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302" r:id="rId3"/>
    <p:sldId id="297" r:id="rId4"/>
    <p:sldId id="259" r:id="rId5"/>
    <p:sldId id="257" r:id="rId6"/>
    <p:sldId id="299" r:id="rId7"/>
    <p:sldId id="300" r:id="rId8"/>
    <p:sldId id="261" r:id="rId9"/>
    <p:sldId id="270" r:id="rId10"/>
    <p:sldId id="269" r:id="rId11"/>
    <p:sldId id="273" r:id="rId12"/>
    <p:sldId id="307" r:id="rId13"/>
    <p:sldId id="308" r:id="rId14"/>
    <p:sldId id="309" r:id="rId15"/>
    <p:sldId id="310" r:id="rId16"/>
    <p:sldId id="311" r:id="rId17"/>
    <p:sldId id="312" r:id="rId18"/>
    <p:sldId id="314" r:id="rId19"/>
    <p:sldId id="313" r:id="rId20"/>
    <p:sldId id="260" r:id="rId21"/>
    <p:sldId id="267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overed By Your Grace" panose="020B0604020202020204" charset="0"/>
      <p:regular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  <p:embeddedFont>
      <p:font typeface="Segoe Script" panose="030B0504020000000003" pitchFamily="66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D69AAD-C66A-40CC-9E64-7C4F0DBD253D}">
  <a:tblStyle styleId="{DCD69AAD-C66A-40CC-9E64-7C4F0DBD2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5226" autoAdjust="0"/>
  </p:normalViewPr>
  <p:slideViewPr>
    <p:cSldViewPr snapToGrid="0">
      <p:cViewPr>
        <p:scale>
          <a:sx n="125" d="100"/>
          <a:sy n="125" d="100"/>
        </p:scale>
        <p:origin x="312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d20a00e0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d20a00e0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g1198d31cba2_4_5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0" name="Google Shape;3220;g1198d31cba2_4_5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97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56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79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80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5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11df1adf0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11df1adf0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5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7" name="Google Shape;287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f3ac7f5f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f3ac7f5f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4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7" name="Google Shape;287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97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f3ac7f5fb2_2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f3ac7f5fb2_2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g11dd128f42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" name="Google Shape;2805;g11dd128f42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1195e92519e_2_5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1195e92519e_2_5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2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3" name="Google Shape;5333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08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1198d31cba2_1_4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1198d31cba2_1_4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11df1adf05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11df1adf05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016275" y="1954538"/>
            <a:ext cx="2737800" cy="138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856275" y="931650"/>
            <a:ext cx="1057800" cy="8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1220437" y="3501225"/>
            <a:ext cx="23295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396357" y="224169"/>
            <a:ext cx="8351169" cy="4695168"/>
            <a:chOff x="396357" y="224169"/>
            <a:chExt cx="8351169" cy="4695168"/>
          </a:xfrm>
        </p:grpSpPr>
        <p:grpSp>
          <p:nvGrpSpPr>
            <p:cNvPr id="81" name="Google Shape;81;p3"/>
            <p:cNvGrpSpPr/>
            <p:nvPr/>
          </p:nvGrpSpPr>
          <p:grpSpPr>
            <a:xfrm>
              <a:off x="548640" y="224169"/>
              <a:ext cx="8198886" cy="630668"/>
              <a:chOff x="548640" y="224169"/>
              <a:chExt cx="8198886" cy="630668"/>
            </a:xfrm>
          </p:grpSpPr>
          <p:cxnSp>
            <p:nvCxnSpPr>
              <p:cNvPr id="82" name="Google Shape;82;p3"/>
              <p:cNvCxnSpPr>
                <a:stCxn id="83" idx="6"/>
                <a:endCxn id="84" idx="2"/>
              </p:cNvCxnSpPr>
              <p:nvPr/>
            </p:nvCxnSpPr>
            <p:spPr>
              <a:xfrm>
                <a:off x="742296" y="539500"/>
                <a:ext cx="76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3"/>
              <p:cNvGrpSpPr/>
              <p:nvPr/>
            </p:nvGrpSpPr>
            <p:grpSpPr>
              <a:xfrm>
                <a:off x="548640" y="371939"/>
                <a:ext cx="335027" cy="335123"/>
                <a:chOff x="551069" y="371939"/>
                <a:chExt cx="335027" cy="335123"/>
              </a:xfrm>
            </p:grpSpPr>
            <p:sp>
              <p:nvSpPr>
                <p:cNvPr id="86" name="Google Shape;86;p3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87;p3"/>
              <p:cNvGrpSpPr/>
              <p:nvPr/>
            </p:nvGrpSpPr>
            <p:grpSpPr>
              <a:xfrm>
                <a:off x="8117005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88" name="Google Shape;88;p3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89;p3"/>
            <p:cNvGrpSpPr/>
            <p:nvPr/>
          </p:nvGrpSpPr>
          <p:grpSpPr>
            <a:xfrm>
              <a:off x="396357" y="4288669"/>
              <a:ext cx="8198886" cy="630668"/>
              <a:chOff x="396357" y="4288669"/>
              <a:chExt cx="8198886" cy="630668"/>
            </a:xfrm>
          </p:grpSpPr>
          <p:cxnSp>
            <p:nvCxnSpPr>
              <p:cNvPr id="90" name="Google Shape;90;p3"/>
              <p:cNvCxnSpPr>
                <a:stCxn id="91" idx="6"/>
                <a:endCxn id="92" idx="2"/>
              </p:cNvCxnSpPr>
              <p:nvPr/>
            </p:nvCxnSpPr>
            <p:spPr>
              <a:xfrm rot="10800000">
                <a:off x="760587" y="4604000"/>
                <a:ext cx="76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3" name="Google Shape;93;p3"/>
              <p:cNvGrpSpPr/>
              <p:nvPr/>
            </p:nvGrpSpPr>
            <p:grpSpPr>
              <a:xfrm flipH="1">
                <a:off x="8260216" y="4436439"/>
                <a:ext cx="335027" cy="335123"/>
                <a:chOff x="551069" y="371939"/>
                <a:chExt cx="335027" cy="335123"/>
              </a:xfrm>
            </p:grpSpPr>
            <p:sp>
              <p:nvSpPr>
                <p:cNvPr id="94" name="Google Shape;94;p3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95;p3"/>
              <p:cNvGrpSpPr/>
              <p:nvPr/>
            </p:nvGrpSpPr>
            <p:grpSpPr>
              <a:xfrm flipH="1">
                <a:off x="396357" y="4288669"/>
                <a:ext cx="630521" cy="630668"/>
                <a:chOff x="551069" y="371939"/>
                <a:chExt cx="335027" cy="335123"/>
              </a:xfrm>
            </p:grpSpPr>
            <p:sp>
              <p:nvSpPr>
                <p:cNvPr id="96" name="Google Shape;96;p3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7"/>
          <p:cNvSpPr txBox="1">
            <a:spLocks noGrp="1"/>
          </p:cNvSpPr>
          <p:nvPr>
            <p:ph type="title"/>
          </p:nvPr>
        </p:nvSpPr>
        <p:spPr>
          <a:xfrm>
            <a:off x="711881" y="1983486"/>
            <a:ext cx="2581500" cy="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6" name="Google Shape;1576;p17"/>
          <p:cNvSpPr txBox="1">
            <a:spLocks noGrp="1"/>
          </p:cNvSpPr>
          <p:nvPr>
            <p:ph type="subTitle" idx="1"/>
          </p:nvPr>
        </p:nvSpPr>
        <p:spPr>
          <a:xfrm>
            <a:off x="1183775" y="2359804"/>
            <a:ext cx="16341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7" name="Google Shape;1577;p17"/>
          <p:cNvSpPr txBox="1">
            <a:spLocks noGrp="1"/>
          </p:cNvSpPr>
          <p:nvPr>
            <p:ph type="title" idx="2"/>
          </p:nvPr>
        </p:nvSpPr>
        <p:spPr>
          <a:xfrm>
            <a:off x="3294619" y="1983488"/>
            <a:ext cx="2581500" cy="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8" name="Google Shape;1578;p17"/>
          <p:cNvSpPr txBox="1">
            <a:spLocks noGrp="1"/>
          </p:cNvSpPr>
          <p:nvPr>
            <p:ph type="subTitle" idx="3"/>
          </p:nvPr>
        </p:nvSpPr>
        <p:spPr>
          <a:xfrm>
            <a:off x="3591908" y="2359726"/>
            <a:ext cx="1983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9" name="Google Shape;1579;p17"/>
          <p:cNvSpPr txBox="1">
            <a:spLocks noGrp="1"/>
          </p:cNvSpPr>
          <p:nvPr>
            <p:ph type="title" idx="4"/>
          </p:nvPr>
        </p:nvSpPr>
        <p:spPr>
          <a:xfrm>
            <a:off x="717869" y="3797725"/>
            <a:ext cx="25659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0" name="Google Shape;1580;p17"/>
          <p:cNvSpPr txBox="1">
            <a:spLocks noGrp="1"/>
          </p:cNvSpPr>
          <p:nvPr>
            <p:ph type="subTitle" idx="5"/>
          </p:nvPr>
        </p:nvSpPr>
        <p:spPr>
          <a:xfrm>
            <a:off x="1145825" y="4214025"/>
            <a:ext cx="17100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1" name="Google Shape;1581;p17"/>
          <p:cNvSpPr txBox="1">
            <a:spLocks noGrp="1"/>
          </p:cNvSpPr>
          <p:nvPr>
            <p:ph type="title" idx="6"/>
          </p:nvPr>
        </p:nvSpPr>
        <p:spPr>
          <a:xfrm>
            <a:off x="3292806" y="3797725"/>
            <a:ext cx="2581500" cy="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2" name="Google Shape;1582;p17"/>
          <p:cNvSpPr txBox="1">
            <a:spLocks noGrp="1"/>
          </p:cNvSpPr>
          <p:nvPr>
            <p:ph type="subTitle" idx="7"/>
          </p:nvPr>
        </p:nvSpPr>
        <p:spPr>
          <a:xfrm>
            <a:off x="3564000" y="4214175"/>
            <a:ext cx="20391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3" name="Google Shape;1583;p17"/>
          <p:cNvSpPr txBox="1">
            <a:spLocks noGrp="1"/>
          </p:cNvSpPr>
          <p:nvPr>
            <p:ph type="title" idx="8"/>
          </p:nvPr>
        </p:nvSpPr>
        <p:spPr>
          <a:xfrm>
            <a:off x="5874516" y="1977399"/>
            <a:ext cx="2557800" cy="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4" name="Google Shape;1584;p17"/>
          <p:cNvSpPr txBox="1">
            <a:spLocks noGrp="1"/>
          </p:cNvSpPr>
          <p:nvPr>
            <p:ph type="subTitle" idx="9"/>
          </p:nvPr>
        </p:nvSpPr>
        <p:spPr>
          <a:xfrm>
            <a:off x="6296600" y="2359125"/>
            <a:ext cx="17100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5" name="Google Shape;1585;p17"/>
          <p:cNvSpPr txBox="1">
            <a:spLocks noGrp="1"/>
          </p:cNvSpPr>
          <p:nvPr>
            <p:ph type="title" idx="13"/>
          </p:nvPr>
        </p:nvSpPr>
        <p:spPr>
          <a:xfrm>
            <a:off x="5872703" y="3797725"/>
            <a:ext cx="25578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6" name="Google Shape;1586;p17"/>
          <p:cNvSpPr txBox="1">
            <a:spLocks noGrp="1"/>
          </p:cNvSpPr>
          <p:nvPr>
            <p:ph type="subTitle" idx="14"/>
          </p:nvPr>
        </p:nvSpPr>
        <p:spPr>
          <a:xfrm flipH="1">
            <a:off x="6296600" y="4214175"/>
            <a:ext cx="17100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7" name="Google Shape;1587;p17"/>
          <p:cNvSpPr txBox="1">
            <a:spLocks noGrp="1"/>
          </p:cNvSpPr>
          <p:nvPr>
            <p:ph type="title" idx="15"/>
          </p:nvPr>
        </p:nvSpPr>
        <p:spPr>
          <a:xfrm>
            <a:off x="711875" y="546450"/>
            <a:ext cx="7720500" cy="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88" name="Google Shape;1588;p17"/>
          <p:cNvGrpSpPr/>
          <p:nvPr/>
        </p:nvGrpSpPr>
        <p:grpSpPr>
          <a:xfrm flipH="1">
            <a:off x="397964" y="224769"/>
            <a:ext cx="8192077" cy="4546793"/>
            <a:chOff x="544602" y="224769"/>
            <a:chExt cx="8192077" cy="4546793"/>
          </a:xfrm>
        </p:grpSpPr>
        <p:grpSp>
          <p:nvGrpSpPr>
            <p:cNvPr id="1589" name="Google Shape;1589;p17"/>
            <p:cNvGrpSpPr/>
            <p:nvPr/>
          </p:nvGrpSpPr>
          <p:grpSpPr>
            <a:xfrm rot="10800000">
              <a:off x="8106159" y="224769"/>
              <a:ext cx="630519" cy="4546793"/>
              <a:chOff x="8124872" y="373919"/>
              <a:chExt cx="630519" cy="4546793"/>
            </a:xfrm>
          </p:grpSpPr>
          <p:cxnSp>
            <p:nvCxnSpPr>
              <p:cNvPr id="1590" name="Google Shape;1590;p17"/>
              <p:cNvCxnSpPr>
                <a:stCxn id="1591" idx="0"/>
                <a:endCxn id="1592" idx="4"/>
              </p:cNvCxnSpPr>
              <p:nvPr/>
            </p:nvCxnSpPr>
            <p:spPr>
              <a:xfrm>
                <a:off x="8440139" y="574331"/>
                <a:ext cx="0" cy="398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3" name="Google Shape;1593;p17"/>
              <p:cNvGrpSpPr/>
              <p:nvPr/>
            </p:nvGrpSpPr>
            <p:grpSpPr>
              <a:xfrm rot="10800000">
                <a:off x="8124872" y="4290041"/>
                <a:ext cx="630519" cy="630671"/>
                <a:chOff x="319722" y="-718"/>
                <a:chExt cx="630519" cy="630671"/>
              </a:xfrm>
            </p:grpSpPr>
            <p:sp>
              <p:nvSpPr>
                <p:cNvPr id="1594" name="Google Shape;1594;p17"/>
                <p:cNvSpPr/>
                <p:nvPr/>
              </p:nvSpPr>
              <p:spPr>
                <a:xfrm>
                  <a:off x="319722" y="-718"/>
                  <a:ext cx="630519" cy="63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17"/>
                <p:cNvSpPr/>
                <p:nvPr/>
              </p:nvSpPr>
              <p:spPr>
                <a:xfrm>
                  <a:off x="588763" y="268413"/>
                  <a:ext cx="92400" cy="92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17"/>
              <p:cNvGrpSpPr/>
              <p:nvPr/>
            </p:nvGrpSpPr>
            <p:grpSpPr>
              <a:xfrm rot="10800000">
                <a:off x="8272641" y="373919"/>
                <a:ext cx="335027" cy="335123"/>
                <a:chOff x="319082" y="4263501"/>
                <a:chExt cx="335027" cy="335123"/>
              </a:xfrm>
            </p:grpSpPr>
            <p:sp>
              <p:nvSpPr>
                <p:cNvPr id="1596" name="Google Shape;1596;p17"/>
                <p:cNvSpPr/>
                <p:nvPr/>
              </p:nvSpPr>
              <p:spPr>
                <a:xfrm>
                  <a:off x="319082" y="4263501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17"/>
                <p:cNvSpPr/>
                <p:nvPr/>
              </p:nvSpPr>
              <p:spPr>
                <a:xfrm>
                  <a:off x="453761" y="4398213"/>
                  <a:ext cx="65700" cy="65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7" name="Google Shape;1597;p17"/>
            <p:cNvGrpSpPr/>
            <p:nvPr/>
          </p:nvGrpSpPr>
          <p:grpSpPr>
            <a:xfrm rot="-5400000">
              <a:off x="4292394" y="-3375812"/>
              <a:ext cx="335027" cy="7830612"/>
              <a:chOff x="8263254" y="1963357"/>
              <a:chExt cx="335027" cy="7830612"/>
            </a:xfrm>
          </p:grpSpPr>
          <p:cxnSp>
            <p:nvCxnSpPr>
              <p:cNvPr id="1598" name="Google Shape;1598;p17"/>
              <p:cNvCxnSpPr>
                <a:stCxn id="1599" idx="0"/>
                <a:endCxn id="1592" idx="2"/>
              </p:cNvCxnSpPr>
              <p:nvPr/>
            </p:nvCxnSpPr>
            <p:spPr>
              <a:xfrm rot="5400000">
                <a:off x="4615352" y="5978569"/>
                <a:ext cx="76302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00" name="Google Shape;1600;p17"/>
              <p:cNvGrpSpPr/>
              <p:nvPr/>
            </p:nvGrpSpPr>
            <p:grpSpPr>
              <a:xfrm rot="10800000">
                <a:off x="8263254" y="1963357"/>
                <a:ext cx="335027" cy="335123"/>
                <a:chOff x="328469" y="2674064"/>
                <a:chExt cx="335027" cy="335123"/>
              </a:xfrm>
            </p:grpSpPr>
            <p:sp>
              <p:nvSpPr>
                <p:cNvPr id="1601" name="Google Shape;1601;p17"/>
                <p:cNvSpPr/>
                <p:nvPr/>
              </p:nvSpPr>
              <p:spPr>
                <a:xfrm>
                  <a:off x="328469" y="2674064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17"/>
                <p:cNvSpPr/>
                <p:nvPr/>
              </p:nvSpPr>
              <p:spPr>
                <a:xfrm>
                  <a:off x="463149" y="2808775"/>
                  <a:ext cx="65700" cy="65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8"/>
          <p:cNvGrpSpPr/>
          <p:nvPr/>
        </p:nvGrpSpPr>
        <p:grpSpPr>
          <a:xfrm>
            <a:off x="-147337" y="4169367"/>
            <a:ext cx="2124032" cy="974121"/>
            <a:chOff x="6811380" y="3019292"/>
            <a:chExt cx="1753080" cy="803996"/>
          </a:xfrm>
        </p:grpSpPr>
        <p:sp>
          <p:nvSpPr>
            <p:cNvPr id="1604" name="Google Shape;1604;p18"/>
            <p:cNvSpPr/>
            <p:nvPr/>
          </p:nvSpPr>
          <p:spPr>
            <a:xfrm>
              <a:off x="8529456" y="3419479"/>
              <a:ext cx="25691" cy="123410"/>
            </a:xfrm>
            <a:custGeom>
              <a:avLst/>
              <a:gdLst/>
              <a:ahLst/>
              <a:cxnLst/>
              <a:rect l="l" t="t" r="r" b="b"/>
              <a:pathLst>
                <a:path w="596" h="2863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4" y="154"/>
                    <a:pt x="275" y="287"/>
                    <a:pt x="91" y="397"/>
                  </a:cubicBezTo>
                  <a:cubicBezTo>
                    <a:pt x="62" y="414"/>
                    <a:pt x="31" y="432"/>
                    <a:pt x="0" y="449"/>
                  </a:cubicBezTo>
                  <a:lnTo>
                    <a:pt x="273" y="286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7855925" y="3551467"/>
              <a:ext cx="108495" cy="261906"/>
            </a:xfrm>
            <a:custGeom>
              <a:avLst/>
              <a:gdLst/>
              <a:ahLst/>
              <a:cxnLst/>
              <a:rect l="l" t="t" r="r" b="b"/>
              <a:pathLst>
                <a:path w="2517" h="6076" extrusionOk="0">
                  <a:moveTo>
                    <a:pt x="2516" y="0"/>
                  </a:moveTo>
                  <a:lnTo>
                    <a:pt x="2516" y="0"/>
                  </a:lnTo>
                  <a:cubicBezTo>
                    <a:pt x="2472" y="30"/>
                    <a:pt x="2423" y="55"/>
                    <a:pt x="2373" y="74"/>
                  </a:cubicBezTo>
                  <a:cubicBezTo>
                    <a:pt x="2333" y="90"/>
                    <a:pt x="1682" y="321"/>
                    <a:pt x="0" y="486"/>
                  </a:cubicBezTo>
                  <a:lnTo>
                    <a:pt x="461" y="3789"/>
                  </a:lnTo>
                  <a:lnTo>
                    <a:pt x="806" y="1317"/>
                  </a:lnTo>
                  <a:lnTo>
                    <a:pt x="1382" y="6076"/>
                  </a:lnTo>
                  <a:lnTo>
                    <a:pt x="1973" y="1183"/>
                  </a:lnTo>
                  <a:lnTo>
                    <a:pt x="2178" y="2996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6816898" y="3415384"/>
              <a:ext cx="27329" cy="145393"/>
            </a:xfrm>
            <a:custGeom>
              <a:avLst/>
              <a:gdLst/>
              <a:ahLst/>
              <a:cxnLst/>
              <a:rect l="l" t="t" r="r" b="b"/>
              <a:pathLst>
                <a:path w="634" h="3373" extrusionOk="0">
                  <a:moveTo>
                    <a:pt x="1" y="0"/>
                  </a:moveTo>
                  <a:lnTo>
                    <a:pt x="344" y="3373"/>
                  </a:lnTo>
                  <a:lnTo>
                    <a:pt x="634" y="517"/>
                  </a:lnTo>
                  <a:cubicBezTo>
                    <a:pt x="621" y="508"/>
                    <a:pt x="605" y="500"/>
                    <a:pt x="592" y="492"/>
                  </a:cubicBezTo>
                  <a:cubicBezTo>
                    <a:pt x="345" y="340"/>
                    <a:pt x="147" y="17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7429951" y="3558321"/>
              <a:ext cx="84356" cy="264966"/>
            </a:xfrm>
            <a:custGeom>
              <a:avLst/>
              <a:gdLst/>
              <a:ahLst/>
              <a:cxnLst/>
              <a:rect l="l" t="t" r="r" b="b"/>
              <a:pathLst>
                <a:path w="1957" h="6147" extrusionOk="0">
                  <a:moveTo>
                    <a:pt x="1" y="1"/>
                  </a:moveTo>
                  <a:lnTo>
                    <a:pt x="665" y="6147"/>
                  </a:lnTo>
                  <a:lnTo>
                    <a:pt x="1259" y="658"/>
                  </a:lnTo>
                  <a:lnTo>
                    <a:pt x="1586" y="3282"/>
                  </a:lnTo>
                  <a:lnTo>
                    <a:pt x="1956" y="315"/>
                  </a:lnTo>
                  <a:cubicBezTo>
                    <a:pt x="942" y="210"/>
                    <a:pt x="326" y="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6811380" y="3019292"/>
              <a:ext cx="1753080" cy="552132"/>
            </a:xfrm>
            <a:custGeom>
              <a:avLst/>
              <a:gdLst/>
              <a:ahLst/>
              <a:cxnLst/>
              <a:rect l="l" t="t" r="r" b="b"/>
              <a:pathLst>
                <a:path w="40670" h="12809" extrusionOk="0">
                  <a:moveTo>
                    <a:pt x="20333" y="330"/>
                  </a:moveTo>
                  <a:lnTo>
                    <a:pt x="20456" y="333"/>
                  </a:lnTo>
                  <a:lnTo>
                    <a:pt x="20943" y="348"/>
                  </a:lnTo>
                  <a:cubicBezTo>
                    <a:pt x="21268" y="349"/>
                    <a:pt x="21589" y="385"/>
                    <a:pt x="21910" y="412"/>
                  </a:cubicBezTo>
                  <a:lnTo>
                    <a:pt x="22149" y="433"/>
                  </a:lnTo>
                  <a:cubicBezTo>
                    <a:pt x="22228" y="443"/>
                    <a:pt x="22308" y="456"/>
                    <a:pt x="22386" y="468"/>
                  </a:cubicBezTo>
                  <a:lnTo>
                    <a:pt x="22855" y="542"/>
                  </a:lnTo>
                  <a:lnTo>
                    <a:pt x="22972" y="561"/>
                  </a:lnTo>
                  <a:lnTo>
                    <a:pt x="23087" y="587"/>
                  </a:lnTo>
                  <a:lnTo>
                    <a:pt x="23316" y="638"/>
                  </a:lnTo>
                  <a:cubicBezTo>
                    <a:pt x="23467" y="675"/>
                    <a:pt x="23619" y="702"/>
                    <a:pt x="23766" y="745"/>
                  </a:cubicBezTo>
                  <a:cubicBezTo>
                    <a:pt x="24058" y="838"/>
                    <a:pt x="24352" y="909"/>
                    <a:pt x="24624" y="1027"/>
                  </a:cubicBezTo>
                  <a:cubicBezTo>
                    <a:pt x="24761" y="1082"/>
                    <a:pt x="24900" y="1128"/>
                    <a:pt x="25031" y="1189"/>
                  </a:cubicBezTo>
                  <a:lnTo>
                    <a:pt x="25418" y="1372"/>
                  </a:lnTo>
                  <a:cubicBezTo>
                    <a:pt x="25917" y="1627"/>
                    <a:pt x="26371" y="1906"/>
                    <a:pt x="26760" y="2202"/>
                  </a:cubicBezTo>
                  <a:cubicBezTo>
                    <a:pt x="26959" y="2342"/>
                    <a:pt x="27137" y="2494"/>
                    <a:pt x="27310" y="2632"/>
                  </a:cubicBezTo>
                  <a:cubicBezTo>
                    <a:pt x="27479" y="2776"/>
                    <a:pt x="27637" y="2912"/>
                    <a:pt x="27786" y="3043"/>
                  </a:cubicBezTo>
                  <a:lnTo>
                    <a:pt x="28545" y="3725"/>
                  </a:lnTo>
                  <a:lnTo>
                    <a:pt x="28826" y="3975"/>
                  </a:lnTo>
                  <a:cubicBezTo>
                    <a:pt x="28909" y="4047"/>
                    <a:pt x="28981" y="4107"/>
                    <a:pt x="29038" y="4157"/>
                  </a:cubicBezTo>
                  <a:lnTo>
                    <a:pt x="29215" y="4307"/>
                  </a:lnTo>
                  <a:lnTo>
                    <a:pt x="29028" y="4170"/>
                  </a:lnTo>
                  <a:lnTo>
                    <a:pt x="28805" y="4004"/>
                  </a:lnTo>
                  <a:lnTo>
                    <a:pt x="28508" y="3768"/>
                  </a:lnTo>
                  <a:lnTo>
                    <a:pt x="27718" y="3124"/>
                  </a:lnTo>
                  <a:cubicBezTo>
                    <a:pt x="27411" y="2880"/>
                    <a:pt x="27063" y="2605"/>
                    <a:pt x="26665" y="2335"/>
                  </a:cubicBezTo>
                  <a:cubicBezTo>
                    <a:pt x="26272" y="2058"/>
                    <a:pt x="25819" y="1801"/>
                    <a:pt x="25325" y="1563"/>
                  </a:cubicBezTo>
                  <a:lnTo>
                    <a:pt x="24944" y="1395"/>
                  </a:lnTo>
                  <a:cubicBezTo>
                    <a:pt x="24814" y="1339"/>
                    <a:pt x="24678" y="1296"/>
                    <a:pt x="24544" y="1246"/>
                  </a:cubicBezTo>
                  <a:cubicBezTo>
                    <a:pt x="24276" y="1140"/>
                    <a:pt x="23989" y="1073"/>
                    <a:pt x="23703" y="987"/>
                  </a:cubicBezTo>
                  <a:cubicBezTo>
                    <a:pt x="23559" y="946"/>
                    <a:pt x="23409" y="923"/>
                    <a:pt x="23261" y="889"/>
                  </a:cubicBezTo>
                  <a:lnTo>
                    <a:pt x="23037" y="842"/>
                  </a:lnTo>
                  <a:lnTo>
                    <a:pt x="22925" y="818"/>
                  </a:lnTo>
                  <a:lnTo>
                    <a:pt x="22811" y="802"/>
                  </a:lnTo>
                  <a:lnTo>
                    <a:pt x="22351" y="737"/>
                  </a:lnTo>
                  <a:cubicBezTo>
                    <a:pt x="22273" y="727"/>
                    <a:pt x="22196" y="713"/>
                    <a:pt x="22119" y="705"/>
                  </a:cubicBezTo>
                  <a:lnTo>
                    <a:pt x="21884" y="686"/>
                  </a:lnTo>
                  <a:cubicBezTo>
                    <a:pt x="21570" y="661"/>
                    <a:pt x="21254" y="627"/>
                    <a:pt x="20934" y="627"/>
                  </a:cubicBezTo>
                  <a:lnTo>
                    <a:pt x="20455" y="616"/>
                  </a:lnTo>
                  <a:lnTo>
                    <a:pt x="20335" y="613"/>
                  </a:lnTo>
                  <a:lnTo>
                    <a:pt x="20218" y="617"/>
                  </a:lnTo>
                  <a:lnTo>
                    <a:pt x="20052" y="621"/>
                  </a:lnTo>
                  <a:cubicBezTo>
                    <a:pt x="19893" y="1083"/>
                    <a:pt x="20888" y="2499"/>
                    <a:pt x="18770" y="3265"/>
                  </a:cubicBezTo>
                  <a:cubicBezTo>
                    <a:pt x="19106" y="3253"/>
                    <a:pt x="19444" y="3241"/>
                    <a:pt x="19781" y="3239"/>
                  </a:cubicBezTo>
                  <a:lnTo>
                    <a:pt x="20519" y="3230"/>
                  </a:lnTo>
                  <a:cubicBezTo>
                    <a:pt x="20763" y="3231"/>
                    <a:pt x="21007" y="3235"/>
                    <a:pt x="21250" y="3242"/>
                  </a:cubicBezTo>
                  <a:cubicBezTo>
                    <a:pt x="21734" y="3253"/>
                    <a:pt x="22210" y="3275"/>
                    <a:pt x="22671" y="3303"/>
                  </a:cubicBezTo>
                  <a:cubicBezTo>
                    <a:pt x="23131" y="3330"/>
                    <a:pt x="23576" y="3365"/>
                    <a:pt x="23997" y="3410"/>
                  </a:cubicBezTo>
                  <a:cubicBezTo>
                    <a:pt x="24417" y="3456"/>
                    <a:pt x="24813" y="3503"/>
                    <a:pt x="25178" y="3555"/>
                  </a:cubicBezTo>
                  <a:cubicBezTo>
                    <a:pt x="25544" y="3606"/>
                    <a:pt x="25878" y="3656"/>
                    <a:pt x="26173" y="3709"/>
                  </a:cubicBezTo>
                  <a:cubicBezTo>
                    <a:pt x="26468" y="3761"/>
                    <a:pt x="26724" y="3811"/>
                    <a:pt x="26936" y="3853"/>
                  </a:cubicBezTo>
                  <a:cubicBezTo>
                    <a:pt x="27147" y="3894"/>
                    <a:pt x="27311" y="3931"/>
                    <a:pt x="27424" y="3956"/>
                  </a:cubicBezTo>
                  <a:lnTo>
                    <a:pt x="27595" y="3995"/>
                  </a:lnTo>
                  <a:lnTo>
                    <a:pt x="27595" y="3995"/>
                  </a:lnTo>
                  <a:lnTo>
                    <a:pt x="26929" y="3891"/>
                  </a:lnTo>
                  <a:cubicBezTo>
                    <a:pt x="26716" y="3860"/>
                    <a:pt x="26458" y="3823"/>
                    <a:pt x="26161" y="3785"/>
                  </a:cubicBezTo>
                  <a:cubicBezTo>
                    <a:pt x="25864" y="3749"/>
                    <a:pt x="25531" y="3705"/>
                    <a:pt x="25165" y="3667"/>
                  </a:cubicBezTo>
                  <a:cubicBezTo>
                    <a:pt x="24799" y="3628"/>
                    <a:pt x="24402" y="3591"/>
                    <a:pt x="23982" y="3557"/>
                  </a:cubicBezTo>
                  <a:cubicBezTo>
                    <a:pt x="23562" y="3528"/>
                    <a:pt x="23119" y="3493"/>
                    <a:pt x="22661" y="3471"/>
                  </a:cubicBezTo>
                  <a:cubicBezTo>
                    <a:pt x="22203" y="3448"/>
                    <a:pt x="21728" y="3429"/>
                    <a:pt x="21246" y="3423"/>
                  </a:cubicBezTo>
                  <a:cubicBezTo>
                    <a:pt x="20965" y="3420"/>
                    <a:pt x="20682" y="3418"/>
                    <a:pt x="20397" y="3418"/>
                  </a:cubicBezTo>
                  <a:cubicBezTo>
                    <a:pt x="20193" y="3418"/>
                    <a:pt x="19989" y="3419"/>
                    <a:pt x="19784" y="3421"/>
                  </a:cubicBezTo>
                  <a:cubicBezTo>
                    <a:pt x="19757" y="3420"/>
                    <a:pt x="19730" y="3420"/>
                    <a:pt x="19703" y="3420"/>
                  </a:cubicBezTo>
                  <a:cubicBezTo>
                    <a:pt x="19240" y="3420"/>
                    <a:pt x="18778" y="3439"/>
                    <a:pt x="18322" y="3450"/>
                  </a:cubicBezTo>
                  <a:cubicBezTo>
                    <a:pt x="17840" y="3473"/>
                    <a:pt x="17365" y="3492"/>
                    <a:pt x="16907" y="3528"/>
                  </a:cubicBezTo>
                  <a:cubicBezTo>
                    <a:pt x="16895" y="3528"/>
                    <a:pt x="16884" y="3529"/>
                    <a:pt x="16873" y="3530"/>
                  </a:cubicBezTo>
                  <a:cubicBezTo>
                    <a:pt x="16650" y="3547"/>
                    <a:pt x="16432" y="3566"/>
                    <a:pt x="16219" y="3586"/>
                  </a:cubicBezTo>
                  <a:cubicBezTo>
                    <a:pt x="15725" y="3634"/>
                    <a:pt x="15260" y="3687"/>
                    <a:pt x="14830" y="3744"/>
                  </a:cubicBezTo>
                  <a:cubicBezTo>
                    <a:pt x="14401" y="3803"/>
                    <a:pt x="14009" y="3863"/>
                    <a:pt x="13663" y="3923"/>
                  </a:cubicBezTo>
                  <a:lnTo>
                    <a:pt x="13177" y="4013"/>
                  </a:lnTo>
                  <a:cubicBezTo>
                    <a:pt x="13028" y="4045"/>
                    <a:pt x="12892" y="4074"/>
                    <a:pt x="12769" y="4105"/>
                  </a:cubicBezTo>
                  <a:cubicBezTo>
                    <a:pt x="12524" y="4169"/>
                    <a:pt x="12333" y="4223"/>
                    <a:pt x="12205" y="4269"/>
                  </a:cubicBezTo>
                  <a:cubicBezTo>
                    <a:pt x="12076" y="4313"/>
                    <a:pt x="12011" y="4342"/>
                    <a:pt x="12011" y="4342"/>
                  </a:cubicBezTo>
                  <a:lnTo>
                    <a:pt x="12214" y="4305"/>
                  </a:lnTo>
                  <a:lnTo>
                    <a:pt x="12790" y="4203"/>
                  </a:lnTo>
                  <a:cubicBezTo>
                    <a:pt x="13038" y="4160"/>
                    <a:pt x="13338" y="4104"/>
                    <a:pt x="13683" y="4048"/>
                  </a:cubicBezTo>
                  <a:cubicBezTo>
                    <a:pt x="14027" y="3993"/>
                    <a:pt x="14420" y="3939"/>
                    <a:pt x="14848" y="3891"/>
                  </a:cubicBezTo>
                  <a:cubicBezTo>
                    <a:pt x="15277" y="3841"/>
                    <a:pt x="15741" y="3795"/>
                    <a:pt x="16233" y="3756"/>
                  </a:cubicBezTo>
                  <a:cubicBezTo>
                    <a:pt x="16726" y="3718"/>
                    <a:pt x="17246" y="3687"/>
                    <a:pt x="17784" y="3662"/>
                  </a:cubicBezTo>
                  <a:lnTo>
                    <a:pt x="18399" y="3640"/>
                  </a:lnTo>
                  <a:lnTo>
                    <a:pt x="18399" y="3640"/>
                  </a:lnTo>
                  <a:cubicBezTo>
                    <a:pt x="18216" y="3894"/>
                    <a:pt x="20884" y="4424"/>
                    <a:pt x="16157" y="4918"/>
                  </a:cubicBezTo>
                  <a:lnTo>
                    <a:pt x="15288" y="4950"/>
                  </a:lnTo>
                  <a:lnTo>
                    <a:pt x="13521" y="5046"/>
                  </a:lnTo>
                  <a:cubicBezTo>
                    <a:pt x="12361" y="5122"/>
                    <a:pt x="11241" y="5207"/>
                    <a:pt x="10181" y="5311"/>
                  </a:cubicBezTo>
                  <a:cubicBezTo>
                    <a:pt x="9840" y="5344"/>
                    <a:pt x="9507" y="5377"/>
                    <a:pt x="9181" y="5413"/>
                  </a:cubicBezTo>
                  <a:cubicBezTo>
                    <a:pt x="9859" y="5221"/>
                    <a:pt x="10442" y="5000"/>
                    <a:pt x="10861" y="4727"/>
                  </a:cubicBezTo>
                  <a:lnTo>
                    <a:pt x="11048" y="4588"/>
                  </a:lnTo>
                  <a:lnTo>
                    <a:pt x="11271" y="4421"/>
                  </a:lnTo>
                  <a:lnTo>
                    <a:pt x="11563" y="4183"/>
                  </a:lnTo>
                  <a:cubicBezTo>
                    <a:pt x="11673" y="4095"/>
                    <a:pt x="11792" y="3993"/>
                    <a:pt x="11919" y="3881"/>
                  </a:cubicBezTo>
                  <a:cubicBezTo>
                    <a:pt x="12047" y="3768"/>
                    <a:pt x="12185" y="3647"/>
                    <a:pt x="12331" y="3515"/>
                  </a:cubicBezTo>
                  <a:cubicBezTo>
                    <a:pt x="12623" y="3250"/>
                    <a:pt x="12952" y="2952"/>
                    <a:pt x="13325" y="2640"/>
                  </a:cubicBezTo>
                  <a:lnTo>
                    <a:pt x="13618" y="2407"/>
                  </a:lnTo>
                  <a:cubicBezTo>
                    <a:pt x="13716" y="2328"/>
                    <a:pt x="13818" y="2247"/>
                    <a:pt x="13926" y="2172"/>
                  </a:cubicBezTo>
                  <a:lnTo>
                    <a:pt x="14253" y="1940"/>
                  </a:lnTo>
                  <a:cubicBezTo>
                    <a:pt x="14366" y="1865"/>
                    <a:pt x="14486" y="1794"/>
                    <a:pt x="14605" y="1720"/>
                  </a:cubicBezTo>
                  <a:lnTo>
                    <a:pt x="14785" y="1608"/>
                  </a:lnTo>
                  <a:cubicBezTo>
                    <a:pt x="14847" y="1572"/>
                    <a:pt x="14911" y="1540"/>
                    <a:pt x="14974" y="1507"/>
                  </a:cubicBezTo>
                  <a:lnTo>
                    <a:pt x="15362" y="1303"/>
                  </a:lnTo>
                  <a:cubicBezTo>
                    <a:pt x="15497" y="1242"/>
                    <a:pt x="15635" y="1184"/>
                    <a:pt x="15774" y="1126"/>
                  </a:cubicBezTo>
                  <a:lnTo>
                    <a:pt x="15982" y="1037"/>
                  </a:lnTo>
                  <a:cubicBezTo>
                    <a:pt x="16053" y="1007"/>
                    <a:pt x="16126" y="987"/>
                    <a:pt x="16199" y="961"/>
                  </a:cubicBezTo>
                  <a:lnTo>
                    <a:pt x="16639" y="813"/>
                  </a:lnTo>
                  <a:cubicBezTo>
                    <a:pt x="16712" y="787"/>
                    <a:pt x="16789" y="770"/>
                    <a:pt x="16865" y="751"/>
                  </a:cubicBezTo>
                  <a:lnTo>
                    <a:pt x="17094" y="693"/>
                  </a:lnTo>
                  <a:cubicBezTo>
                    <a:pt x="17247" y="657"/>
                    <a:pt x="17400" y="612"/>
                    <a:pt x="17557" y="583"/>
                  </a:cubicBezTo>
                  <a:lnTo>
                    <a:pt x="18030" y="504"/>
                  </a:lnTo>
                  <a:cubicBezTo>
                    <a:pt x="18346" y="441"/>
                    <a:pt x="18672" y="423"/>
                    <a:pt x="18996" y="389"/>
                  </a:cubicBezTo>
                  <a:cubicBezTo>
                    <a:pt x="19323" y="349"/>
                    <a:pt x="19643" y="352"/>
                    <a:pt x="19967" y="339"/>
                  </a:cubicBezTo>
                  <a:lnTo>
                    <a:pt x="20208" y="332"/>
                  </a:lnTo>
                  <a:lnTo>
                    <a:pt x="20333" y="330"/>
                  </a:lnTo>
                  <a:close/>
                  <a:moveTo>
                    <a:pt x="20205" y="6587"/>
                  </a:moveTo>
                  <a:cubicBezTo>
                    <a:pt x="20717" y="6587"/>
                    <a:pt x="21231" y="6592"/>
                    <a:pt x="21744" y="6596"/>
                  </a:cubicBezTo>
                  <a:lnTo>
                    <a:pt x="23282" y="6627"/>
                  </a:lnTo>
                  <a:lnTo>
                    <a:pt x="24807" y="6678"/>
                  </a:lnTo>
                  <a:lnTo>
                    <a:pt x="26308" y="6755"/>
                  </a:lnTo>
                  <a:cubicBezTo>
                    <a:pt x="26803" y="6787"/>
                    <a:pt x="27291" y="6815"/>
                    <a:pt x="27772" y="6851"/>
                  </a:cubicBezTo>
                  <a:cubicBezTo>
                    <a:pt x="28251" y="6887"/>
                    <a:pt x="28724" y="6922"/>
                    <a:pt x="29184" y="6968"/>
                  </a:cubicBezTo>
                  <a:cubicBezTo>
                    <a:pt x="29646" y="7011"/>
                    <a:pt x="30097" y="7052"/>
                    <a:pt x="30536" y="7100"/>
                  </a:cubicBezTo>
                  <a:lnTo>
                    <a:pt x="31185" y="7171"/>
                  </a:lnTo>
                  <a:lnTo>
                    <a:pt x="31813" y="7246"/>
                  </a:lnTo>
                  <a:cubicBezTo>
                    <a:pt x="32226" y="7293"/>
                    <a:pt x="32622" y="7348"/>
                    <a:pt x="33004" y="7398"/>
                  </a:cubicBezTo>
                  <a:cubicBezTo>
                    <a:pt x="33768" y="7499"/>
                    <a:pt x="34465" y="7615"/>
                    <a:pt x="35081" y="7719"/>
                  </a:cubicBezTo>
                  <a:lnTo>
                    <a:pt x="35944" y="7874"/>
                  </a:lnTo>
                  <a:lnTo>
                    <a:pt x="36675" y="8017"/>
                  </a:lnTo>
                  <a:cubicBezTo>
                    <a:pt x="37114" y="8108"/>
                    <a:pt x="37459" y="8185"/>
                    <a:pt x="37692" y="8241"/>
                  </a:cubicBezTo>
                  <a:lnTo>
                    <a:pt x="38052" y="8325"/>
                  </a:lnTo>
                  <a:lnTo>
                    <a:pt x="37690" y="8255"/>
                  </a:lnTo>
                  <a:cubicBezTo>
                    <a:pt x="37454" y="8206"/>
                    <a:pt x="37106" y="8148"/>
                    <a:pt x="36665" y="8068"/>
                  </a:cubicBezTo>
                  <a:lnTo>
                    <a:pt x="35932" y="7948"/>
                  </a:lnTo>
                  <a:lnTo>
                    <a:pt x="35067" y="7818"/>
                  </a:lnTo>
                  <a:cubicBezTo>
                    <a:pt x="34448" y="7731"/>
                    <a:pt x="33749" y="7642"/>
                    <a:pt x="32985" y="7551"/>
                  </a:cubicBezTo>
                  <a:cubicBezTo>
                    <a:pt x="32605" y="7507"/>
                    <a:pt x="32207" y="7460"/>
                    <a:pt x="31794" y="7419"/>
                  </a:cubicBezTo>
                  <a:lnTo>
                    <a:pt x="31166" y="7356"/>
                  </a:lnTo>
                  <a:lnTo>
                    <a:pt x="30517" y="7298"/>
                  </a:lnTo>
                  <a:cubicBezTo>
                    <a:pt x="29640" y="7218"/>
                    <a:pt x="28714" y="7156"/>
                    <a:pt x="27755" y="7094"/>
                  </a:cubicBezTo>
                  <a:cubicBezTo>
                    <a:pt x="27276" y="7062"/>
                    <a:pt x="26789" y="7040"/>
                    <a:pt x="26295" y="7012"/>
                  </a:cubicBezTo>
                  <a:lnTo>
                    <a:pt x="24797" y="6949"/>
                  </a:lnTo>
                  <a:lnTo>
                    <a:pt x="23275" y="6903"/>
                  </a:lnTo>
                  <a:lnTo>
                    <a:pt x="21741" y="6877"/>
                  </a:lnTo>
                  <a:lnTo>
                    <a:pt x="20206" y="6868"/>
                  </a:lnTo>
                  <a:lnTo>
                    <a:pt x="18683" y="6873"/>
                  </a:lnTo>
                  <a:lnTo>
                    <a:pt x="17183" y="6889"/>
                  </a:lnTo>
                  <a:cubicBezTo>
                    <a:pt x="16689" y="6892"/>
                    <a:pt x="16200" y="6900"/>
                    <a:pt x="15720" y="6910"/>
                  </a:cubicBezTo>
                  <a:cubicBezTo>
                    <a:pt x="14759" y="6929"/>
                    <a:pt x="13831" y="6956"/>
                    <a:pt x="12950" y="6984"/>
                  </a:cubicBezTo>
                  <a:cubicBezTo>
                    <a:pt x="12070" y="7011"/>
                    <a:pt x="11239" y="7050"/>
                    <a:pt x="10470" y="7091"/>
                  </a:cubicBezTo>
                  <a:cubicBezTo>
                    <a:pt x="9703" y="7134"/>
                    <a:pt x="8999" y="7177"/>
                    <a:pt x="8376" y="7218"/>
                  </a:cubicBezTo>
                  <a:cubicBezTo>
                    <a:pt x="7753" y="7261"/>
                    <a:pt x="7210" y="7305"/>
                    <a:pt x="6763" y="7344"/>
                  </a:cubicBezTo>
                  <a:cubicBezTo>
                    <a:pt x="6315" y="7384"/>
                    <a:pt x="5965" y="7417"/>
                    <a:pt x="5726" y="7442"/>
                  </a:cubicBezTo>
                  <a:lnTo>
                    <a:pt x="5358" y="7479"/>
                  </a:lnTo>
                  <a:lnTo>
                    <a:pt x="5358" y="7479"/>
                  </a:lnTo>
                  <a:lnTo>
                    <a:pt x="5724" y="7425"/>
                  </a:lnTo>
                  <a:cubicBezTo>
                    <a:pt x="5962" y="7391"/>
                    <a:pt x="6311" y="7341"/>
                    <a:pt x="6757" y="7287"/>
                  </a:cubicBezTo>
                  <a:cubicBezTo>
                    <a:pt x="7203" y="7234"/>
                    <a:pt x="7744" y="7169"/>
                    <a:pt x="8367" y="7108"/>
                  </a:cubicBezTo>
                  <a:cubicBezTo>
                    <a:pt x="8677" y="7075"/>
                    <a:pt x="9009" y="7044"/>
                    <a:pt x="9358" y="7012"/>
                  </a:cubicBezTo>
                  <a:lnTo>
                    <a:pt x="10459" y="6925"/>
                  </a:lnTo>
                  <a:cubicBezTo>
                    <a:pt x="11227" y="6870"/>
                    <a:pt x="12060" y="6815"/>
                    <a:pt x="12940" y="6768"/>
                  </a:cubicBezTo>
                  <a:cubicBezTo>
                    <a:pt x="13381" y="6745"/>
                    <a:pt x="13833" y="6724"/>
                    <a:pt x="14296" y="6703"/>
                  </a:cubicBezTo>
                  <a:cubicBezTo>
                    <a:pt x="14759" y="6689"/>
                    <a:pt x="15233" y="6667"/>
                    <a:pt x="15713" y="6655"/>
                  </a:cubicBezTo>
                  <a:cubicBezTo>
                    <a:pt x="16675" y="6624"/>
                    <a:pt x="17669" y="6605"/>
                    <a:pt x="18680" y="6597"/>
                  </a:cubicBezTo>
                  <a:lnTo>
                    <a:pt x="20205" y="6587"/>
                  </a:lnTo>
                  <a:close/>
                  <a:moveTo>
                    <a:pt x="17691" y="5415"/>
                  </a:moveTo>
                  <a:cubicBezTo>
                    <a:pt x="17803" y="5415"/>
                    <a:pt x="17914" y="5415"/>
                    <a:pt x="18026" y="5415"/>
                  </a:cubicBezTo>
                  <a:lnTo>
                    <a:pt x="18948" y="5416"/>
                  </a:lnTo>
                  <a:lnTo>
                    <a:pt x="19870" y="5416"/>
                  </a:lnTo>
                  <a:lnTo>
                    <a:pt x="20795" y="5428"/>
                  </a:lnTo>
                  <a:cubicBezTo>
                    <a:pt x="22028" y="5451"/>
                    <a:pt x="23261" y="5494"/>
                    <a:pt x="24473" y="5557"/>
                  </a:cubicBezTo>
                  <a:cubicBezTo>
                    <a:pt x="25685" y="5621"/>
                    <a:pt x="26875" y="5709"/>
                    <a:pt x="28026" y="5814"/>
                  </a:cubicBezTo>
                  <a:cubicBezTo>
                    <a:pt x="30327" y="6025"/>
                    <a:pt x="32465" y="6305"/>
                    <a:pt x="34286" y="6605"/>
                  </a:cubicBezTo>
                  <a:cubicBezTo>
                    <a:pt x="36107" y="6906"/>
                    <a:pt x="37610" y="7229"/>
                    <a:pt x="38653" y="7481"/>
                  </a:cubicBezTo>
                  <a:cubicBezTo>
                    <a:pt x="39173" y="7607"/>
                    <a:pt x="39580" y="7717"/>
                    <a:pt x="39854" y="7793"/>
                  </a:cubicBezTo>
                  <a:lnTo>
                    <a:pt x="40018" y="7841"/>
                  </a:lnTo>
                  <a:cubicBezTo>
                    <a:pt x="40105" y="7956"/>
                    <a:pt x="40162" y="8092"/>
                    <a:pt x="40184" y="8235"/>
                  </a:cubicBezTo>
                  <a:lnTo>
                    <a:pt x="40078" y="8205"/>
                  </a:lnTo>
                  <a:cubicBezTo>
                    <a:pt x="39793" y="8127"/>
                    <a:pt x="39376" y="8019"/>
                    <a:pt x="38843" y="7894"/>
                  </a:cubicBezTo>
                  <a:cubicBezTo>
                    <a:pt x="37778" y="7643"/>
                    <a:pt x="36249" y="7328"/>
                    <a:pt x="34402" y="7039"/>
                  </a:cubicBezTo>
                  <a:cubicBezTo>
                    <a:pt x="33478" y="6893"/>
                    <a:pt x="32475" y="6754"/>
                    <a:pt x="31412" y="6630"/>
                  </a:cubicBezTo>
                  <a:cubicBezTo>
                    <a:pt x="30348" y="6505"/>
                    <a:pt x="29225" y="6401"/>
                    <a:pt x="28061" y="6314"/>
                  </a:cubicBezTo>
                  <a:cubicBezTo>
                    <a:pt x="26898" y="6226"/>
                    <a:pt x="25694" y="6159"/>
                    <a:pt x="24469" y="6116"/>
                  </a:cubicBezTo>
                  <a:cubicBezTo>
                    <a:pt x="23380" y="6077"/>
                    <a:pt x="22275" y="6056"/>
                    <a:pt x="21168" y="6056"/>
                  </a:cubicBezTo>
                  <a:cubicBezTo>
                    <a:pt x="21031" y="6056"/>
                    <a:pt x="20895" y="6056"/>
                    <a:pt x="20758" y="6057"/>
                  </a:cubicBezTo>
                  <a:cubicBezTo>
                    <a:pt x="20717" y="6057"/>
                    <a:pt x="20676" y="6056"/>
                    <a:pt x="20635" y="6056"/>
                  </a:cubicBezTo>
                  <a:cubicBezTo>
                    <a:pt x="20051" y="6056"/>
                    <a:pt x="19476" y="6072"/>
                    <a:pt x="18898" y="6079"/>
                  </a:cubicBezTo>
                  <a:cubicBezTo>
                    <a:pt x="18280" y="6090"/>
                    <a:pt x="17666" y="6095"/>
                    <a:pt x="17053" y="6117"/>
                  </a:cubicBezTo>
                  <a:lnTo>
                    <a:pt x="15237" y="6172"/>
                  </a:lnTo>
                  <a:lnTo>
                    <a:pt x="13466" y="6251"/>
                  </a:lnTo>
                  <a:lnTo>
                    <a:pt x="13032" y="6270"/>
                  </a:lnTo>
                  <a:lnTo>
                    <a:pt x="12601" y="6296"/>
                  </a:lnTo>
                  <a:lnTo>
                    <a:pt x="11754" y="6346"/>
                  </a:lnTo>
                  <a:cubicBezTo>
                    <a:pt x="11474" y="6364"/>
                    <a:pt x="11197" y="6378"/>
                    <a:pt x="10924" y="6398"/>
                  </a:cubicBezTo>
                  <a:lnTo>
                    <a:pt x="10115" y="6460"/>
                  </a:lnTo>
                  <a:lnTo>
                    <a:pt x="9328" y="6520"/>
                  </a:lnTo>
                  <a:lnTo>
                    <a:pt x="8566" y="6590"/>
                  </a:lnTo>
                  <a:cubicBezTo>
                    <a:pt x="8066" y="6636"/>
                    <a:pt x="7583" y="6680"/>
                    <a:pt x="7120" y="6736"/>
                  </a:cubicBezTo>
                  <a:cubicBezTo>
                    <a:pt x="6657" y="6787"/>
                    <a:pt x="6212" y="6835"/>
                    <a:pt x="5791" y="6895"/>
                  </a:cubicBezTo>
                  <a:lnTo>
                    <a:pt x="5176" y="6975"/>
                  </a:lnTo>
                  <a:cubicBezTo>
                    <a:pt x="4977" y="7002"/>
                    <a:pt x="4783" y="7034"/>
                    <a:pt x="4597" y="7061"/>
                  </a:cubicBezTo>
                  <a:lnTo>
                    <a:pt x="4053" y="7144"/>
                  </a:lnTo>
                  <a:lnTo>
                    <a:pt x="3548" y="7234"/>
                  </a:lnTo>
                  <a:cubicBezTo>
                    <a:pt x="3387" y="7265"/>
                    <a:pt x="3233" y="7290"/>
                    <a:pt x="3085" y="7321"/>
                  </a:cubicBezTo>
                  <a:lnTo>
                    <a:pt x="2665" y="7413"/>
                  </a:lnTo>
                  <a:cubicBezTo>
                    <a:pt x="2532" y="7442"/>
                    <a:pt x="2407" y="7474"/>
                    <a:pt x="2290" y="7506"/>
                  </a:cubicBezTo>
                  <a:cubicBezTo>
                    <a:pt x="2172" y="7537"/>
                    <a:pt x="2062" y="7566"/>
                    <a:pt x="1960" y="7594"/>
                  </a:cubicBezTo>
                  <a:cubicBezTo>
                    <a:pt x="1757" y="7655"/>
                    <a:pt x="1584" y="7707"/>
                    <a:pt x="1446" y="7756"/>
                  </a:cubicBezTo>
                  <a:cubicBezTo>
                    <a:pt x="1309" y="7805"/>
                    <a:pt x="1204" y="7843"/>
                    <a:pt x="1135" y="7874"/>
                  </a:cubicBezTo>
                  <a:cubicBezTo>
                    <a:pt x="1064" y="7903"/>
                    <a:pt x="1030" y="7920"/>
                    <a:pt x="1030" y="7920"/>
                  </a:cubicBezTo>
                  <a:cubicBezTo>
                    <a:pt x="1030" y="7920"/>
                    <a:pt x="1182" y="7886"/>
                    <a:pt x="1468" y="7836"/>
                  </a:cubicBezTo>
                  <a:cubicBezTo>
                    <a:pt x="1539" y="7820"/>
                    <a:pt x="1619" y="7809"/>
                    <a:pt x="1707" y="7794"/>
                  </a:cubicBezTo>
                  <a:lnTo>
                    <a:pt x="1994" y="7744"/>
                  </a:lnTo>
                  <a:cubicBezTo>
                    <a:pt x="2202" y="7713"/>
                    <a:pt x="2439" y="7669"/>
                    <a:pt x="2707" y="7630"/>
                  </a:cubicBezTo>
                  <a:cubicBezTo>
                    <a:pt x="2976" y="7591"/>
                    <a:pt x="3270" y="7540"/>
                    <a:pt x="3592" y="7493"/>
                  </a:cubicBezTo>
                  <a:lnTo>
                    <a:pt x="4094" y="7417"/>
                  </a:lnTo>
                  <a:lnTo>
                    <a:pt x="4532" y="7359"/>
                  </a:lnTo>
                  <a:lnTo>
                    <a:pt x="4532" y="7359"/>
                  </a:lnTo>
                  <a:cubicBezTo>
                    <a:pt x="2939" y="7803"/>
                    <a:pt x="1682" y="8498"/>
                    <a:pt x="2529" y="9116"/>
                  </a:cubicBezTo>
                  <a:cubicBezTo>
                    <a:pt x="3233" y="9631"/>
                    <a:pt x="4679" y="10076"/>
                    <a:pt x="6290" y="10440"/>
                  </a:cubicBezTo>
                  <a:cubicBezTo>
                    <a:pt x="6373" y="10454"/>
                    <a:pt x="6457" y="10467"/>
                    <a:pt x="6540" y="10480"/>
                  </a:cubicBezTo>
                  <a:cubicBezTo>
                    <a:pt x="6952" y="10546"/>
                    <a:pt x="7365" y="10606"/>
                    <a:pt x="7771" y="10662"/>
                  </a:cubicBezTo>
                  <a:lnTo>
                    <a:pt x="8965" y="10824"/>
                  </a:lnTo>
                  <a:cubicBezTo>
                    <a:pt x="9740" y="10924"/>
                    <a:pt x="10465" y="11012"/>
                    <a:pt x="11087" y="11086"/>
                  </a:cubicBezTo>
                  <a:lnTo>
                    <a:pt x="13161" y="11325"/>
                  </a:lnTo>
                  <a:cubicBezTo>
                    <a:pt x="13161" y="11325"/>
                    <a:pt x="12952" y="11318"/>
                    <a:pt x="12587" y="11296"/>
                  </a:cubicBezTo>
                  <a:cubicBezTo>
                    <a:pt x="12222" y="11274"/>
                    <a:pt x="11700" y="11244"/>
                    <a:pt x="11077" y="11193"/>
                  </a:cubicBezTo>
                  <a:cubicBezTo>
                    <a:pt x="10452" y="11142"/>
                    <a:pt x="9724" y="11077"/>
                    <a:pt x="8945" y="10989"/>
                  </a:cubicBezTo>
                  <a:cubicBezTo>
                    <a:pt x="8556" y="10943"/>
                    <a:pt x="8154" y="10898"/>
                    <a:pt x="7746" y="10842"/>
                  </a:cubicBezTo>
                  <a:cubicBezTo>
                    <a:pt x="7339" y="10787"/>
                    <a:pt x="6924" y="10729"/>
                    <a:pt x="6511" y="10666"/>
                  </a:cubicBezTo>
                  <a:cubicBezTo>
                    <a:pt x="6098" y="10602"/>
                    <a:pt x="5685" y="10530"/>
                    <a:pt x="5281" y="10455"/>
                  </a:cubicBezTo>
                  <a:cubicBezTo>
                    <a:pt x="4876" y="10380"/>
                    <a:pt x="4480" y="10298"/>
                    <a:pt x="4097" y="10211"/>
                  </a:cubicBezTo>
                  <a:cubicBezTo>
                    <a:pt x="3713" y="10126"/>
                    <a:pt x="3346" y="10032"/>
                    <a:pt x="2999" y="9933"/>
                  </a:cubicBezTo>
                  <a:cubicBezTo>
                    <a:pt x="2653" y="9834"/>
                    <a:pt x="2329" y="9728"/>
                    <a:pt x="2034" y="9618"/>
                  </a:cubicBezTo>
                  <a:cubicBezTo>
                    <a:pt x="1765" y="9519"/>
                    <a:pt x="1503" y="9400"/>
                    <a:pt x="1251" y="9262"/>
                  </a:cubicBezTo>
                  <a:cubicBezTo>
                    <a:pt x="1026" y="9139"/>
                    <a:pt x="843" y="9005"/>
                    <a:pt x="712" y="8874"/>
                  </a:cubicBezTo>
                  <a:cubicBezTo>
                    <a:pt x="579" y="8745"/>
                    <a:pt x="514" y="8607"/>
                    <a:pt x="489" y="8513"/>
                  </a:cubicBezTo>
                  <a:lnTo>
                    <a:pt x="476" y="8449"/>
                  </a:lnTo>
                  <a:cubicBezTo>
                    <a:pt x="475" y="8430"/>
                    <a:pt x="474" y="8414"/>
                    <a:pt x="473" y="8402"/>
                  </a:cubicBezTo>
                  <a:cubicBezTo>
                    <a:pt x="473" y="8376"/>
                    <a:pt x="472" y="8363"/>
                    <a:pt x="472" y="8363"/>
                  </a:cubicBezTo>
                  <a:cubicBezTo>
                    <a:pt x="472" y="7286"/>
                    <a:pt x="2434" y="6772"/>
                    <a:pt x="4707" y="6334"/>
                  </a:cubicBezTo>
                  <a:lnTo>
                    <a:pt x="4737" y="6329"/>
                  </a:lnTo>
                  <a:cubicBezTo>
                    <a:pt x="5480" y="6215"/>
                    <a:pt x="6320" y="6096"/>
                    <a:pt x="7240" y="5992"/>
                  </a:cubicBezTo>
                  <a:cubicBezTo>
                    <a:pt x="8160" y="5888"/>
                    <a:pt x="9157" y="5790"/>
                    <a:pt x="10215" y="5709"/>
                  </a:cubicBezTo>
                  <a:cubicBezTo>
                    <a:pt x="11273" y="5626"/>
                    <a:pt x="12389" y="5564"/>
                    <a:pt x="13545" y="5513"/>
                  </a:cubicBezTo>
                  <a:lnTo>
                    <a:pt x="15306" y="5451"/>
                  </a:lnTo>
                  <a:lnTo>
                    <a:pt x="17111" y="5421"/>
                  </a:lnTo>
                  <a:cubicBezTo>
                    <a:pt x="17303" y="5416"/>
                    <a:pt x="17497" y="5415"/>
                    <a:pt x="17691" y="5415"/>
                  </a:cubicBezTo>
                  <a:close/>
                  <a:moveTo>
                    <a:pt x="39938" y="9045"/>
                  </a:moveTo>
                  <a:lnTo>
                    <a:pt x="39824" y="9131"/>
                  </a:lnTo>
                  <a:lnTo>
                    <a:pt x="39762" y="9178"/>
                  </a:lnTo>
                  <a:lnTo>
                    <a:pt x="39683" y="9228"/>
                  </a:lnTo>
                  <a:cubicBezTo>
                    <a:pt x="39625" y="9264"/>
                    <a:pt x="39561" y="9309"/>
                    <a:pt x="39482" y="9347"/>
                  </a:cubicBezTo>
                  <a:cubicBezTo>
                    <a:pt x="39298" y="9447"/>
                    <a:pt x="39109" y="9535"/>
                    <a:pt x="38913" y="9614"/>
                  </a:cubicBezTo>
                  <a:lnTo>
                    <a:pt x="38740" y="9684"/>
                  </a:lnTo>
                  <a:lnTo>
                    <a:pt x="38552" y="9752"/>
                  </a:lnTo>
                  <a:cubicBezTo>
                    <a:pt x="38424" y="9801"/>
                    <a:pt x="38287" y="9842"/>
                    <a:pt x="38146" y="9888"/>
                  </a:cubicBezTo>
                  <a:cubicBezTo>
                    <a:pt x="37860" y="9977"/>
                    <a:pt x="37548" y="10065"/>
                    <a:pt x="37217" y="10149"/>
                  </a:cubicBezTo>
                  <a:cubicBezTo>
                    <a:pt x="36885" y="10234"/>
                    <a:pt x="36534" y="10317"/>
                    <a:pt x="36169" y="10390"/>
                  </a:cubicBezTo>
                  <a:cubicBezTo>
                    <a:pt x="35804" y="10466"/>
                    <a:pt x="35425" y="10536"/>
                    <a:pt x="35040" y="10604"/>
                  </a:cubicBezTo>
                  <a:cubicBezTo>
                    <a:pt x="34654" y="10673"/>
                    <a:pt x="34261" y="10737"/>
                    <a:pt x="33868" y="10797"/>
                  </a:cubicBezTo>
                  <a:cubicBezTo>
                    <a:pt x="33082" y="10911"/>
                    <a:pt x="32293" y="11010"/>
                    <a:pt x="31553" y="11094"/>
                  </a:cubicBezTo>
                  <a:cubicBezTo>
                    <a:pt x="30811" y="11178"/>
                    <a:pt x="30118" y="11238"/>
                    <a:pt x="29525" y="11290"/>
                  </a:cubicBezTo>
                  <a:cubicBezTo>
                    <a:pt x="28931" y="11342"/>
                    <a:pt x="28436" y="11371"/>
                    <a:pt x="28088" y="11394"/>
                  </a:cubicBezTo>
                  <a:lnTo>
                    <a:pt x="27543" y="11425"/>
                  </a:lnTo>
                  <a:lnTo>
                    <a:pt x="29517" y="11210"/>
                  </a:lnTo>
                  <a:cubicBezTo>
                    <a:pt x="30109" y="11147"/>
                    <a:pt x="30799" y="11061"/>
                    <a:pt x="31538" y="10971"/>
                  </a:cubicBezTo>
                  <a:cubicBezTo>
                    <a:pt x="32276" y="10880"/>
                    <a:pt x="33063" y="10775"/>
                    <a:pt x="33847" y="10655"/>
                  </a:cubicBezTo>
                  <a:cubicBezTo>
                    <a:pt x="34633" y="10540"/>
                    <a:pt x="35416" y="10413"/>
                    <a:pt x="36145" y="10269"/>
                  </a:cubicBezTo>
                  <a:cubicBezTo>
                    <a:pt x="36509" y="10196"/>
                    <a:pt x="36860" y="10122"/>
                    <a:pt x="37192" y="10047"/>
                  </a:cubicBezTo>
                  <a:cubicBezTo>
                    <a:pt x="37526" y="9972"/>
                    <a:pt x="37837" y="9892"/>
                    <a:pt x="38123" y="9810"/>
                  </a:cubicBezTo>
                  <a:cubicBezTo>
                    <a:pt x="38265" y="9769"/>
                    <a:pt x="38402" y="9729"/>
                    <a:pt x="38530" y="9687"/>
                  </a:cubicBezTo>
                  <a:lnTo>
                    <a:pt x="38718" y="9627"/>
                  </a:lnTo>
                  <a:lnTo>
                    <a:pt x="38894" y="9564"/>
                  </a:lnTo>
                  <a:cubicBezTo>
                    <a:pt x="39091" y="9495"/>
                    <a:pt x="39283" y="9414"/>
                    <a:pt x="39470" y="9322"/>
                  </a:cubicBezTo>
                  <a:cubicBezTo>
                    <a:pt x="39550" y="9288"/>
                    <a:pt x="39614" y="9246"/>
                    <a:pt x="39674" y="9214"/>
                  </a:cubicBezTo>
                  <a:lnTo>
                    <a:pt x="39756" y="9169"/>
                  </a:lnTo>
                  <a:lnTo>
                    <a:pt x="39820" y="9125"/>
                  </a:lnTo>
                  <a:lnTo>
                    <a:pt x="39938" y="9045"/>
                  </a:lnTo>
                  <a:close/>
                  <a:moveTo>
                    <a:pt x="20369" y="11580"/>
                  </a:moveTo>
                  <a:cubicBezTo>
                    <a:pt x="22334" y="11580"/>
                    <a:pt x="24300" y="11666"/>
                    <a:pt x="26260" y="11838"/>
                  </a:cubicBezTo>
                  <a:cubicBezTo>
                    <a:pt x="26126" y="11876"/>
                    <a:pt x="25866" y="11941"/>
                    <a:pt x="25452" y="12011"/>
                  </a:cubicBezTo>
                  <a:cubicBezTo>
                    <a:pt x="23762" y="11854"/>
                    <a:pt x="22067" y="11776"/>
                    <a:pt x="20372" y="11776"/>
                  </a:cubicBezTo>
                  <a:cubicBezTo>
                    <a:pt x="18660" y="11776"/>
                    <a:pt x="16949" y="11856"/>
                    <a:pt x="15243" y="12016"/>
                  </a:cubicBezTo>
                  <a:cubicBezTo>
                    <a:pt x="14830" y="11947"/>
                    <a:pt x="14568" y="11882"/>
                    <a:pt x="14427" y="11843"/>
                  </a:cubicBezTo>
                  <a:cubicBezTo>
                    <a:pt x="16404" y="11668"/>
                    <a:pt x="18386" y="11580"/>
                    <a:pt x="20369" y="11580"/>
                  </a:cubicBezTo>
                  <a:close/>
                  <a:moveTo>
                    <a:pt x="20375" y="12154"/>
                  </a:moveTo>
                  <a:cubicBezTo>
                    <a:pt x="21391" y="12154"/>
                    <a:pt x="22406" y="12183"/>
                    <a:pt x="23420" y="12239"/>
                  </a:cubicBezTo>
                  <a:cubicBezTo>
                    <a:pt x="22602" y="12296"/>
                    <a:pt x="21585" y="12337"/>
                    <a:pt x="20333" y="12337"/>
                  </a:cubicBezTo>
                  <a:cubicBezTo>
                    <a:pt x="19099" y="12337"/>
                    <a:pt x="18095" y="12298"/>
                    <a:pt x="17282" y="12242"/>
                  </a:cubicBezTo>
                  <a:cubicBezTo>
                    <a:pt x="18312" y="12184"/>
                    <a:pt x="19344" y="12154"/>
                    <a:pt x="20375" y="12154"/>
                  </a:cubicBezTo>
                  <a:close/>
                  <a:moveTo>
                    <a:pt x="20333" y="0"/>
                  </a:moveTo>
                  <a:cubicBezTo>
                    <a:pt x="15768" y="0"/>
                    <a:pt x="13871" y="1637"/>
                    <a:pt x="12197" y="3079"/>
                  </a:cubicBezTo>
                  <a:cubicBezTo>
                    <a:pt x="11667" y="3535"/>
                    <a:pt x="11167" y="3966"/>
                    <a:pt x="10604" y="4332"/>
                  </a:cubicBezTo>
                  <a:cubicBezTo>
                    <a:pt x="9663" y="4945"/>
                    <a:pt x="7694" y="5305"/>
                    <a:pt x="5790" y="5652"/>
                  </a:cubicBezTo>
                  <a:cubicBezTo>
                    <a:pt x="4441" y="5900"/>
                    <a:pt x="3043" y="6154"/>
                    <a:pt x="2001" y="6507"/>
                  </a:cubicBezTo>
                  <a:cubicBezTo>
                    <a:pt x="1507" y="6674"/>
                    <a:pt x="0" y="7184"/>
                    <a:pt x="0" y="8363"/>
                  </a:cubicBezTo>
                  <a:cubicBezTo>
                    <a:pt x="0" y="8798"/>
                    <a:pt x="276" y="9187"/>
                    <a:pt x="820" y="9520"/>
                  </a:cubicBezTo>
                  <a:cubicBezTo>
                    <a:pt x="1219" y="9764"/>
                    <a:pt x="1768" y="9989"/>
                    <a:pt x="2497" y="10208"/>
                  </a:cubicBezTo>
                  <a:cubicBezTo>
                    <a:pt x="3666" y="10557"/>
                    <a:pt x="5287" y="10880"/>
                    <a:pt x="7317" y="11167"/>
                  </a:cubicBezTo>
                  <a:cubicBezTo>
                    <a:pt x="10034" y="11553"/>
                    <a:pt x="12779" y="11773"/>
                    <a:pt x="13823" y="11849"/>
                  </a:cubicBezTo>
                  <a:cubicBezTo>
                    <a:pt x="13841" y="12027"/>
                    <a:pt x="13960" y="12181"/>
                    <a:pt x="14129" y="12244"/>
                  </a:cubicBezTo>
                  <a:cubicBezTo>
                    <a:pt x="14191" y="12267"/>
                    <a:pt x="15710" y="12808"/>
                    <a:pt x="20336" y="12808"/>
                  </a:cubicBezTo>
                  <a:cubicBezTo>
                    <a:pt x="24962" y="12808"/>
                    <a:pt x="26479" y="12267"/>
                    <a:pt x="26541" y="12244"/>
                  </a:cubicBezTo>
                  <a:cubicBezTo>
                    <a:pt x="26710" y="12181"/>
                    <a:pt x="26829" y="12027"/>
                    <a:pt x="26847" y="11849"/>
                  </a:cubicBezTo>
                  <a:cubicBezTo>
                    <a:pt x="27892" y="11773"/>
                    <a:pt x="30637" y="11553"/>
                    <a:pt x="33353" y="11167"/>
                  </a:cubicBezTo>
                  <a:cubicBezTo>
                    <a:pt x="35382" y="10880"/>
                    <a:pt x="37004" y="10557"/>
                    <a:pt x="38173" y="10208"/>
                  </a:cubicBezTo>
                  <a:cubicBezTo>
                    <a:pt x="38904" y="9989"/>
                    <a:pt x="39452" y="9764"/>
                    <a:pt x="39851" y="9520"/>
                  </a:cubicBezTo>
                  <a:cubicBezTo>
                    <a:pt x="40394" y="9187"/>
                    <a:pt x="40670" y="8798"/>
                    <a:pt x="40670" y="8363"/>
                  </a:cubicBezTo>
                  <a:cubicBezTo>
                    <a:pt x="40668" y="7184"/>
                    <a:pt x="39162" y="6674"/>
                    <a:pt x="38667" y="6507"/>
                  </a:cubicBezTo>
                  <a:cubicBezTo>
                    <a:pt x="37624" y="6154"/>
                    <a:pt x="36228" y="5900"/>
                    <a:pt x="34878" y="5652"/>
                  </a:cubicBezTo>
                  <a:cubicBezTo>
                    <a:pt x="32974" y="5305"/>
                    <a:pt x="31005" y="4945"/>
                    <a:pt x="30064" y="4332"/>
                  </a:cubicBezTo>
                  <a:cubicBezTo>
                    <a:pt x="29500" y="3966"/>
                    <a:pt x="29001" y="3535"/>
                    <a:pt x="28471" y="3079"/>
                  </a:cubicBezTo>
                  <a:cubicBezTo>
                    <a:pt x="26797" y="1637"/>
                    <a:pt x="24900" y="0"/>
                    <a:pt x="20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8"/>
          <p:cNvSpPr txBox="1">
            <a:spLocks noGrp="1"/>
          </p:cNvSpPr>
          <p:nvPr>
            <p:ph type="title" hasCustomPrompt="1"/>
          </p:nvPr>
        </p:nvSpPr>
        <p:spPr>
          <a:xfrm>
            <a:off x="2387850" y="1060513"/>
            <a:ext cx="4368300" cy="77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r>
              <a:t>xx%</a:t>
            </a:r>
          </a:p>
        </p:txBody>
      </p:sp>
      <p:sp>
        <p:nvSpPr>
          <p:cNvPr id="1610" name="Google Shape;1610;p18"/>
          <p:cNvSpPr txBox="1">
            <a:spLocks noGrp="1"/>
          </p:cNvSpPr>
          <p:nvPr>
            <p:ph type="subTitle" idx="1"/>
          </p:nvPr>
        </p:nvSpPr>
        <p:spPr>
          <a:xfrm>
            <a:off x="2387850" y="1985475"/>
            <a:ext cx="4368300" cy="2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18"/>
          <p:cNvSpPr txBox="1">
            <a:spLocks noGrp="1"/>
          </p:cNvSpPr>
          <p:nvPr>
            <p:ph type="title" idx="2" hasCustomPrompt="1"/>
          </p:nvPr>
        </p:nvSpPr>
        <p:spPr>
          <a:xfrm>
            <a:off x="2387850" y="2869378"/>
            <a:ext cx="4368300" cy="77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Font typeface="Covered By Your Grace"/>
              <a:buNone/>
              <a:defRPr sz="62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r>
              <a:t>xx%</a:t>
            </a:r>
          </a:p>
        </p:txBody>
      </p:sp>
      <p:sp>
        <p:nvSpPr>
          <p:cNvPr id="1612" name="Google Shape;1612;p18"/>
          <p:cNvSpPr txBox="1">
            <a:spLocks noGrp="1"/>
          </p:cNvSpPr>
          <p:nvPr>
            <p:ph type="subTitle" idx="3"/>
          </p:nvPr>
        </p:nvSpPr>
        <p:spPr>
          <a:xfrm>
            <a:off x="2387850" y="3794438"/>
            <a:ext cx="4368300" cy="2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3" name="Google Shape;1613;p18"/>
          <p:cNvGrpSpPr/>
          <p:nvPr/>
        </p:nvGrpSpPr>
        <p:grpSpPr>
          <a:xfrm rot="2286344">
            <a:off x="7908298" y="211077"/>
            <a:ext cx="1044969" cy="1045005"/>
            <a:chOff x="5262027" y="364121"/>
            <a:chExt cx="1562931" cy="1562985"/>
          </a:xfrm>
        </p:grpSpPr>
        <p:sp>
          <p:nvSpPr>
            <p:cNvPr id="1614" name="Google Shape;1614;p18"/>
            <p:cNvSpPr/>
            <p:nvPr/>
          </p:nvSpPr>
          <p:spPr>
            <a:xfrm>
              <a:off x="5262027" y="364121"/>
              <a:ext cx="1562931" cy="1562985"/>
            </a:xfrm>
            <a:custGeom>
              <a:avLst/>
              <a:gdLst/>
              <a:ahLst/>
              <a:cxnLst/>
              <a:rect l="l" t="t" r="r" b="b"/>
              <a:pathLst>
                <a:path w="29241" h="29242" extrusionOk="0">
                  <a:moveTo>
                    <a:pt x="20817" y="14480"/>
                  </a:moveTo>
                  <a:cubicBezTo>
                    <a:pt x="20836" y="14480"/>
                    <a:pt x="20855" y="14481"/>
                    <a:pt x="20875" y="14482"/>
                  </a:cubicBezTo>
                  <a:cubicBezTo>
                    <a:pt x="20987" y="14489"/>
                    <a:pt x="21097" y="14511"/>
                    <a:pt x="21204" y="14545"/>
                  </a:cubicBezTo>
                  <a:lnTo>
                    <a:pt x="21204" y="14546"/>
                  </a:lnTo>
                  <a:cubicBezTo>
                    <a:pt x="21264" y="14565"/>
                    <a:pt x="21324" y="14589"/>
                    <a:pt x="21381" y="14618"/>
                  </a:cubicBezTo>
                  <a:cubicBezTo>
                    <a:pt x="21439" y="14648"/>
                    <a:pt x="21504" y="14682"/>
                    <a:pt x="21553" y="14757"/>
                  </a:cubicBezTo>
                  <a:cubicBezTo>
                    <a:pt x="21576" y="14793"/>
                    <a:pt x="21590" y="14856"/>
                    <a:pt x="21565" y="14906"/>
                  </a:cubicBezTo>
                  <a:cubicBezTo>
                    <a:pt x="21545" y="14945"/>
                    <a:pt x="21513" y="14977"/>
                    <a:pt x="21475" y="14997"/>
                  </a:cubicBezTo>
                  <a:cubicBezTo>
                    <a:pt x="21418" y="15032"/>
                    <a:pt x="21356" y="15058"/>
                    <a:pt x="21293" y="15075"/>
                  </a:cubicBezTo>
                  <a:cubicBezTo>
                    <a:pt x="21211" y="15098"/>
                    <a:pt x="21127" y="15109"/>
                    <a:pt x="21043" y="15109"/>
                  </a:cubicBezTo>
                  <a:cubicBezTo>
                    <a:pt x="21013" y="15109"/>
                    <a:pt x="20983" y="15107"/>
                    <a:pt x="20953" y="15105"/>
                  </a:cubicBezTo>
                  <a:cubicBezTo>
                    <a:pt x="20874" y="15099"/>
                    <a:pt x="20796" y="15082"/>
                    <a:pt x="20721" y="15056"/>
                  </a:cubicBezTo>
                  <a:cubicBezTo>
                    <a:pt x="20694" y="15045"/>
                    <a:pt x="20667" y="15032"/>
                    <a:pt x="20642" y="15015"/>
                  </a:cubicBezTo>
                  <a:lnTo>
                    <a:pt x="20642" y="15015"/>
                  </a:lnTo>
                  <a:cubicBezTo>
                    <a:pt x="20670" y="15022"/>
                    <a:pt x="20699" y="15028"/>
                    <a:pt x="20727" y="15032"/>
                  </a:cubicBezTo>
                  <a:cubicBezTo>
                    <a:pt x="20754" y="15037"/>
                    <a:pt x="20785" y="15038"/>
                    <a:pt x="20822" y="15038"/>
                  </a:cubicBezTo>
                  <a:cubicBezTo>
                    <a:pt x="20861" y="15038"/>
                    <a:pt x="20905" y="15036"/>
                    <a:pt x="20953" y="15033"/>
                  </a:cubicBezTo>
                  <a:cubicBezTo>
                    <a:pt x="21058" y="15026"/>
                    <a:pt x="21160" y="15005"/>
                    <a:pt x="21258" y="14970"/>
                  </a:cubicBezTo>
                  <a:cubicBezTo>
                    <a:pt x="21312" y="14951"/>
                    <a:pt x="21363" y="14926"/>
                    <a:pt x="21410" y="14896"/>
                  </a:cubicBezTo>
                  <a:cubicBezTo>
                    <a:pt x="21427" y="14888"/>
                    <a:pt x="21443" y="14874"/>
                    <a:pt x="21452" y="14857"/>
                  </a:cubicBezTo>
                  <a:cubicBezTo>
                    <a:pt x="21456" y="14849"/>
                    <a:pt x="21454" y="14842"/>
                    <a:pt x="21445" y="14824"/>
                  </a:cubicBezTo>
                  <a:cubicBezTo>
                    <a:pt x="21426" y="14789"/>
                    <a:pt x="21376" y="14755"/>
                    <a:pt x="21325" y="14729"/>
                  </a:cubicBezTo>
                  <a:cubicBezTo>
                    <a:pt x="21274" y="14700"/>
                    <a:pt x="21220" y="14675"/>
                    <a:pt x="21165" y="14652"/>
                  </a:cubicBezTo>
                  <a:cubicBezTo>
                    <a:pt x="21068" y="14611"/>
                    <a:pt x="20968" y="14579"/>
                    <a:pt x="20864" y="14555"/>
                  </a:cubicBezTo>
                  <a:cubicBezTo>
                    <a:pt x="20792" y="14536"/>
                    <a:pt x="20717" y="14525"/>
                    <a:pt x="20642" y="14523"/>
                  </a:cubicBezTo>
                  <a:cubicBezTo>
                    <a:pt x="20634" y="14522"/>
                    <a:pt x="20626" y="14522"/>
                    <a:pt x="20618" y="14522"/>
                  </a:cubicBezTo>
                  <a:cubicBezTo>
                    <a:pt x="20596" y="14522"/>
                    <a:pt x="20575" y="14523"/>
                    <a:pt x="20554" y="14525"/>
                  </a:cubicBezTo>
                  <a:cubicBezTo>
                    <a:pt x="20581" y="14513"/>
                    <a:pt x="20609" y="14504"/>
                    <a:pt x="20639" y="14498"/>
                  </a:cubicBezTo>
                  <a:cubicBezTo>
                    <a:pt x="20698" y="14486"/>
                    <a:pt x="20757" y="14480"/>
                    <a:pt x="20817" y="14480"/>
                  </a:cubicBezTo>
                  <a:close/>
                  <a:moveTo>
                    <a:pt x="24001" y="11663"/>
                  </a:moveTo>
                  <a:cubicBezTo>
                    <a:pt x="24052" y="11663"/>
                    <a:pt x="24104" y="11667"/>
                    <a:pt x="24155" y="11675"/>
                  </a:cubicBezTo>
                  <a:lnTo>
                    <a:pt x="24155" y="11676"/>
                  </a:lnTo>
                  <a:cubicBezTo>
                    <a:pt x="24213" y="11684"/>
                    <a:pt x="24270" y="11700"/>
                    <a:pt x="24326" y="11720"/>
                  </a:cubicBezTo>
                  <a:cubicBezTo>
                    <a:pt x="24383" y="11740"/>
                    <a:pt x="24437" y="11766"/>
                    <a:pt x="24488" y="11798"/>
                  </a:cubicBezTo>
                  <a:cubicBezTo>
                    <a:pt x="24588" y="11865"/>
                    <a:pt x="24676" y="11950"/>
                    <a:pt x="24745" y="12048"/>
                  </a:cubicBezTo>
                  <a:cubicBezTo>
                    <a:pt x="24886" y="12246"/>
                    <a:pt x="24953" y="12483"/>
                    <a:pt x="24969" y="12723"/>
                  </a:cubicBezTo>
                  <a:cubicBezTo>
                    <a:pt x="24972" y="12783"/>
                    <a:pt x="24972" y="12842"/>
                    <a:pt x="24968" y="12902"/>
                  </a:cubicBezTo>
                  <a:cubicBezTo>
                    <a:pt x="24964" y="12961"/>
                    <a:pt x="24956" y="13021"/>
                    <a:pt x="24946" y="13078"/>
                  </a:cubicBezTo>
                  <a:cubicBezTo>
                    <a:pt x="24928" y="13184"/>
                    <a:pt x="24903" y="13290"/>
                    <a:pt x="24872" y="13392"/>
                  </a:cubicBezTo>
                  <a:cubicBezTo>
                    <a:pt x="24915" y="13543"/>
                    <a:pt x="24938" y="13696"/>
                    <a:pt x="24960" y="13842"/>
                  </a:cubicBezTo>
                  <a:cubicBezTo>
                    <a:pt x="24972" y="13919"/>
                    <a:pt x="24984" y="13997"/>
                    <a:pt x="24999" y="14070"/>
                  </a:cubicBezTo>
                  <a:lnTo>
                    <a:pt x="25024" y="14183"/>
                  </a:lnTo>
                  <a:cubicBezTo>
                    <a:pt x="25034" y="14226"/>
                    <a:pt x="25040" y="14270"/>
                    <a:pt x="25044" y="14314"/>
                  </a:cubicBezTo>
                  <a:cubicBezTo>
                    <a:pt x="25056" y="14490"/>
                    <a:pt x="25014" y="14667"/>
                    <a:pt x="24925" y="14820"/>
                  </a:cubicBezTo>
                  <a:cubicBezTo>
                    <a:pt x="24882" y="14895"/>
                    <a:pt x="24828" y="14965"/>
                    <a:pt x="24766" y="15026"/>
                  </a:cubicBezTo>
                  <a:cubicBezTo>
                    <a:pt x="24737" y="15058"/>
                    <a:pt x="24703" y="15087"/>
                    <a:pt x="24669" y="15113"/>
                  </a:cubicBezTo>
                  <a:lnTo>
                    <a:pt x="24645" y="15130"/>
                  </a:lnTo>
                  <a:cubicBezTo>
                    <a:pt x="24632" y="15140"/>
                    <a:pt x="24625" y="15144"/>
                    <a:pt x="24614" y="15151"/>
                  </a:cubicBezTo>
                  <a:cubicBezTo>
                    <a:pt x="24595" y="15163"/>
                    <a:pt x="24575" y="15174"/>
                    <a:pt x="24555" y="15184"/>
                  </a:cubicBezTo>
                  <a:cubicBezTo>
                    <a:pt x="24473" y="15226"/>
                    <a:pt x="24381" y="15249"/>
                    <a:pt x="24289" y="15250"/>
                  </a:cubicBezTo>
                  <a:cubicBezTo>
                    <a:pt x="24288" y="15250"/>
                    <a:pt x="24286" y="15250"/>
                    <a:pt x="24285" y="15250"/>
                  </a:cubicBezTo>
                  <a:cubicBezTo>
                    <a:pt x="24192" y="15250"/>
                    <a:pt x="24082" y="15215"/>
                    <a:pt x="24016" y="15141"/>
                  </a:cubicBezTo>
                  <a:cubicBezTo>
                    <a:pt x="23939" y="15059"/>
                    <a:pt x="23919" y="14978"/>
                    <a:pt x="23883" y="14924"/>
                  </a:cubicBezTo>
                  <a:cubicBezTo>
                    <a:pt x="23876" y="14911"/>
                    <a:pt x="23868" y="14900"/>
                    <a:pt x="23858" y="14889"/>
                  </a:cubicBezTo>
                  <a:cubicBezTo>
                    <a:pt x="23850" y="14878"/>
                    <a:pt x="23839" y="14871"/>
                    <a:pt x="23829" y="14864"/>
                  </a:cubicBezTo>
                  <a:cubicBezTo>
                    <a:pt x="23812" y="14857"/>
                    <a:pt x="23796" y="14853"/>
                    <a:pt x="23778" y="14853"/>
                  </a:cubicBezTo>
                  <a:cubicBezTo>
                    <a:pt x="23774" y="14853"/>
                    <a:pt x="23770" y="14853"/>
                    <a:pt x="23766" y="14853"/>
                  </a:cubicBezTo>
                  <a:cubicBezTo>
                    <a:pt x="23712" y="14858"/>
                    <a:pt x="23644" y="14898"/>
                    <a:pt x="23574" y="14934"/>
                  </a:cubicBezTo>
                  <a:cubicBezTo>
                    <a:pt x="23504" y="14971"/>
                    <a:pt x="23422" y="15015"/>
                    <a:pt x="23322" y="15015"/>
                  </a:cubicBezTo>
                  <a:cubicBezTo>
                    <a:pt x="23320" y="15015"/>
                    <a:pt x="23318" y="15015"/>
                    <a:pt x="23316" y="15015"/>
                  </a:cubicBezTo>
                  <a:cubicBezTo>
                    <a:pt x="23213" y="15015"/>
                    <a:pt x="23123" y="14951"/>
                    <a:pt x="23074" y="14877"/>
                  </a:cubicBezTo>
                  <a:cubicBezTo>
                    <a:pt x="23031" y="14814"/>
                    <a:pt x="23008" y="14742"/>
                    <a:pt x="23004" y="14665"/>
                  </a:cubicBezTo>
                  <a:cubicBezTo>
                    <a:pt x="22929" y="14659"/>
                    <a:pt x="22856" y="14643"/>
                    <a:pt x="22786" y="14618"/>
                  </a:cubicBezTo>
                  <a:cubicBezTo>
                    <a:pt x="22743" y="14604"/>
                    <a:pt x="22703" y="14583"/>
                    <a:pt x="22664" y="14561"/>
                  </a:cubicBezTo>
                  <a:cubicBezTo>
                    <a:pt x="22624" y="14538"/>
                    <a:pt x="22589" y="14511"/>
                    <a:pt x="22554" y="14480"/>
                  </a:cubicBezTo>
                  <a:cubicBezTo>
                    <a:pt x="22489" y="14420"/>
                    <a:pt x="22435" y="14346"/>
                    <a:pt x="22399" y="14264"/>
                  </a:cubicBezTo>
                  <a:cubicBezTo>
                    <a:pt x="22365" y="14183"/>
                    <a:pt x="22353" y="14094"/>
                    <a:pt x="22364" y="14007"/>
                  </a:cubicBezTo>
                  <a:lnTo>
                    <a:pt x="22364" y="14007"/>
                  </a:lnTo>
                  <a:cubicBezTo>
                    <a:pt x="22361" y="14181"/>
                    <a:pt x="22459" y="14339"/>
                    <a:pt x="22589" y="14438"/>
                  </a:cubicBezTo>
                  <a:cubicBezTo>
                    <a:pt x="22622" y="14463"/>
                    <a:pt x="22656" y="14485"/>
                    <a:pt x="22693" y="14502"/>
                  </a:cubicBezTo>
                  <a:cubicBezTo>
                    <a:pt x="22730" y="14520"/>
                    <a:pt x="22769" y="14535"/>
                    <a:pt x="22809" y="14544"/>
                  </a:cubicBezTo>
                  <a:cubicBezTo>
                    <a:pt x="22884" y="14564"/>
                    <a:pt x="22960" y="14573"/>
                    <a:pt x="23038" y="14573"/>
                  </a:cubicBezTo>
                  <a:cubicBezTo>
                    <a:pt x="23043" y="14573"/>
                    <a:pt x="23048" y="14573"/>
                    <a:pt x="23053" y="14573"/>
                  </a:cubicBezTo>
                  <a:lnTo>
                    <a:pt x="23102" y="14573"/>
                  </a:lnTo>
                  <a:lnTo>
                    <a:pt x="23102" y="14623"/>
                  </a:lnTo>
                  <a:cubicBezTo>
                    <a:pt x="23102" y="14690"/>
                    <a:pt x="23124" y="14757"/>
                    <a:pt x="23166" y="14809"/>
                  </a:cubicBezTo>
                  <a:cubicBezTo>
                    <a:pt x="23203" y="14858"/>
                    <a:pt x="23255" y="14887"/>
                    <a:pt x="23306" y="14887"/>
                  </a:cubicBezTo>
                  <a:cubicBezTo>
                    <a:pt x="23309" y="14887"/>
                    <a:pt x="23313" y="14887"/>
                    <a:pt x="23317" y="14887"/>
                  </a:cubicBezTo>
                  <a:cubicBezTo>
                    <a:pt x="23376" y="14884"/>
                    <a:pt x="23438" y="14851"/>
                    <a:pt x="23505" y="14812"/>
                  </a:cubicBezTo>
                  <a:cubicBezTo>
                    <a:pt x="23572" y="14774"/>
                    <a:pt x="23639" y="14723"/>
                    <a:pt x="23743" y="14705"/>
                  </a:cubicBezTo>
                  <a:cubicBezTo>
                    <a:pt x="23758" y="14702"/>
                    <a:pt x="23773" y="14701"/>
                    <a:pt x="23788" y="14701"/>
                  </a:cubicBezTo>
                  <a:cubicBezTo>
                    <a:pt x="23830" y="14701"/>
                    <a:pt x="23872" y="14711"/>
                    <a:pt x="23908" y="14731"/>
                  </a:cubicBezTo>
                  <a:cubicBezTo>
                    <a:pt x="23932" y="14744"/>
                    <a:pt x="23954" y="14759"/>
                    <a:pt x="23973" y="14779"/>
                  </a:cubicBezTo>
                  <a:cubicBezTo>
                    <a:pt x="23989" y="14796"/>
                    <a:pt x="24005" y="14817"/>
                    <a:pt x="24019" y="14838"/>
                  </a:cubicBezTo>
                  <a:cubicBezTo>
                    <a:pt x="24067" y="14915"/>
                    <a:pt x="24095" y="14990"/>
                    <a:pt x="24131" y="15021"/>
                  </a:cubicBezTo>
                  <a:cubicBezTo>
                    <a:pt x="24171" y="15064"/>
                    <a:pt x="24224" y="15076"/>
                    <a:pt x="24286" y="15076"/>
                  </a:cubicBezTo>
                  <a:cubicBezTo>
                    <a:pt x="24351" y="15072"/>
                    <a:pt x="24415" y="15055"/>
                    <a:pt x="24473" y="15024"/>
                  </a:cubicBezTo>
                  <a:cubicBezTo>
                    <a:pt x="24533" y="14990"/>
                    <a:pt x="24588" y="14949"/>
                    <a:pt x="24636" y="14899"/>
                  </a:cubicBezTo>
                  <a:cubicBezTo>
                    <a:pt x="24686" y="14849"/>
                    <a:pt x="24728" y="14792"/>
                    <a:pt x="24762" y="14730"/>
                  </a:cubicBezTo>
                  <a:cubicBezTo>
                    <a:pt x="24831" y="14608"/>
                    <a:pt x="24863" y="14468"/>
                    <a:pt x="24855" y="14329"/>
                  </a:cubicBezTo>
                  <a:cubicBezTo>
                    <a:pt x="24852" y="14294"/>
                    <a:pt x="24847" y="14260"/>
                    <a:pt x="24839" y="14226"/>
                  </a:cubicBezTo>
                  <a:lnTo>
                    <a:pt x="24814" y="14108"/>
                  </a:lnTo>
                  <a:cubicBezTo>
                    <a:pt x="24800" y="14028"/>
                    <a:pt x="24788" y="13949"/>
                    <a:pt x="24776" y="13870"/>
                  </a:cubicBezTo>
                  <a:cubicBezTo>
                    <a:pt x="24755" y="13715"/>
                    <a:pt x="24733" y="13561"/>
                    <a:pt x="24694" y="13418"/>
                  </a:cubicBezTo>
                  <a:lnTo>
                    <a:pt x="24687" y="13391"/>
                  </a:lnTo>
                  <a:lnTo>
                    <a:pt x="24695" y="13367"/>
                  </a:lnTo>
                  <a:cubicBezTo>
                    <a:pt x="24765" y="13158"/>
                    <a:pt x="24815" y="12943"/>
                    <a:pt x="24813" y="12727"/>
                  </a:cubicBezTo>
                  <a:cubicBezTo>
                    <a:pt x="24811" y="12515"/>
                    <a:pt x="24756" y="12297"/>
                    <a:pt x="24644" y="12116"/>
                  </a:cubicBezTo>
                  <a:cubicBezTo>
                    <a:pt x="24588" y="12025"/>
                    <a:pt x="24517" y="11945"/>
                    <a:pt x="24431" y="11881"/>
                  </a:cubicBezTo>
                  <a:cubicBezTo>
                    <a:pt x="24388" y="11848"/>
                    <a:pt x="24342" y="11821"/>
                    <a:pt x="24293" y="11798"/>
                  </a:cubicBezTo>
                  <a:cubicBezTo>
                    <a:pt x="24244" y="11775"/>
                    <a:pt x="24193" y="11757"/>
                    <a:pt x="24140" y="11744"/>
                  </a:cubicBezTo>
                  <a:cubicBezTo>
                    <a:pt x="24066" y="11725"/>
                    <a:pt x="23989" y="11715"/>
                    <a:pt x="23912" y="11715"/>
                  </a:cubicBezTo>
                  <a:cubicBezTo>
                    <a:pt x="23768" y="11715"/>
                    <a:pt x="23622" y="11748"/>
                    <a:pt x="23487" y="11808"/>
                  </a:cubicBezTo>
                  <a:cubicBezTo>
                    <a:pt x="23643" y="11713"/>
                    <a:pt x="23821" y="11663"/>
                    <a:pt x="24001" y="11663"/>
                  </a:cubicBezTo>
                  <a:close/>
                  <a:moveTo>
                    <a:pt x="26322" y="9889"/>
                  </a:moveTo>
                  <a:cubicBezTo>
                    <a:pt x="26328" y="9889"/>
                    <a:pt x="26334" y="9889"/>
                    <a:pt x="26340" y="9890"/>
                  </a:cubicBezTo>
                  <a:cubicBezTo>
                    <a:pt x="26454" y="9898"/>
                    <a:pt x="26548" y="9967"/>
                    <a:pt x="26619" y="10041"/>
                  </a:cubicBezTo>
                  <a:cubicBezTo>
                    <a:pt x="26656" y="10079"/>
                    <a:pt x="26690" y="10119"/>
                    <a:pt x="26719" y="10162"/>
                  </a:cubicBezTo>
                  <a:cubicBezTo>
                    <a:pt x="26749" y="10205"/>
                    <a:pt x="26781" y="10247"/>
                    <a:pt x="26809" y="10292"/>
                  </a:cubicBezTo>
                  <a:cubicBezTo>
                    <a:pt x="26929" y="10481"/>
                    <a:pt x="27028" y="10682"/>
                    <a:pt x="27101" y="10894"/>
                  </a:cubicBezTo>
                  <a:cubicBezTo>
                    <a:pt x="27259" y="11331"/>
                    <a:pt x="27331" y="11819"/>
                    <a:pt x="27392" y="12298"/>
                  </a:cubicBezTo>
                  <a:cubicBezTo>
                    <a:pt x="27448" y="12778"/>
                    <a:pt x="27503" y="13258"/>
                    <a:pt x="27549" y="13707"/>
                  </a:cubicBezTo>
                  <a:cubicBezTo>
                    <a:pt x="27572" y="13934"/>
                    <a:pt x="27594" y="14151"/>
                    <a:pt x="27614" y="14357"/>
                  </a:cubicBezTo>
                  <a:cubicBezTo>
                    <a:pt x="27635" y="14564"/>
                    <a:pt x="27648" y="14764"/>
                    <a:pt x="27637" y="14950"/>
                  </a:cubicBezTo>
                  <a:cubicBezTo>
                    <a:pt x="27631" y="15120"/>
                    <a:pt x="27595" y="15288"/>
                    <a:pt x="27532" y="15446"/>
                  </a:cubicBezTo>
                  <a:cubicBezTo>
                    <a:pt x="27519" y="15481"/>
                    <a:pt x="27500" y="15515"/>
                    <a:pt x="27486" y="15546"/>
                  </a:cubicBezTo>
                  <a:cubicBezTo>
                    <a:pt x="27467" y="15576"/>
                    <a:pt x="27454" y="15604"/>
                    <a:pt x="27434" y="15634"/>
                  </a:cubicBezTo>
                  <a:cubicBezTo>
                    <a:pt x="27395" y="15688"/>
                    <a:pt x="27349" y="15735"/>
                    <a:pt x="27291" y="15753"/>
                  </a:cubicBezTo>
                  <a:cubicBezTo>
                    <a:pt x="27277" y="15757"/>
                    <a:pt x="27262" y="15760"/>
                    <a:pt x="27248" y="15760"/>
                  </a:cubicBezTo>
                  <a:cubicBezTo>
                    <a:pt x="27210" y="15760"/>
                    <a:pt x="27174" y="15745"/>
                    <a:pt x="27146" y="15719"/>
                  </a:cubicBezTo>
                  <a:cubicBezTo>
                    <a:pt x="27121" y="15694"/>
                    <a:pt x="27099" y="15664"/>
                    <a:pt x="27085" y="15631"/>
                  </a:cubicBezTo>
                  <a:cubicBezTo>
                    <a:pt x="27073" y="15604"/>
                    <a:pt x="27062" y="15577"/>
                    <a:pt x="27055" y="15549"/>
                  </a:cubicBezTo>
                  <a:lnTo>
                    <a:pt x="27055" y="15549"/>
                  </a:lnTo>
                  <a:cubicBezTo>
                    <a:pt x="27066" y="15576"/>
                    <a:pt x="27079" y="15601"/>
                    <a:pt x="27093" y="15626"/>
                  </a:cubicBezTo>
                  <a:cubicBezTo>
                    <a:pt x="27111" y="15654"/>
                    <a:pt x="27132" y="15681"/>
                    <a:pt x="27160" y="15701"/>
                  </a:cubicBezTo>
                  <a:cubicBezTo>
                    <a:pt x="27181" y="15718"/>
                    <a:pt x="27207" y="15726"/>
                    <a:pt x="27234" y="15726"/>
                  </a:cubicBezTo>
                  <a:cubicBezTo>
                    <a:pt x="27249" y="15726"/>
                    <a:pt x="27264" y="15724"/>
                    <a:pt x="27279" y="15718"/>
                  </a:cubicBezTo>
                  <a:cubicBezTo>
                    <a:pt x="27367" y="15682"/>
                    <a:pt x="27424" y="15552"/>
                    <a:pt x="27467" y="15420"/>
                  </a:cubicBezTo>
                  <a:cubicBezTo>
                    <a:pt x="27510" y="15284"/>
                    <a:pt x="27530" y="15122"/>
                    <a:pt x="27528" y="14946"/>
                  </a:cubicBezTo>
                  <a:cubicBezTo>
                    <a:pt x="27526" y="14769"/>
                    <a:pt x="27504" y="14579"/>
                    <a:pt x="27475" y="14374"/>
                  </a:cubicBezTo>
                  <a:cubicBezTo>
                    <a:pt x="27447" y="14168"/>
                    <a:pt x="27416" y="13951"/>
                    <a:pt x="27385" y="13728"/>
                  </a:cubicBezTo>
                  <a:cubicBezTo>
                    <a:pt x="27323" y="13279"/>
                    <a:pt x="27265" y="12799"/>
                    <a:pt x="27205" y="12320"/>
                  </a:cubicBezTo>
                  <a:cubicBezTo>
                    <a:pt x="27176" y="12081"/>
                    <a:pt x="27147" y="11844"/>
                    <a:pt x="27105" y="11613"/>
                  </a:cubicBezTo>
                  <a:cubicBezTo>
                    <a:pt x="27062" y="11382"/>
                    <a:pt x="27016" y="11157"/>
                    <a:pt x="26944" y="10946"/>
                  </a:cubicBezTo>
                  <a:cubicBezTo>
                    <a:pt x="26880" y="10745"/>
                    <a:pt x="26794" y="10550"/>
                    <a:pt x="26690" y="10367"/>
                  </a:cubicBezTo>
                  <a:cubicBezTo>
                    <a:pt x="26642" y="10282"/>
                    <a:pt x="26587" y="10203"/>
                    <a:pt x="26528" y="10126"/>
                  </a:cubicBezTo>
                  <a:cubicBezTo>
                    <a:pt x="26470" y="10059"/>
                    <a:pt x="26401" y="10007"/>
                    <a:pt x="26331" y="9998"/>
                  </a:cubicBezTo>
                  <a:cubicBezTo>
                    <a:pt x="26324" y="9997"/>
                    <a:pt x="26316" y="9996"/>
                    <a:pt x="26309" y="9996"/>
                  </a:cubicBezTo>
                  <a:cubicBezTo>
                    <a:pt x="26245" y="9996"/>
                    <a:pt x="26192" y="10031"/>
                    <a:pt x="26153" y="10082"/>
                  </a:cubicBezTo>
                  <a:cubicBezTo>
                    <a:pt x="26111" y="10138"/>
                    <a:pt x="26089" y="10207"/>
                    <a:pt x="26088" y="10276"/>
                  </a:cubicBezTo>
                  <a:cubicBezTo>
                    <a:pt x="26092" y="10416"/>
                    <a:pt x="26134" y="10541"/>
                    <a:pt x="26165" y="10639"/>
                  </a:cubicBezTo>
                  <a:lnTo>
                    <a:pt x="26273" y="10953"/>
                  </a:lnTo>
                  <a:lnTo>
                    <a:pt x="26235" y="10875"/>
                  </a:lnTo>
                  <a:cubicBezTo>
                    <a:pt x="26211" y="10824"/>
                    <a:pt x="26172" y="10750"/>
                    <a:pt x="26132" y="10652"/>
                  </a:cubicBezTo>
                  <a:cubicBezTo>
                    <a:pt x="26090" y="10554"/>
                    <a:pt x="26038" y="10435"/>
                    <a:pt x="26018" y="10280"/>
                  </a:cubicBezTo>
                  <a:cubicBezTo>
                    <a:pt x="26010" y="10193"/>
                    <a:pt x="26032" y="10105"/>
                    <a:pt x="26078" y="10031"/>
                  </a:cubicBezTo>
                  <a:cubicBezTo>
                    <a:pt x="26104" y="9988"/>
                    <a:pt x="26140" y="9953"/>
                    <a:pt x="26183" y="9926"/>
                  </a:cubicBezTo>
                  <a:cubicBezTo>
                    <a:pt x="26225" y="9902"/>
                    <a:pt x="26273" y="9889"/>
                    <a:pt x="26322" y="9889"/>
                  </a:cubicBezTo>
                  <a:close/>
                  <a:moveTo>
                    <a:pt x="13751" y="16949"/>
                  </a:moveTo>
                  <a:lnTo>
                    <a:pt x="13789" y="16961"/>
                  </a:lnTo>
                  <a:cubicBezTo>
                    <a:pt x="13825" y="16973"/>
                    <a:pt x="13859" y="16989"/>
                    <a:pt x="13891" y="17008"/>
                  </a:cubicBezTo>
                  <a:cubicBezTo>
                    <a:pt x="13947" y="17037"/>
                    <a:pt x="13994" y="17083"/>
                    <a:pt x="14023" y="17138"/>
                  </a:cubicBezTo>
                  <a:cubicBezTo>
                    <a:pt x="14063" y="17205"/>
                    <a:pt x="14059" y="17315"/>
                    <a:pt x="14006" y="17393"/>
                  </a:cubicBezTo>
                  <a:cubicBezTo>
                    <a:pt x="13979" y="17435"/>
                    <a:pt x="13948" y="17472"/>
                    <a:pt x="13912" y="17504"/>
                  </a:cubicBezTo>
                  <a:cubicBezTo>
                    <a:pt x="13877" y="17535"/>
                    <a:pt x="13841" y="17563"/>
                    <a:pt x="13802" y="17592"/>
                  </a:cubicBezTo>
                  <a:cubicBezTo>
                    <a:pt x="13720" y="17653"/>
                    <a:pt x="13634" y="17707"/>
                    <a:pt x="13544" y="17754"/>
                  </a:cubicBezTo>
                  <a:cubicBezTo>
                    <a:pt x="13447" y="17804"/>
                    <a:pt x="13347" y="17847"/>
                    <a:pt x="13244" y="17881"/>
                  </a:cubicBezTo>
                  <a:cubicBezTo>
                    <a:pt x="13138" y="17917"/>
                    <a:pt x="13028" y="17945"/>
                    <a:pt x="12919" y="17966"/>
                  </a:cubicBezTo>
                  <a:cubicBezTo>
                    <a:pt x="12808" y="17985"/>
                    <a:pt x="12696" y="17997"/>
                    <a:pt x="12585" y="18003"/>
                  </a:cubicBezTo>
                  <a:cubicBezTo>
                    <a:pt x="12560" y="18004"/>
                    <a:pt x="12535" y="18005"/>
                    <a:pt x="12510" y="18005"/>
                  </a:cubicBezTo>
                  <a:cubicBezTo>
                    <a:pt x="12424" y="18005"/>
                    <a:pt x="12338" y="17996"/>
                    <a:pt x="12252" y="17979"/>
                  </a:cubicBezTo>
                  <a:cubicBezTo>
                    <a:pt x="12034" y="17935"/>
                    <a:pt x="11850" y="17809"/>
                    <a:pt x="11753" y="17656"/>
                  </a:cubicBezTo>
                  <a:cubicBezTo>
                    <a:pt x="11707" y="17588"/>
                    <a:pt x="11679" y="17511"/>
                    <a:pt x="11671" y="17430"/>
                  </a:cubicBezTo>
                  <a:cubicBezTo>
                    <a:pt x="11665" y="17371"/>
                    <a:pt x="11671" y="17309"/>
                    <a:pt x="11687" y="17250"/>
                  </a:cubicBezTo>
                  <a:cubicBezTo>
                    <a:pt x="11698" y="17213"/>
                    <a:pt x="11713" y="17179"/>
                    <a:pt x="11735" y="17147"/>
                  </a:cubicBezTo>
                  <a:cubicBezTo>
                    <a:pt x="11742" y="17135"/>
                    <a:pt x="11749" y="17124"/>
                    <a:pt x="11757" y="17115"/>
                  </a:cubicBezTo>
                  <a:lnTo>
                    <a:pt x="11757" y="17115"/>
                  </a:lnTo>
                  <a:cubicBezTo>
                    <a:pt x="11753" y="17127"/>
                    <a:pt x="11748" y="17138"/>
                    <a:pt x="11744" y="17152"/>
                  </a:cubicBezTo>
                  <a:cubicBezTo>
                    <a:pt x="11732" y="17186"/>
                    <a:pt x="11726" y="17222"/>
                    <a:pt x="11724" y="17258"/>
                  </a:cubicBezTo>
                  <a:cubicBezTo>
                    <a:pt x="11716" y="17380"/>
                    <a:pt x="11759" y="17501"/>
                    <a:pt x="11841" y="17593"/>
                  </a:cubicBezTo>
                  <a:cubicBezTo>
                    <a:pt x="11894" y="17653"/>
                    <a:pt x="11959" y="17701"/>
                    <a:pt x="12029" y="17737"/>
                  </a:cubicBezTo>
                  <a:cubicBezTo>
                    <a:pt x="12108" y="17778"/>
                    <a:pt x="12194" y="17804"/>
                    <a:pt x="12282" y="17817"/>
                  </a:cubicBezTo>
                  <a:cubicBezTo>
                    <a:pt x="12329" y="17824"/>
                    <a:pt x="12379" y="17827"/>
                    <a:pt x="12429" y="17827"/>
                  </a:cubicBezTo>
                  <a:cubicBezTo>
                    <a:pt x="12477" y="17827"/>
                    <a:pt x="12525" y="17825"/>
                    <a:pt x="12575" y="17822"/>
                  </a:cubicBezTo>
                  <a:cubicBezTo>
                    <a:pt x="12679" y="17813"/>
                    <a:pt x="12782" y="17800"/>
                    <a:pt x="12884" y="17781"/>
                  </a:cubicBezTo>
                  <a:cubicBezTo>
                    <a:pt x="13087" y="17745"/>
                    <a:pt x="13283" y="17686"/>
                    <a:pt x="13471" y="17604"/>
                  </a:cubicBezTo>
                  <a:cubicBezTo>
                    <a:pt x="13558" y="17566"/>
                    <a:pt x="13643" y="17523"/>
                    <a:pt x="13723" y="17475"/>
                  </a:cubicBezTo>
                  <a:cubicBezTo>
                    <a:pt x="13763" y="17453"/>
                    <a:pt x="13800" y="17428"/>
                    <a:pt x="13834" y="17405"/>
                  </a:cubicBezTo>
                  <a:cubicBezTo>
                    <a:pt x="13865" y="17385"/>
                    <a:pt x="13892" y="17360"/>
                    <a:pt x="13916" y="17332"/>
                  </a:cubicBezTo>
                  <a:cubicBezTo>
                    <a:pt x="13960" y="17279"/>
                    <a:pt x="13973" y="17222"/>
                    <a:pt x="13957" y="17167"/>
                  </a:cubicBezTo>
                  <a:cubicBezTo>
                    <a:pt x="13940" y="17117"/>
                    <a:pt x="13909" y="17073"/>
                    <a:pt x="13870" y="17039"/>
                  </a:cubicBezTo>
                  <a:cubicBezTo>
                    <a:pt x="13833" y="17005"/>
                    <a:pt x="13794" y="16974"/>
                    <a:pt x="13751" y="16949"/>
                  </a:cubicBezTo>
                  <a:close/>
                  <a:moveTo>
                    <a:pt x="6292" y="18286"/>
                  </a:moveTo>
                  <a:lnTo>
                    <a:pt x="6292" y="18286"/>
                  </a:lnTo>
                  <a:cubicBezTo>
                    <a:pt x="6292" y="18286"/>
                    <a:pt x="6306" y="18317"/>
                    <a:pt x="6332" y="18367"/>
                  </a:cubicBezTo>
                  <a:cubicBezTo>
                    <a:pt x="6369" y="18435"/>
                    <a:pt x="6411" y="18499"/>
                    <a:pt x="6460" y="18558"/>
                  </a:cubicBezTo>
                  <a:cubicBezTo>
                    <a:pt x="6528" y="18640"/>
                    <a:pt x="6603" y="18718"/>
                    <a:pt x="6685" y="18787"/>
                  </a:cubicBezTo>
                  <a:cubicBezTo>
                    <a:pt x="6730" y="18825"/>
                    <a:pt x="6779" y="18859"/>
                    <a:pt x="6829" y="18896"/>
                  </a:cubicBezTo>
                  <a:cubicBezTo>
                    <a:pt x="6878" y="18932"/>
                    <a:pt x="6930" y="18963"/>
                    <a:pt x="6985" y="18988"/>
                  </a:cubicBezTo>
                  <a:cubicBezTo>
                    <a:pt x="7082" y="19034"/>
                    <a:pt x="7187" y="19058"/>
                    <a:pt x="7294" y="19058"/>
                  </a:cubicBezTo>
                  <a:cubicBezTo>
                    <a:pt x="7304" y="19058"/>
                    <a:pt x="7313" y="19057"/>
                    <a:pt x="7323" y="19057"/>
                  </a:cubicBezTo>
                  <a:cubicBezTo>
                    <a:pt x="7375" y="19055"/>
                    <a:pt x="7427" y="19043"/>
                    <a:pt x="7475" y="19022"/>
                  </a:cubicBezTo>
                  <a:cubicBezTo>
                    <a:pt x="7517" y="19006"/>
                    <a:pt x="7554" y="18978"/>
                    <a:pt x="7583" y="18943"/>
                  </a:cubicBezTo>
                  <a:cubicBezTo>
                    <a:pt x="7634" y="18878"/>
                    <a:pt x="7622" y="18794"/>
                    <a:pt x="7603" y="18743"/>
                  </a:cubicBezTo>
                  <a:cubicBezTo>
                    <a:pt x="7593" y="18715"/>
                    <a:pt x="7583" y="18688"/>
                    <a:pt x="7569" y="18661"/>
                  </a:cubicBezTo>
                  <a:lnTo>
                    <a:pt x="7569" y="18661"/>
                  </a:lnTo>
                  <a:cubicBezTo>
                    <a:pt x="7591" y="18682"/>
                    <a:pt x="7609" y="18707"/>
                    <a:pt x="7625" y="18733"/>
                  </a:cubicBezTo>
                  <a:cubicBezTo>
                    <a:pt x="7644" y="18763"/>
                    <a:pt x="7657" y="18798"/>
                    <a:pt x="7666" y="18833"/>
                  </a:cubicBezTo>
                  <a:cubicBezTo>
                    <a:pt x="7677" y="18883"/>
                    <a:pt x="7668" y="18937"/>
                    <a:pt x="7643" y="18981"/>
                  </a:cubicBezTo>
                  <a:cubicBezTo>
                    <a:pt x="7613" y="19033"/>
                    <a:pt x="7571" y="19077"/>
                    <a:pt x="7518" y="19106"/>
                  </a:cubicBezTo>
                  <a:cubicBezTo>
                    <a:pt x="7461" y="19139"/>
                    <a:pt x="7399" y="19159"/>
                    <a:pt x="7334" y="19166"/>
                  </a:cubicBezTo>
                  <a:cubicBezTo>
                    <a:pt x="7304" y="19170"/>
                    <a:pt x="7275" y="19172"/>
                    <a:pt x="7246" y="19172"/>
                  </a:cubicBezTo>
                  <a:cubicBezTo>
                    <a:pt x="7138" y="19172"/>
                    <a:pt x="7031" y="19148"/>
                    <a:pt x="6933" y="19102"/>
                  </a:cubicBezTo>
                  <a:cubicBezTo>
                    <a:pt x="6804" y="19040"/>
                    <a:pt x="6703" y="18956"/>
                    <a:pt x="6611" y="18869"/>
                  </a:cubicBezTo>
                  <a:cubicBezTo>
                    <a:pt x="6529" y="18789"/>
                    <a:pt x="6458" y="18698"/>
                    <a:pt x="6401" y="18599"/>
                  </a:cubicBezTo>
                  <a:cubicBezTo>
                    <a:pt x="6361" y="18529"/>
                    <a:pt x="6331" y="18454"/>
                    <a:pt x="6309" y="18375"/>
                  </a:cubicBezTo>
                  <a:cubicBezTo>
                    <a:pt x="6302" y="18346"/>
                    <a:pt x="6296" y="18316"/>
                    <a:pt x="6292" y="18286"/>
                  </a:cubicBezTo>
                  <a:close/>
                  <a:moveTo>
                    <a:pt x="23830" y="18333"/>
                  </a:moveTo>
                  <a:cubicBezTo>
                    <a:pt x="23857" y="18333"/>
                    <a:pt x="23885" y="18342"/>
                    <a:pt x="23907" y="18360"/>
                  </a:cubicBezTo>
                  <a:cubicBezTo>
                    <a:pt x="23952" y="18395"/>
                    <a:pt x="23966" y="18451"/>
                    <a:pt x="23976" y="18494"/>
                  </a:cubicBezTo>
                  <a:cubicBezTo>
                    <a:pt x="23989" y="18544"/>
                    <a:pt x="23996" y="18595"/>
                    <a:pt x="23998" y="18646"/>
                  </a:cubicBezTo>
                  <a:cubicBezTo>
                    <a:pt x="24000" y="18756"/>
                    <a:pt x="23983" y="18865"/>
                    <a:pt x="23948" y="18970"/>
                  </a:cubicBezTo>
                  <a:cubicBezTo>
                    <a:pt x="23911" y="19075"/>
                    <a:pt x="23867" y="19178"/>
                    <a:pt x="23792" y="19263"/>
                  </a:cubicBezTo>
                  <a:cubicBezTo>
                    <a:pt x="23726" y="19338"/>
                    <a:pt x="23641" y="19393"/>
                    <a:pt x="23544" y="19421"/>
                  </a:cubicBezTo>
                  <a:cubicBezTo>
                    <a:pt x="23514" y="19430"/>
                    <a:pt x="23484" y="19433"/>
                    <a:pt x="23457" y="19433"/>
                  </a:cubicBezTo>
                  <a:cubicBezTo>
                    <a:pt x="23408" y="19433"/>
                    <a:pt x="23367" y="19422"/>
                    <a:pt x="23340" y="19407"/>
                  </a:cubicBezTo>
                  <a:cubicBezTo>
                    <a:pt x="23323" y="19399"/>
                    <a:pt x="23307" y="19387"/>
                    <a:pt x="23296" y="19372"/>
                  </a:cubicBezTo>
                  <a:cubicBezTo>
                    <a:pt x="23291" y="19368"/>
                    <a:pt x="23287" y="19363"/>
                    <a:pt x="23282" y="19357"/>
                  </a:cubicBezTo>
                  <a:lnTo>
                    <a:pt x="23282" y="19357"/>
                  </a:lnTo>
                  <a:cubicBezTo>
                    <a:pt x="23303" y="19371"/>
                    <a:pt x="23325" y="19381"/>
                    <a:pt x="23348" y="19384"/>
                  </a:cubicBezTo>
                  <a:cubicBezTo>
                    <a:pt x="23361" y="19386"/>
                    <a:pt x="23374" y="19387"/>
                    <a:pt x="23387" y="19387"/>
                  </a:cubicBezTo>
                  <a:cubicBezTo>
                    <a:pt x="23434" y="19387"/>
                    <a:pt x="23480" y="19376"/>
                    <a:pt x="23520" y="19353"/>
                  </a:cubicBezTo>
                  <a:cubicBezTo>
                    <a:pt x="23593" y="19314"/>
                    <a:pt x="23657" y="19259"/>
                    <a:pt x="23706" y="19193"/>
                  </a:cubicBezTo>
                  <a:cubicBezTo>
                    <a:pt x="23758" y="19122"/>
                    <a:pt x="23798" y="19027"/>
                    <a:pt x="23829" y="18932"/>
                  </a:cubicBezTo>
                  <a:cubicBezTo>
                    <a:pt x="23861" y="18839"/>
                    <a:pt x="23880" y="18743"/>
                    <a:pt x="23887" y="18645"/>
                  </a:cubicBezTo>
                  <a:cubicBezTo>
                    <a:pt x="23889" y="18600"/>
                    <a:pt x="23888" y="18555"/>
                    <a:pt x="23885" y="18511"/>
                  </a:cubicBezTo>
                  <a:cubicBezTo>
                    <a:pt x="23879" y="18467"/>
                    <a:pt x="23874" y="18431"/>
                    <a:pt x="23858" y="18412"/>
                  </a:cubicBezTo>
                  <a:cubicBezTo>
                    <a:pt x="23846" y="18398"/>
                    <a:pt x="23827" y="18390"/>
                    <a:pt x="23805" y="18390"/>
                  </a:cubicBezTo>
                  <a:cubicBezTo>
                    <a:pt x="23799" y="18390"/>
                    <a:pt x="23793" y="18391"/>
                    <a:pt x="23787" y="18392"/>
                  </a:cubicBezTo>
                  <a:cubicBezTo>
                    <a:pt x="23762" y="18396"/>
                    <a:pt x="23737" y="18405"/>
                    <a:pt x="23714" y="18417"/>
                  </a:cubicBezTo>
                  <a:cubicBezTo>
                    <a:pt x="23692" y="18427"/>
                    <a:pt x="23670" y="18439"/>
                    <a:pt x="23650" y="18452"/>
                  </a:cubicBezTo>
                  <a:cubicBezTo>
                    <a:pt x="23664" y="18432"/>
                    <a:pt x="23681" y="18413"/>
                    <a:pt x="23699" y="18396"/>
                  </a:cubicBezTo>
                  <a:cubicBezTo>
                    <a:pt x="23722" y="18375"/>
                    <a:pt x="23747" y="18357"/>
                    <a:pt x="23775" y="18345"/>
                  </a:cubicBezTo>
                  <a:cubicBezTo>
                    <a:pt x="23792" y="18337"/>
                    <a:pt x="23811" y="18333"/>
                    <a:pt x="23830" y="18333"/>
                  </a:cubicBezTo>
                  <a:close/>
                  <a:moveTo>
                    <a:pt x="26913" y="17960"/>
                  </a:moveTo>
                  <a:cubicBezTo>
                    <a:pt x="26914" y="17960"/>
                    <a:pt x="26916" y="17960"/>
                    <a:pt x="26917" y="17960"/>
                  </a:cubicBezTo>
                  <a:cubicBezTo>
                    <a:pt x="26941" y="17963"/>
                    <a:pt x="26961" y="17978"/>
                    <a:pt x="26973" y="17998"/>
                  </a:cubicBezTo>
                  <a:cubicBezTo>
                    <a:pt x="26999" y="18037"/>
                    <a:pt x="27017" y="18080"/>
                    <a:pt x="27027" y="18125"/>
                  </a:cubicBezTo>
                  <a:cubicBezTo>
                    <a:pt x="27051" y="18233"/>
                    <a:pt x="27061" y="18344"/>
                    <a:pt x="27055" y="18455"/>
                  </a:cubicBezTo>
                  <a:cubicBezTo>
                    <a:pt x="27051" y="18580"/>
                    <a:pt x="27034" y="18706"/>
                    <a:pt x="27003" y="18827"/>
                  </a:cubicBezTo>
                  <a:cubicBezTo>
                    <a:pt x="26986" y="18890"/>
                    <a:pt x="26966" y="18951"/>
                    <a:pt x="26943" y="19011"/>
                  </a:cubicBezTo>
                  <a:cubicBezTo>
                    <a:pt x="26923" y="19068"/>
                    <a:pt x="26897" y="19126"/>
                    <a:pt x="26871" y="19180"/>
                  </a:cubicBezTo>
                  <a:cubicBezTo>
                    <a:pt x="26819" y="19288"/>
                    <a:pt x="26759" y="19385"/>
                    <a:pt x="26692" y="19458"/>
                  </a:cubicBezTo>
                  <a:cubicBezTo>
                    <a:pt x="26662" y="19493"/>
                    <a:pt x="26627" y="19521"/>
                    <a:pt x="26587" y="19545"/>
                  </a:cubicBezTo>
                  <a:cubicBezTo>
                    <a:pt x="26575" y="19551"/>
                    <a:pt x="26558" y="19562"/>
                    <a:pt x="26538" y="19562"/>
                  </a:cubicBezTo>
                  <a:cubicBezTo>
                    <a:pt x="26532" y="19562"/>
                    <a:pt x="26527" y="19561"/>
                    <a:pt x="26521" y="19559"/>
                  </a:cubicBezTo>
                  <a:cubicBezTo>
                    <a:pt x="26502" y="19551"/>
                    <a:pt x="26489" y="19534"/>
                    <a:pt x="26485" y="19515"/>
                  </a:cubicBezTo>
                  <a:cubicBezTo>
                    <a:pt x="26479" y="19493"/>
                    <a:pt x="26477" y="19471"/>
                    <a:pt x="26479" y="19448"/>
                  </a:cubicBezTo>
                  <a:cubicBezTo>
                    <a:pt x="26479" y="19434"/>
                    <a:pt x="26480" y="19426"/>
                    <a:pt x="26480" y="19426"/>
                  </a:cubicBezTo>
                  <a:lnTo>
                    <a:pt x="26485" y="19447"/>
                  </a:lnTo>
                  <a:cubicBezTo>
                    <a:pt x="26491" y="19468"/>
                    <a:pt x="26498" y="19487"/>
                    <a:pt x="26508" y="19506"/>
                  </a:cubicBezTo>
                  <a:cubicBezTo>
                    <a:pt x="26512" y="19516"/>
                    <a:pt x="26523" y="19526"/>
                    <a:pt x="26530" y="19526"/>
                  </a:cubicBezTo>
                  <a:cubicBezTo>
                    <a:pt x="26536" y="19526"/>
                    <a:pt x="26546" y="19520"/>
                    <a:pt x="26560" y="19507"/>
                  </a:cubicBezTo>
                  <a:cubicBezTo>
                    <a:pt x="26589" y="19478"/>
                    <a:pt x="26614" y="19447"/>
                    <a:pt x="26635" y="19414"/>
                  </a:cubicBezTo>
                  <a:cubicBezTo>
                    <a:pt x="26689" y="19326"/>
                    <a:pt x="26734" y="19233"/>
                    <a:pt x="26769" y="19136"/>
                  </a:cubicBezTo>
                  <a:cubicBezTo>
                    <a:pt x="26791" y="19082"/>
                    <a:pt x="26808" y="19028"/>
                    <a:pt x="26829" y="18969"/>
                  </a:cubicBezTo>
                  <a:cubicBezTo>
                    <a:pt x="26848" y="18913"/>
                    <a:pt x="26866" y="18855"/>
                    <a:pt x="26880" y="18796"/>
                  </a:cubicBezTo>
                  <a:cubicBezTo>
                    <a:pt x="26910" y="18682"/>
                    <a:pt x="26930" y="18564"/>
                    <a:pt x="26943" y="18446"/>
                  </a:cubicBezTo>
                  <a:cubicBezTo>
                    <a:pt x="26955" y="18344"/>
                    <a:pt x="26960" y="18241"/>
                    <a:pt x="26954" y="18138"/>
                  </a:cubicBezTo>
                  <a:lnTo>
                    <a:pt x="26955" y="18137"/>
                  </a:lnTo>
                  <a:cubicBezTo>
                    <a:pt x="26953" y="18098"/>
                    <a:pt x="26944" y="18058"/>
                    <a:pt x="26932" y="18022"/>
                  </a:cubicBezTo>
                  <a:cubicBezTo>
                    <a:pt x="26926" y="18001"/>
                    <a:pt x="26915" y="17992"/>
                    <a:pt x="26902" y="17992"/>
                  </a:cubicBezTo>
                  <a:cubicBezTo>
                    <a:pt x="26895" y="17992"/>
                    <a:pt x="26887" y="17995"/>
                    <a:pt x="26879" y="18000"/>
                  </a:cubicBezTo>
                  <a:cubicBezTo>
                    <a:pt x="26862" y="18011"/>
                    <a:pt x="26846" y="18024"/>
                    <a:pt x="26831" y="18038"/>
                  </a:cubicBezTo>
                  <a:lnTo>
                    <a:pt x="26817" y="18055"/>
                  </a:lnTo>
                  <a:lnTo>
                    <a:pt x="26827" y="18035"/>
                  </a:lnTo>
                  <a:cubicBezTo>
                    <a:pt x="26836" y="18014"/>
                    <a:pt x="26849" y="17997"/>
                    <a:pt x="26865" y="17980"/>
                  </a:cubicBezTo>
                  <a:cubicBezTo>
                    <a:pt x="26877" y="17967"/>
                    <a:pt x="26895" y="17960"/>
                    <a:pt x="26913" y="17960"/>
                  </a:cubicBezTo>
                  <a:close/>
                  <a:moveTo>
                    <a:pt x="21942" y="17024"/>
                  </a:moveTo>
                  <a:cubicBezTo>
                    <a:pt x="21987" y="17024"/>
                    <a:pt x="22035" y="17028"/>
                    <a:pt x="22084" y="17037"/>
                  </a:cubicBezTo>
                  <a:cubicBezTo>
                    <a:pt x="22168" y="17053"/>
                    <a:pt x="22248" y="17086"/>
                    <a:pt x="22320" y="17135"/>
                  </a:cubicBezTo>
                  <a:cubicBezTo>
                    <a:pt x="22399" y="17193"/>
                    <a:pt x="22460" y="17274"/>
                    <a:pt x="22493" y="17367"/>
                  </a:cubicBezTo>
                  <a:cubicBezTo>
                    <a:pt x="22564" y="17562"/>
                    <a:pt x="22529" y="17789"/>
                    <a:pt x="22435" y="17993"/>
                  </a:cubicBezTo>
                  <a:cubicBezTo>
                    <a:pt x="22335" y="18206"/>
                    <a:pt x="22184" y="18392"/>
                    <a:pt x="21995" y="18532"/>
                  </a:cubicBezTo>
                  <a:cubicBezTo>
                    <a:pt x="21800" y="18677"/>
                    <a:pt x="21560" y="18787"/>
                    <a:pt x="21302" y="18818"/>
                  </a:cubicBezTo>
                  <a:cubicBezTo>
                    <a:pt x="21049" y="18849"/>
                    <a:pt x="20800" y="18826"/>
                    <a:pt x="20569" y="18856"/>
                  </a:cubicBezTo>
                  <a:cubicBezTo>
                    <a:pt x="20456" y="18869"/>
                    <a:pt x="20345" y="18896"/>
                    <a:pt x="20257" y="18950"/>
                  </a:cubicBezTo>
                  <a:cubicBezTo>
                    <a:pt x="20235" y="18963"/>
                    <a:pt x="20213" y="18977"/>
                    <a:pt x="20194" y="18994"/>
                  </a:cubicBezTo>
                  <a:lnTo>
                    <a:pt x="20160" y="19024"/>
                  </a:lnTo>
                  <a:lnTo>
                    <a:pt x="20136" y="19049"/>
                  </a:lnTo>
                  <a:cubicBezTo>
                    <a:pt x="20100" y="19089"/>
                    <a:pt x="20069" y="19133"/>
                    <a:pt x="20042" y="19181"/>
                  </a:cubicBezTo>
                  <a:cubicBezTo>
                    <a:pt x="19987" y="19280"/>
                    <a:pt x="19942" y="19390"/>
                    <a:pt x="19878" y="19502"/>
                  </a:cubicBezTo>
                  <a:cubicBezTo>
                    <a:pt x="19814" y="19613"/>
                    <a:pt x="19725" y="19717"/>
                    <a:pt x="19610" y="19786"/>
                  </a:cubicBezTo>
                  <a:cubicBezTo>
                    <a:pt x="19550" y="19822"/>
                    <a:pt x="19484" y="19845"/>
                    <a:pt x="19415" y="19853"/>
                  </a:cubicBezTo>
                  <a:cubicBezTo>
                    <a:pt x="19403" y="19854"/>
                    <a:pt x="19392" y="19855"/>
                    <a:pt x="19380" y="19855"/>
                  </a:cubicBezTo>
                  <a:cubicBezTo>
                    <a:pt x="19354" y="19855"/>
                    <a:pt x="19328" y="19852"/>
                    <a:pt x="19303" y="19847"/>
                  </a:cubicBezTo>
                  <a:cubicBezTo>
                    <a:pt x="19287" y="19841"/>
                    <a:pt x="19282" y="19842"/>
                    <a:pt x="19256" y="19833"/>
                  </a:cubicBezTo>
                  <a:cubicBezTo>
                    <a:pt x="19240" y="19827"/>
                    <a:pt x="19223" y="19820"/>
                    <a:pt x="19209" y="19811"/>
                  </a:cubicBezTo>
                  <a:cubicBezTo>
                    <a:pt x="19081" y="19744"/>
                    <a:pt x="19019" y="19625"/>
                    <a:pt x="18977" y="19522"/>
                  </a:cubicBezTo>
                  <a:cubicBezTo>
                    <a:pt x="18958" y="19471"/>
                    <a:pt x="18940" y="19419"/>
                    <a:pt x="18925" y="19366"/>
                  </a:cubicBezTo>
                  <a:cubicBezTo>
                    <a:pt x="18912" y="19314"/>
                    <a:pt x="18900" y="19271"/>
                    <a:pt x="18885" y="19224"/>
                  </a:cubicBezTo>
                  <a:cubicBezTo>
                    <a:pt x="18855" y="19130"/>
                    <a:pt x="18824" y="19037"/>
                    <a:pt x="18800" y="18945"/>
                  </a:cubicBezTo>
                  <a:cubicBezTo>
                    <a:pt x="18777" y="18853"/>
                    <a:pt x="18758" y="18762"/>
                    <a:pt x="18761" y="18670"/>
                  </a:cubicBezTo>
                  <a:cubicBezTo>
                    <a:pt x="18764" y="18583"/>
                    <a:pt x="18789" y="18498"/>
                    <a:pt x="18835" y="18424"/>
                  </a:cubicBezTo>
                  <a:cubicBezTo>
                    <a:pt x="18917" y="18289"/>
                    <a:pt x="19018" y="18200"/>
                    <a:pt x="19103" y="18131"/>
                  </a:cubicBezTo>
                  <a:cubicBezTo>
                    <a:pt x="19168" y="18079"/>
                    <a:pt x="19237" y="18031"/>
                    <a:pt x="19310" y="17988"/>
                  </a:cubicBezTo>
                  <a:lnTo>
                    <a:pt x="19386" y="17943"/>
                  </a:lnTo>
                  <a:lnTo>
                    <a:pt x="19315" y="17997"/>
                  </a:lnTo>
                  <a:cubicBezTo>
                    <a:pt x="19249" y="18047"/>
                    <a:pt x="19186" y="18101"/>
                    <a:pt x="19127" y="18158"/>
                  </a:cubicBezTo>
                  <a:cubicBezTo>
                    <a:pt x="19050" y="18232"/>
                    <a:pt x="18960" y="18329"/>
                    <a:pt x="18897" y="18457"/>
                  </a:cubicBezTo>
                  <a:cubicBezTo>
                    <a:pt x="18825" y="18584"/>
                    <a:pt x="18848" y="18743"/>
                    <a:pt x="18904" y="18914"/>
                  </a:cubicBezTo>
                  <a:cubicBezTo>
                    <a:pt x="18933" y="19000"/>
                    <a:pt x="18968" y="19088"/>
                    <a:pt x="19004" y="19182"/>
                  </a:cubicBezTo>
                  <a:cubicBezTo>
                    <a:pt x="19022" y="19228"/>
                    <a:pt x="19040" y="19282"/>
                    <a:pt x="19054" y="19329"/>
                  </a:cubicBezTo>
                  <a:cubicBezTo>
                    <a:pt x="19069" y="19376"/>
                    <a:pt x="19086" y="19422"/>
                    <a:pt x="19106" y="19468"/>
                  </a:cubicBezTo>
                  <a:cubicBezTo>
                    <a:pt x="19147" y="19557"/>
                    <a:pt x="19203" y="19639"/>
                    <a:pt x="19278" y="19673"/>
                  </a:cubicBezTo>
                  <a:cubicBezTo>
                    <a:pt x="19287" y="19677"/>
                    <a:pt x="19297" y="19682"/>
                    <a:pt x="19306" y="19684"/>
                  </a:cubicBezTo>
                  <a:cubicBezTo>
                    <a:pt x="19306" y="19685"/>
                    <a:pt x="19330" y="19690"/>
                    <a:pt x="19341" y="19692"/>
                  </a:cubicBezTo>
                  <a:cubicBezTo>
                    <a:pt x="19350" y="19694"/>
                    <a:pt x="19360" y="19694"/>
                    <a:pt x="19369" y="19694"/>
                  </a:cubicBezTo>
                  <a:cubicBezTo>
                    <a:pt x="19379" y="19694"/>
                    <a:pt x="19388" y="19694"/>
                    <a:pt x="19398" y="19692"/>
                  </a:cubicBezTo>
                  <a:cubicBezTo>
                    <a:pt x="19443" y="19685"/>
                    <a:pt x="19485" y="19669"/>
                    <a:pt x="19523" y="19645"/>
                  </a:cubicBezTo>
                  <a:cubicBezTo>
                    <a:pt x="19609" y="19587"/>
                    <a:pt x="19678" y="19507"/>
                    <a:pt x="19724" y="19415"/>
                  </a:cubicBezTo>
                  <a:cubicBezTo>
                    <a:pt x="19776" y="19319"/>
                    <a:pt x="19819" y="19205"/>
                    <a:pt x="19882" y="19091"/>
                  </a:cubicBezTo>
                  <a:cubicBezTo>
                    <a:pt x="19916" y="19032"/>
                    <a:pt x="19954" y="18977"/>
                    <a:pt x="19998" y="18926"/>
                  </a:cubicBezTo>
                  <a:cubicBezTo>
                    <a:pt x="20012" y="18911"/>
                    <a:pt x="20018" y="18903"/>
                    <a:pt x="20038" y="18884"/>
                  </a:cubicBezTo>
                  <a:lnTo>
                    <a:pt x="20073" y="18855"/>
                  </a:lnTo>
                  <a:cubicBezTo>
                    <a:pt x="20100" y="18832"/>
                    <a:pt x="20129" y="18811"/>
                    <a:pt x="20160" y="18792"/>
                  </a:cubicBezTo>
                  <a:cubicBezTo>
                    <a:pt x="20281" y="18718"/>
                    <a:pt x="20417" y="18686"/>
                    <a:pt x="20546" y="18668"/>
                  </a:cubicBezTo>
                  <a:cubicBezTo>
                    <a:pt x="20806" y="18638"/>
                    <a:pt x="21052" y="18664"/>
                    <a:pt x="21281" y="18637"/>
                  </a:cubicBezTo>
                  <a:cubicBezTo>
                    <a:pt x="21502" y="18609"/>
                    <a:pt x="21714" y="18527"/>
                    <a:pt x="21896" y="18398"/>
                  </a:cubicBezTo>
                  <a:cubicBezTo>
                    <a:pt x="22067" y="18276"/>
                    <a:pt x="22209" y="18117"/>
                    <a:pt x="22308" y="17931"/>
                  </a:cubicBezTo>
                  <a:cubicBezTo>
                    <a:pt x="22398" y="17756"/>
                    <a:pt x="22437" y="17560"/>
                    <a:pt x="22390" y="17402"/>
                  </a:cubicBezTo>
                  <a:cubicBezTo>
                    <a:pt x="22343" y="17243"/>
                    <a:pt x="22204" y="17142"/>
                    <a:pt x="22067" y="17106"/>
                  </a:cubicBezTo>
                  <a:cubicBezTo>
                    <a:pt x="22000" y="17087"/>
                    <a:pt x="21934" y="17080"/>
                    <a:pt x="21872" y="17080"/>
                  </a:cubicBezTo>
                  <a:cubicBezTo>
                    <a:pt x="21807" y="17080"/>
                    <a:pt x="21747" y="17088"/>
                    <a:pt x="21694" y="17097"/>
                  </a:cubicBezTo>
                  <a:cubicBezTo>
                    <a:pt x="21590" y="17114"/>
                    <a:pt x="21507" y="17137"/>
                    <a:pt x="21452" y="17153"/>
                  </a:cubicBezTo>
                  <a:lnTo>
                    <a:pt x="21366" y="17178"/>
                  </a:lnTo>
                  <a:lnTo>
                    <a:pt x="21448" y="17143"/>
                  </a:lnTo>
                  <a:cubicBezTo>
                    <a:pt x="21526" y="17111"/>
                    <a:pt x="21606" y="17083"/>
                    <a:pt x="21686" y="17060"/>
                  </a:cubicBezTo>
                  <a:cubicBezTo>
                    <a:pt x="21758" y="17042"/>
                    <a:pt x="21845" y="17024"/>
                    <a:pt x="21942" y="17024"/>
                  </a:cubicBezTo>
                  <a:close/>
                  <a:moveTo>
                    <a:pt x="8015" y="19260"/>
                  </a:moveTo>
                  <a:lnTo>
                    <a:pt x="8015" y="19260"/>
                  </a:lnTo>
                  <a:cubicBezTo>
                    <a:pt x="8003" y="19281"/>
                    <a:pt x="7997" y="19304"/>
                    <a:pt x="7997" y="19328"/>
                  </a:cubicBezTo>
                  <a:cubicBezTo>
                    <a:pt x="7995" y="19388"/>
                    <a:pt x="8013" y="19446"/>
                    <a:pt x="8048" y="19495"/>
                  </a:cubicBezTo>
                  <a:cubicBezTo>
                    <a:pt x="8095" y="19563"/>
                    <a:pt x="8157" y="19619"/>
                    <a:pt x="8230" y="19659"/>
                  </a:cubicBezTo>
                  <a:cubicBezTo>
                    <a:pt x="8306" y="19702"/>
                    <a:pt x="8406" y="19729"/>
                    <a:pt x="8505" y="19748"/>
                  </a:cubicBezTo>
                  <a:cubicBezTo>
                    <a:pt x="8581" y="19765"/>
                    <a:pt x="8660" y="19772"/>
                    <a:pt x="8738" y="19772"/>
                  </a:cubicBezTo>
                  <a:cubicBezTo>
                    <a:pt x="8758" y="19772"/>
                    <a:pt x="8777" y="19772"/>
                    <a:pt x="8796" y="19771"/>
                  </a:cubicBezTo>
                  <a:cubicBezTo>
                    <a:pt x="8840" y="19767"/>
                    <a:pt x="8884" y="19761"/>
                    <a:pt x="8929" y="19752"/>
                  </a:cubicBezTo>
                  <a:cubicBezTo>
                    <a:pt x="8971" y="19741"/>
                    <a:pt x="9007" y="19733"/>
                    <a:pt x="9024" y="19714"/>
                  </a:cubicBezTo>
                  <a:cubicBezTo>
                    <a:pt x="9039" y="19696"/>
                    <a:pt x="9043" y="19670"/>
                    <a:pt x="9034" y="19641"/>
                  </a:cubicBezTo>
                  <a:cubicBezTo>
                    <a:pt x="9026" y="19616"/>
                    <a:pt x="9015" y="19594"/>
                    <a:pt x="9001" y="19571"/>
                  </a:cubicBezTo>
                  <a:cubicBezTo>
                    <a:pt x="8988" y="19551"/>
                    <a:pt x="8973" y="19532"/>
                    <a:pt x="8957" y="19513"/>
                  </a:cubicBezTo>
                  <a:lnTo>
                    <a:pt x="8957" y="19513"/>
                  </a:lnTo>
                  <a:cubicBezTo>
                    <a:pt x="8980" y="19525"/>
                    <a:pt x="9000" y="19539"/>
                    <a:pt x="9019" y="19554"/>
                  </a:cubicBezTo>
                  <a:cubicBezTo>
                    <a:pt x="9043" y="19573"/>
                    <a:pt x="9063" y="19597"/>
                    <a:pt x="9078" y="19623"/>
                  </a:cubicBezTo>
                  <a:cubicBezTo>
                    <a:pt x="9105" y="19664"/>
                    <a:pt x="9106" y="19715"/>
                    <a:pt x="9082" y="19757"/>
                  </a:cubicBezTo>
                  <a:cubicBezTo>
                    <a:pt x="9051" y="19806"/>
                    <a:pt x="8999" y="19826"/>
                    <a:pt x="8956" y="19842"/>
                  </a:cubicBezTo>
                  <a:cubicBezTo>
                    <a:pt x="8908" y="19860"/>
                    <a:pt x="8859" y="19873"/>
                    <a:pt x="8808" y="19882"/>
                  </a:cubicBezTo>
                  <a:cubicBezTo>
                    <a:pt x="8763" y="19888"/>
                    <a:pt x="8718" y="19891"/>
                    <a:pt x="8673" y="19891"/>
                  </a:cubicBezTo>
                  <a:cubicBezTo>
                    <a:pt x="8608" y="19891"/>
                    <a:pt x="8544" y="19885"/>
                    <a:pt x="8480" y="19872"/>
                  </a:cubicBezTo>
                  <a:cubicBezTo>
                    <a:pt x="8372" y="19848"/>
                    <a:pt x="8263" y="19817"/>
                    <a:pt x="8172" y="19753"/>
                  </a:cubicBezTo>
                  <a:cubicBezTo>
                    <a:pt x="8088" y="19697"/>
                    <a:pt x="8023" y="19619"/>
                    <a:pt x="7984" y="19527"/>
                  </a:cubicBezTo>
                  <a:cubicBezTo>
                    <a:pt x="7949" y="19447"/>
                    <a:pt x="7954" y="19369"/>
                    <a:pt x="7972" y="19322"/>
                  </a:cubicBezTo>
                  <a:cubicBezTo>
                    <a:pt x="7979" y="19304"/>
                    <a:pt x="7988" y="19288"/>
                    <a:pt x="8001" y="19274"/>
                  </a:cubicBezTo>
                  <a:cubicBezTo>
                    <a:pt x="8005" y="19269"/>
                    <a:pt x="8010" y="19264"/>
                    <a:pt x="8015" y="19260"/>
                  </a:cubicBezTo>
                  <a:close/>
                  <a:moveTo>
                    <a:pt x="15931" y="20080"/>
                  </a:moveTo>
                  <a:cubicBezTo>
                    <a:pt x="15949" y="20094"/>
                    <a:pt x="15966" y="20108"/>
                    <a:pt x="15981" y="20123"/>
                  </a:cubicBezTo>
                  <a:cubicBezTo>
                    <a:pt x="16026" y="20167"/>
                    <a:pt x="16066" y="20217"/>
                    <a:pt x="16097" y="20272"/>
                  </a:cubicBezTo>
                  <a:cubicBezTo>
                    <a:pt x="16180" y="20415"/>
                    <a:pt x="16257" y="20631"/>
                    <a:pt x="16356" y="20887"/>
                  </a:cubicBezTo>
                  <a:cubicBezTo>
                    <a:pt x="16455" y="21142"/>
                    <a:pt x="16564" y="21444"/>
                    <a:pt x="16679" y="21767"/>
                  </a:cubicBezTo>
                  <a:cubicBezTo>
                    <a:pt x="16733" y="21929"/>
                    <a:pt x="16803" y="22105"/>
                    <a:pt x="16796" y="22313"/>
                  </a:cubicBezTo>
                  <a:cubicBezTo>
                    <a:pt x="16794" y="22365"/>
                    <a:pt x="16784" y="22418"/>
                    <a:pt x="16769" y="22469"/>
                  </a:cubicBezTo>
                  <a:lnTo>
                    <a:pt x="16755" y="22511"/>
                  </a:lnTo>
                  <a:lnTo>
                    <a:pt x="16739" y="22543"/>
                  </a:lnTo>
                  <a:cubicBezTo>
                    <a:pt x="16727" y="22568"/>
                    <a:pt x="16713" y="22593"/>
                    <a:pt x="16696" y="22615"/>
                  </a:cubicBezTo>
                  <a:cubicBezTo>
                    <a:pt x="16633" y="22705"/>
                    <a:pt x="16546" y="22774"/>
                    <a:pt x="16446" y="22817"/>
                  </a:cubicBezTo>
                  <a:cubicBezTo>
                    <a:pt x="16352" y="22856"/>
                    <a:pt x="16250" y="22876"/>
                    <a:pt x="16148" y="22876"/>
                  </a:cubicBezTo>
                  <a:cubicBezTo>
                    <a:pt x="16145" y="22876"/>
                    <a:pt x="16142" y="22876"/>
                    <a:pt x="16139" y="22876"/>
                  </a:cubicBezTo>
                  <a:cubicBezTo>
                    <a:pt x="16041" y="22872"/>
                    <a:pt x="15942" y="22855"/>
                    <a:pt x="15848" y="22822"/>
                  </a:cubicBezTo>
                  <a:cubicBezTo>
                    <a:pt x="15663" y="22763"/>
                    <a:pt x="15506" y="22669"/>
                    <a:pt x="15357" y="22578"/>
                  </a:cubicBezTo>
                  <a:cubicBezTo>
                    <a:pt x="15210" y="22488"/>
                    <a:pt x="15075" y="22390"/>
                    <a:pt x="14943" y="22313"/>
                  </a:cubicBezTo>
                  <a:cubicBezTo>
                    <a:pt x="14880" y="22274"/>
                    <a:pt x="14810" y="22241"/>
                    <a:pt x="14743" y="22196"/>
                  </a:cubicBezTo>
                  <a:cubicBezTo>
                    <a:pt x="14485" y="22023"/>
                    <a:pt x="14322" y="21741"/>
                    <a:pt x="14299" y="21431"/>
                  </a:cubicBezTo>
                  <a:cubicBezTo>
                    <a:pt x="14294" y="21368"/>
                    <a:pt x="14294" y="21305"/>
                    <a:pt x="14299" y="21243"/>
                  </a:cubicBezTo>
                  <a:lnTo>
                    <a:pt x="14308" y="21178"/>
                  </a:lnTo>
                  <a:cubicBezTo>
                    <a:pt x="14308" y="21178"/>
                    <a:pt x="14309" y="21200"/>
                    <a:pt x="14310" y="21243"/>
                  </a:cubicBezTo>
                  <a:cubicBezTo>
                    <a:pt x="14314" y="21304"/>
                    <a:pt x="14322" y="21366"/>
                    <a:pt x="14335" y="21425"/>
                  </a:cubicBezTo>
                  <a:cubicBezTo>
                    <a:pt x="14379" y="21636"/>
                    <a:pt x="14488" y="21828"/>
                    <a:pt x="14647" y="21973"/>
                  </a:cubicBezTo>
                  <a:cubicBezTo>
                    <a:pt x="14697" y="22017"/>
                    <a:pt x="14752" y="22056"/>
                    <a:pt x="14810" y="22089"/>
                  </a:cubicBezTo>
                  <a:cubicBezTo>
                    <a:pt x="14870" y="22121"/>
                    <a:pt x="14940" y="22151"/>
                    <a:pt x="15012" y="22189"/>
                  </a:cubicBezTo>
                  <a:cubicBezTo>
                    <a:pt x="15156" y="22264"/>
                    <a:pt x="15297" y="22351"/>
                    <a:pt x="15443" y="22436"/>
                  </a:cubicBezTo>
                  <a:cubicBezTo>
                    <a:pt x="15590" y="22520"/>
                    <a:pt x="15743" y="22599"/>
                    <a:pt x="15903" y="22649"/>
                  </a:cubicBezTo>
                  <a:cubicBezTo>
                    <a:pt x="15981" y="22675"/>
                    <a:pt x="16063" y="22688"/>
                    <a:pt x="16145" y="22690"/>
                  </a:cubicBezTo>
                  <a:cubicBezTo>
                    <a:pt x="16223" y="22690"/>
                    <a:pt x="16300" y="22675"/>
                    <a:pt x="16371" y="22644"/>
                  </a:cubicBezTo>
                  <a:cubicBezTo>
                    <a:pt x="16517" y="22584"/>
                    <a:pt x="16608" y="22457"/>
                    <a:pt x="16614" y="22304"/>
                  </a:cubicBezTo>
                  <a:cubicBezTo>
                    <a:pt x="16619" y="22150"/>
                    <a:pt x="16571" y="21982"/>
                    <a:pt x="16520" y="21819"/>
                  </a:cubicBezTo>
                  <a:cubicBezTo>
                    <a:pt x="16419" y="21492"/>
                    <a:pt x="16327" y="21185"/>
                    <a:pt x="16252" y="20921"/>
                  </a:cubicBezTo>
                  <a:cubicBezTo>
                    <a:pt x="16174" y="20658"/>
                    <a:pt x="16130" y="20432"/>
                    <a:pt x="16064" y="20290"/>
                  </a:cubicBezTo>
                  <a:cubicBezTo>
                    <a:pt x="16039" y="20233"/>
                    <a:pt x="16010" y="20180"/>
                    <a:pt x="15973" y="20130"/>
                  </a:cubicBezTo>
                  <a:cubicBezTo>
                    <a:pt x="15961" y="20113"/>
                    <a:pt x="15947" y="20096"/>
                    <a:pt x="15931" y="20080"/>
                  </a:cubicBezTo>
                  <a:close/>
                  <a:moveTo>
                    <a:pt x="24467" y="21633"/>
                  </a:moveTo>
                  <a:cubicBezTo>
                    <a:pt x="24479" y="21633"/>
                    <a:pt x="24490" y="21639"/>
                    <a:pt x="24499" y="21649"/>
                  </a:cubicBezTo>
                  <a:cubicBezTo>
                    <a:pt x="24507" y="21661"/>
                    <a:pt x="24512" y="21675"/>
                    <a:pt x="24513" y="21691"/>
                  </a:cubicBezTo>
                  <a:cubicBezTo>
                    <a:pt x="24517" y="21744"/>
                    <a:pt x="24511" y="21798"/>
                    <a:pt x="24496" y="21850"/>
                  </a:cubicBezTo>
                  <a:cubicBezTo>
                    <a:pt x="24470" y="21951"/>
                    <a:pt x="24431" y="22050"/>
                    <a:pt x="24380" y="22142"/>
                  </a:cubicBezTo>
                  <a:cubicBezTo>
                    <a:pt x="24368" y="22167"/>
                    <a:pt x="24354" y="22191"/>
                    <a:pt x="24338" y="22212"/>
                  </a:cubicBezTo>
                  <a:lnTo>
                    <a:pt x="24294" y="22276"/>
                  </a:lnTo>
                  <a:lnTo>
                    <a:pt x="24205" y="22402"/>
                  </a:lnTo>
                  <a:lnTo>
                    <a:pt x="24151" y="22465"/>
                  </a:lnTo>
                  <a:lnTo>
                    <a:pt x="24096" y="22523"/>
                  </a:lnTo>
                  <a:cubicBezTo>
                    <a:pt x="24064" y="22555"/>
                    <a:pt x="24030" y="22586"/>
                    <a:pt x="23995" y="22613"/>
                  </a:cubicBezTo>
                  <a:cubicBezTo>
                    <a:pt x="23985" y="22708"/>
                    <a:pt x="23958" y="22800"/>
                    <a:pt x="23916" y="22884"/>
                  </a:cubicBezTo>
                  <a:cubicBezTo>
                    <a:pt x="23873" y="22975"/>
                    <a:pt x="23822" y="23060"/>
                    <a:pt x="23762" y="23140"/>
                  </a:cubicBezTo>
                  <a:cubicBezTo>
                    <a:pt x="23644" y="23300"/>
                    <a:pt x="23505" y="23441"/>
                    <a:pt x="23348" y="23560"/>
                  </a:cubicBezTo>
                  <a:cubicBezTo>
                    <a:pt x="23191" y="23679"/>
                    <a:pt x="23016" y="23775"/>
                    <a:pt x="22819" y="23825"/>
                  </a:cubicBezTo>
                  <a:cubicBezTo>
                    <a:pt x="22786" y="23831"/>
                    <a:pt x="22749" y="23841"/>
                    <a:pt x="22709" y="23841"/>
                  </a:cubicBezTo>
                  <a:cubicBezTo>
                    <a:pt x="22694" y="23841"/>
                    <a:pt x="22679" y="23840"/>
                    <a:pt x="22664" y="23836"/>
                  </a:cubicBezTo>
                  <a:cubicBezTo>
                    <a:pt x="22633" y="23830"/>
                    <a:pt x="22605" y="23811"/>
                    <a:pt x="22589" y="23784"/>
                  </a:cubicBezTo>
                  <a:cubicBezTo>
                    <a:pt x="22574" y="23760"/>
                    <a:pt x="22567" y="23732"/>
                    <a:pt x="22568" y="23704"/>
                  </a:cubicBezTo>
                  <a:cubicBezTo>
                    <a:pt x="22571" y="23598"/>
                    <a:pt x="22620" y="23512"/>
                    <a:pt x="22668" y="23429"/>
                  </a:cubicBezTo>
                  <a:lnTo>
                    <a:pt x="22668" y="23429"/>
                  </a:lnTo>
                  <a:cubicBezTo>
                    <a:pt x="22635" y="23519"/>
                    <a:pt x="22600" y="23614"/>
                    <a:pt x="22609" y="23701"/>
                  </a:cubicBezTo>
                  <a:cubicBezTo>
                    <a:pt x="22611" y="23722"/>
                    <a:pt x="22618" y="23741"/>
                    <a:pt x="22631" y="23758"/>
                  </a:cubicBezTo>
                  <a:cubicBezTo>
                    <a:pt x="22642" y="23770"/>
                    <a:pt x="22659" y="23777"/>
                    <a:pt x="22675" y="23778"/>
                  </a:cubicBezTo>
                  <a:cubicBezTo>
                    <a:pt x="22681" y="23779"/>
                    <a:pt x="22686" y="23779"/>
                    <a:pt x="22691" y="23779"/>
                  </a:cubicBezTo>
                  <a:cubicBezTo>
                    <a:pt x="22725" y="23779"/>
                    <a:pt x="22763" y="23767"/>
                    <a:pt x="22803" y="23756"/>
                  </a:cubicBezTo>
                  <a:cubicBezTo>
                    <a:pt x="22975" y="23697"/>
                    <a:pt x="23134" y="23589"/>
                    <a:pt x="23278" y="23472"/>
                  </a:cubicBezTo>
                  <a:cubicBezTo>
                    <a:pt x="23350" y="23413"/>
                    <a:pt x="23418" y="23348"/>
                    <a:pt x="23482" y="23282"/>
                  </a:cubicBezTo>
                  <a:cubicBezTo>
                    <a:pt x="23547" y="23214"/>
                    <a:pt x="23606" y="23143"/>
                    <a:pt x="23661" y="23068"/>
                  </a:cubicBezTo>
                  <a:cubicBezTo>
                    <a:pt x="23716" y="22994"/>
                    <a:pt x="23764" y="22915"/>
                    <a:pt x="23805" y="22832"/>
                  </a:cubicBezTo>
                  <a:cubicBezTo>
                    <a:pt x="23825" y="22792"/>
                    <a:pt x="23842" y="22750"/>
                    <a:pt x="23855" y="22707"/>
                  </a:cubicBezTo>
                  <a:cubicBezTo>
                    <a:pt x="23866" y="22675"/>
                    <a:pt x="23875" y="22618"/>
                    <a:pt x="23885" y="22574"/>
                  </a:cubicBezTo>
                  <a:lnTo>
                    <a:pt x="23891" y="22550"/>
                  </a:lnTo>
                  <a:lnTo>
                    <a:pt x="23907" y="22538"/>
                  </a:lnTo>
                  <a:cubicBezTo>
                    <a:pt x="23947" y="22509"/>
                    <a:pt x="23985" y="22477"/>
                    <a:pt x="24020" y="22444"/>
                  </a:cubicBezTo>
                  <a:lnTo>
                    <a:pt x="24074" y="22392"/>
                  </a:lnTo>
                  <a:lnTo>
                    <a:pt x="24125" y="22342"/>
                  </a:lnTo>
                  <a:lnTo>
                    <a:pt x="24224" y="22223"/>
                  </a:lnTo>
                  <a:lnTo>
                    <a:pt x="24273" y="22163"/>
                  </a:lnTo>
                  <a:cubicBezTo>
                    <a:pt x="24288" y="22144"/>
                    <a:pt x="24301" y="22124"/>
                    <a:pt x="24314" y="22104"/>
                  </a:cubicBezTo>
                  <a:cubicBezTo>
                    <a:pt x="24368" y="22018"/>
                    <a:pt x="24415" y="21929"/>
                    <a:pt x="24453" y="21836"/>
                  </a:cubicBezTo>
                  <a:cubicBezTo>
                    <a:pt x="24473" y="21789"/>
                    <a:pt x="24484" y="21742"/>
                    <a:pt x="24488" y="21692"/>
                  </a:cubicBezTo>
                  <a:cubicBezTo>
                    <a:pt x="24488" y="21669"/>
                    <a:pt x="24483" y="21648"/>
                    <a:pt x="24461" y="21648"/>
                  </a:cubicBezTo>
                  <a:cubicBezTo>
                    <a:pt x="24459" y="21648"/>
                    <a:pt x="24458" y="21648"/>
                    <a:pt x="24457" y="21648"/>
                  </a:cubicBezTo>
                  <a:cubicBezTo>
                    <a:pt x="24432" y="21651"/>
                    <a:pt x="24408" y="21660"/>
                    <a:pt x="24388" y="21674"/>
                  </a:cubicBezTo>
                  <a:cubicBezTo>
                    <a:pt x="24407" y="21656"/>
                    <a:pt x="24431" y="21642"/>
                    <a:pt x="24456" y="21635"/>
                  </a:cubicBezTo>
                  <a:cubicBezTo>
                    <a:pt x="24459" y="21634"/>
                    <a:pt x="24463" y="21633"/>
                    <a:pt x="24467" y="21633"/>
                  </a:cubicBezTo>
                  <a:close/>
                  <a:moveTo>
                    <a:pt x="21247" y="25053"/>
                  </a:moveTo>
                  <a:cubicBezTo>
                    <a:pt x="21258" y="25055"/>
                    <a:pt x="21268" y="25057"/>
                    <a:pt x="21277" y="25061"/>
                  </a:cubicBezTo>
                  <a:cubicBezTo>
                    <a:pt x="21306" y="25068"/>
                    <a:pt x="21332" y="25082"/>
                    <a:pt x="21354" y="25100"/>
                  </a:cubicBezTo>
                  <a:cubicBezTo>
                    <a:pt x="21393" y="25131"/>
                    <a:pt x="21416" y="25178"/>
                    <a:pt x="21419" y="25226"/>
                  </a:cubicBezTo>
                  <a:cubicBezTo>
                    <a:pt x="21421" y="25290"/>
                    <a:pt x="21406" y="25351"/>
                    <a:pt x="21375" y="25405"/>
                  </a:cubicBezTo>
                  <a:cubicBezTo>
                    <a:pt x="21340" y="25467"/>
                    <a:pt x="21299" y="25524"/>
                    <a:pt x="21249" y="25574"/>
                  </a:cubicBezTo>
                  <a:cubicBezTo>
                    <a:pt x="21196" y="25629"/>
                    <a:pt x="21140" y="25681"/>
                    <a:pt x="21082" y="25731"/>
                  </a:cubicBezTo>
                  <a:cubicBezTo>
                    <a:pt x="20957" y="25838"/>
                    <a:pt x="20821" y="25935"/>
                    <a:pt x="20678" y="26019"/>
                  </a:cubicBezTo>
                  <a:cubicBezTo>
                    <a:pt x="20536" y="26104"/>
                    <a:pt x="20385" y="26173"/>
                    <a:pt x="20227" y="26226"/>
                  </a:cubicBezTo>
                  <a:cubicBezTo>
                    <a:pt x="20155" y="26251"/>
                    <a:pt x="20081" y="26271"/>
                    <a:pt x="20005" y="26286"/>
                  </a:cubicBezTo>
                  <a:cubicBezTo>
                    <a:pt x="19937" y="26300"/>
                    <a:pt x="19868" y="26307"/>
                    <a:pt x="19799" y="26308"/>
                  </a:cubicBezTo>
                  <a:cubicBezTo>
                    <a:pt x="19792" y="26309"/>
                    <a:pt x="19784" y="26309"/>
                    <a:pt x="19777" y="26309"/>
                  </a:cubicBezTo>
                  <a:cubicBezTo>
                    <a:pt x="19658" y="26309"/>
                    <a:pt x="19557" y="26281"/>
                    <a:pt x="19497" y="26244"/>
                  </a:cubicBezTo>
                  <a:cubicBezTo>
                    <a:pt x="19462" y="26224"/>
                    <a:pt x="19434" y="26196"/>
                    <a:pt x="19412" y="26163"/>
                  </a:cubicBezTo>
                  <a:lnTo>
                    <a:pt x="19412" y="26163"/>
                  </a:lnTo>
                  <a:cubicBezTo>
                    <a:pt x="19440" y="26189"/>
                    <a:pt x="19472" y="26210"/>
                    <a:pt x="19507" y="26221"/>
                  </a:cubicBezTo>
                  <a:cubicBezTo>
                    <a:pt x="19548" y="26238"/>
                    <a:pt x="19601" y="26247"/>
                    <a:pt x="19665" y="26247"/>
                  </a:cubicBezTo>
                  <a:cubicBezTo>
                    <a:pt x="19704" y="26247"/>
                    <a:pt x="19747" y="26243"/>
                    <a:pt x="19793" y="26237"/>
                  </a:cubicBezTo>
                  <a:cubicBezTo>
                    <a:pt x="20031" y="26204"/>
                    <a:pt x="20336" y="26075"/>
                    <a:pt x="20615" y="25911"/>
                  </a:cubicBezTo>
                  <a:cubicBezTo>
                    <a:pt x="20752" y="25831"/>
                    <a:pt x="20886" y="25742"/>
                    <a:pt x="21012" y="25645"/>
                  </a:cubicBezTo>
                  <a:cubicBezTo>
                    <a:pt x="21070" y="25601"/>
                    <a:pt x="21133" y="25550"/>
                    <a:pt x="21183" y="25507"/>
                  </a:cubicBezTo>
                  <a:cubicBezTo>
                    <a:pt x="21232" y="25466"/>
                    <a:pt x="21275" y="25419"/>
                    <a:pt x="21313" y="25368"/>
                  </a:cubicBezTo>
                  <a:cubicBezTo>
                    <a:pt x="21344" y="25326"/>
                    <a:pt x="21364" y="25279"/>
                    <a:pt x="21372" y="25228"/>
                  </a:cubicBezTo>
                  <a:cubicBezTo>
                    <a:pt x="21377" y="25187"/>
                    <a:pt x="21364" y="25148"/>
                    <a:pt x="21337" y="25118"/>
                  </a:cubicBezTo>
                  <a:cubicBezTo>
                    <a:pt x="21312" y="25091"/>
                    <a:pt x="21281" y="25068"/>
                    <a:pt x="21247" y="25053"/>
                  </a:cubicBezTo>
                  <a:close/>
                  <a:moveTo>
                    <a:pt x="16252" y="25596"/>
                  </a:moveTo>
                  <a:cubicBezTo>
                    <a:pt x="16291" y="25596"/>
                    <a:pt x="16328" y="25599"/>
                    <a:pt x="16366" y="25603"/>
                  </a:cubicBezTo>
                  <a:cubicBezTo>
                    <a:pt x="16438" y="25610"/>
                    <a:pt x="16508" y="25629"/>
                    <a:pt x="16574" y="25661"/>
                  </a:cubicBezTo>
                  <a:cubicBezTo>
                    <a:pt x="16664" y="25705"/>
                    <a:pt x="16731" y="25786"/>
                    <a:pt x="16757" y="25883"/>
                  </a:cubicBezTo>
                  <a:cubicBezTo>
                    <a:pt x="16786" y="25998"/>
                    <a:pt x="16775" y="26119"/>
                    <a:pt x="16725" y="26226"/>
                  </a:cubicBezTo>
                  <a:cubicBezTo>
                    <a:pt x="16673" y="26339"/>
                    <a:pt x="16590" y="26439"/>
                    <a:pt x="16495" y="26526"/>
                  </a:cubicBezTo>
                  <a:cubicBezTo>
                    <a:pt x="16399" y="26613"/>
                    <a:pt x="16295" y="26693"/>
                    <a:pt x="16191" y="26771"/>
                  </a:cubicBezTo>
                  <a:cubicBezTo>
                    <a:pt x="16139" y="26811"/>
                    <a:pt x="16087" y="26851"/>
                    <a:pt x="16038" y="26891"/>
                  </a:cubicBezTo>
                  <a:cubicBezTo>
                    <a:pt x="15991" y="26932"/>
                    <a:pt x="15937" y="26984"/>
                    <a:pt x="15875" y="27022"/>
                  </a:cubicBezTo>
                  <a:cubicBezTo>
                    <a:pt x="15751" y="27097"/>
                    <a:pt x="15609" y="27137"/>
                    <a:pt x="15465" y="27137"/>
                  </a:cubicBezTo>
                  <a:cubicBezTo>
                    <a:pt x="15325" y="27137"/>
                    <a:pt x="15188" y="27102"/>
                    <a:pt x="15066" y="27035"/>
                  </a:cubicBezTo>
                  <a:cubicBezTo>
                    <a:pt x="14947" y="26969"/>
                    <a:pt x="14849" y="26863"/>
                    <a:pt x="14821" y="26730"/>
                  </a:cubicBezTo>
                  <a:cubicBezTo>
                    <a:pt x="14814" y="26696"/>
                    <a:pt x="14812" y="26663"/>
                    <a:pt x="14818" y="26628"/>
                  </a:cubicBezTo>
                  <a:cubicBezTo>
                    <a:pt x="14821" y="26614"/>
                    <a:pt x="14824" y="26599"/>
                    <a:pt x="14829" y="26584"/>
                  </a:cubicBezTo>
                  <a:cubicBezTo>
                    <a:pt x="14834" y="26569"/>
                    <a:pt x="14841" y="26553"/>
                    <a:pt x="14849" y="26539"/>
                  </a:cubicBezTo>
                  <a:cubicBezTo>
                    <a:pt x="14879" y="26487"/>
                    <a:pt x="14914" y="26448"/>
                    <a:pt x="14939" y="26408"/>
                  </a:cubicBezTo>
                  <a:cubicBezTo>
                    <a:pt x="14995" y="26332"/>
                    <a:pt x="14983" y="26251"/>
                    <a:pt x="14927" y="26198"/>
                  </a:cubicBezTo>
                  <a:cubicBezTo>
                    <a:pt x="14873" y="26143"/>
                    <a:pt x="14809" y="26107"/>
                    <a:pt x="14762" y="26070"/>
                  </a:cubicBezTo>
                  <a:cubicBezTo>
                    <a:pt x="14724" y="26044"/>
                    <a:pt x="14692" y="26011"/>
                    <a:pt x="14666" y="25973"/>
                  </a:cubicBezTo>
                  <a:cubicBezTo>
                    <a:pt x="14657" y="25960"/>
                    <a:pt x="14648" y="25945"/>
                    <a:pt x="14642" y="25931"/>
                  </a:cubicBezTo>
                  <a:lnTo>
                    <a:pt x="14642" y="25931"/>
                  </a:lnTo>
                  <a:cubicBezTo>
                    <a:pt x="14651" y="25944"/>
                    <a:pt x="14660" y="25957"/>
                    <a:pt x="14671" y="25969"/>
                  </a:cubicBezTo>
                  <a:cubicBezTo>
                    <a:pt x="14702" y="26001"/>
                    <a:pt x="14737" y="26029"/>
                    <a:pt x="14777" y="26050"/>
                  </a:cubicBezTo>
                  <a:cubicBezTo>
                    <a:pt x="14826" y="26081"/>
                    <a:pt x="14891" y="26108"/>
                    <a:pt x="14959" y="26163"/>
                  </a:cubicBezTo>
                  <a:cubicBezTo>
                    <a:pt x="14998" y="26194"/>
                    <a:pt x="15024" y="26238"/>
                    <a:pt x="15035" y="26287"/>
                  </a:cubicBezTo>
                  <a:cubicBezTo>
                    <a:pt x="15047" y="26339"/>
                    <a:pt x="15025" y="26400"/>
                    <a:pt x="14999" y="26445"/>
                  </a:cubicBezTo>
                  <a:cubicBezTo>
                    <a:pt x="14973" y="26492"/>
                    <a:pt x="14941" y="26532"/>
                    <a:pt x="14921" y="26576"/>
                  </a:cubicBezTo>
                  <a:cubicBezTo>
                    <a:pt x="14916" y="26586"/>
                    <a:pt x="14912" y="26596"/>
                    <a:pt x="14910" y="26607"/>
                  </a:cubicBezTo>
                  <a:cubicBezTo>
                    <a:pt x="14906" y="26619"/>
                    <a:pt x="14904" y="26631"/>
                    <a:pt x="14904" y="26643"/>
                  </a:cubicBezTo>
                  <a:cubicBezTo>
                    <a:pt x="14902" y="26665"/>
                    <a:pt x="14904" y="26688"/>
                    <a:pt x="14910" y="26711"/>
                  </a:cubicBezTo>
                  <a:cubicBezTo>
                    <a:pt x="14935" y="26803"/>
                    <a:pt x="15021" y="26887"/>
                    <a:pt x="15118" y="26939"/>
                  </a:cubicBezTo>
                  <a:cubicBezTo>
                    <a:pt x="15221" y="26989"/>
                    <a:pt x="15333" y="27015"/>
                    <a:pt x="15448" y="27015"/>
                  </a:cubicBezTo>
                  <a:cubicBezTo>
                    <a:pt x="15453" y="27015"/>
                    <a:pt x="15458" y="27015"/>
                    <a:pt x="15463" y="27015"/>
                  </a:cubicBezTo>
                  <a:cubicBezTo>
                    <a:pt x="15585" y="27014"/>
                    <a:pt x="15705" y="26980"/>
                    <a:pt x="15809" y="26915"/>
                  </a:cubicBezTo>
                  <a:cubicBezTo>
                    <a:pt x="15861" y="26884"/>
                    <a:pt x="15905" y="26844"/>
                    <a:pt x="15957" y="26799"/>
                  </a:cubicBezTo>
                  <a:cubicBezTo>
                    <a:pt x="16011" y="26753"/>
                    <a:pt x="16064" y="26714"/>
                    <a:pt x="16118" y="26675"/>
                  </a:cubicBezTo>
                  <a:cubicBezTo>
                    <a:pt x="16224" y="26595"/>
                    <a:pt x="16330" y="26524"/>
                    <a:pt x="16421" y="26444"/>
                  </a:cubicBezTo>
                  <a:cubicBezTo>
                    <a:pt x="16513" y="26364"/>
                    <a:pt x="16593" y="26279"/>
                    <a:pt x="16643" y="26187"/>
                  </a:cubicBezTo>
                  <a:cubicBezTo>
                    <a:pt x="16690" y="26100"/>
                    <a:pt x="16707" y="25999"/>
                    <a:pt x="16688" y="25900"/>
                  </a:cubicBezTo>
                  <a:cubicBezTo>
                    <a:pt x="16671" y="25818"/>
                    <a:pt x="16621" y="25747"/>
                    <a:pt x="16551" y="25700"/>
                  </a:cubicBezTo>
                  <a:cubicBezTo>
                    <a:pt x="16493" y="25664"/>
                    <a:pt x="16429" y="25639"/>
                    <a:pt x="16362" y="25626"/>
                  </a:cubicBezTo>
                  <a:cubicBezTo>
                    <a:pt x="16302" y="25613"/>
                    <a:pt x="16242" y="25604"/>
                    <a:pt x="16181" y="25597"/>
                  </a:cubicBezTo>
                  <a:lnTo>
                    <a:pt x="16229" y="25597"/>
                  </a:lnTo>
                  <a:cubicBezTo>
                    <a:pt x="16237" y="25596"/>
                    <a:pt x="16245" y="25596"/>
                    <a:pt x="16252" y="25596"/>
                  </a:cubicBezTo>
                  <a:close/>
                  <a:moveTo>
                    <a:pt x="10150" y="26802"/>
                  </a:moveTo>
                  <a:cubicBezTo>
                    <a:pt x="10150" y="26802"/>
                    <a:pt x="10121" y="26850"/>
                    <a:pt x="10123" y="26938"/>
                  </a:cubicBezTo>
                  <a:cubicBezTo>
                    <a:pt x="10126" y="27027"/>
                    <a:pt x="10167" y="27150"/>
                    <a:pt x="10257" y="27270"/>
                  </a:cubicBezTo>
                  <a:cubicBezTo>
                    <a:pt x="10345" y="27390"/>
                    <a:pt x="10482" y="27507"/>
                    <a:pt x="10646" y="27596"/>
                  </a:cubicBezTo>
                  <a:cubicBezTo>
                    <a:pt x="10729" y="27640"/>
                    <a:pt x="10818" y="27676"/>
                    <a:pt x="10910" y="27702"/>
                  </a:cubicBezTo>
                  <a:cubicBezTo>
                    <a:pt x="11006" y="27729"/>
                    <a:pt x="11105" y="27752"/>
                    <a:pt x="11204" y="27767"/>
                  </a:cubicBezTo>
                  <a:cubicBezTo>
                    <a:pt x="11324" y="27789"/>
                    <a:pt x="11445" y="27801"/>
                    <a:pt x="11566" y="27801"/>
                  </a:cubicBezTo>
                  <a:cubicBezTo>
                    <a:pt x="11641" y="27801"/>
                    <a:pt x="11717" y="27796"/>
                    <a:pt x="11792" y="27788"/>
                  </a:cubicBezTo>
                  <a:cubicBezTo>
                    <a:pt x="11880" y="27777"/>
                    <a:pt x="11968" y="27758"/>
                    <a:pt x="12054" y="27730"/>
                  </a:cubicBezTo>
                  <a:cubicBezTo>
                    <a:pt x="12137" y="27703"/>
                    <a:pt x="12212" y="27675"/>
                    <a:pt x="12237" y="27619"/>
                  </a:cubicBezTo>
                  <a:cubicBezTo>
                    <a:pt x="12263" y="27565"/>
                    <a:pt x="12241" y="27496"/>
                    <a:pt x="12213" y="27445"/>
                  </a:cubicBezTo>
                  <a:cubicBezTo>
                    <a:pt x="12187" y="27398"/>
                    <a:pt x="12155" y="27356"/>
                    <a:pt x="12118" y="27318"/>
                  </a:cubicBezTo>
                  <a:cubicBezTo>
                    <a:pt x="12086" y="27283"/>
                    <a:pt x="12051" y="27251"/>
                    <a:pt x="12016" y="27219"/>
                  </a:cubicBezTo>
                  <a:lnTo>
                    <a:pt x="12016" y="27219"/>
                  </a:lnTo>
                  <a:cubicBezTo>
                    <a:pt x="12057" y="27243"/>
                    <a:pt x="12098" y="27270"/>
                    <a:pt x="12135" y="27300"/>
                  </a:cubicBezTo>
                  <a:cubicBezTo>
                    <a:pt x="12179" y="27334"/>
                    <a:pt x="12219" y="27373"/>
                    <a:pt x="12252" y="27419"/>
                  </a:cubicBezTo>
                  <a:cubicBezTo>
                    <a:pt x="12289" y="27470"/>
                    <a:pt x="12337" y="27550"/>
                    <a:pt x="12301" y="27646"/>
                  </a:cubicBezTo>
                  <a:cubicBezTo>
                    <a:pt x="12283" y="27690"/>
                    <a:pt x="12251" y="27728"/>
                    <a:pt x="12210" y="27754"/>
                  </a:cubicBezTo>
                  <a:cubicBezTo>
                    <a:pt x="12170" y="27778"/>
                    <a:pt x="12129" y="27798"/>
                    <a:pt x="12087" y="27816"/>
                  </a:cubicBezTo>
                  <a:cubicBezTo>
                    <a:pt x="11997" y="27854"/>
                    <a:pt x="11904" y="27880"/>
                    <a:pt x="11807" y="27897"/>
                  </a:cubicBezTo>
                  <a:cubicBezTo>
                    <a:pt x="11718" y="27913"/>
                    <a:pt x="11625" y="27920"/>
                    <a:pt x="11531" y="27920"/>
                  </a:cubicBezTo>
                  <a:cubicBezTo>
                    <a:pt x="11416" y="27920"/>
                    <a:pt x="11298" y="27910"/>
                    <a:pt x="11183" y="27891"/>
                  </a:cubicBezTo>
                  <a:cubicBezTo>
                    <a:pt x="11079" y="27872"/>
                    <a:pt x="10976" y="27848"/>
                    <a:pt x="10874" y="27817"/>
                  </a:cubicBezTo>
                  <a:cubicBezTo>
                    <a:pt x="10774" y="27786"/>
                    <a:pt x="10679" y="27744"/>
                    <a:pt x="10589" y="27690"/>
                  </a:cubicBezTo>
                  <a:cubicBezTo>
                    <a:pt x="10430" y="27595"/>
                    <a:pt x="10297" y="27464"/>
                    <a:pt x="10198" y="27308"/>
                  </a:cubicBezTo>
                  <a:cubicBezTo>
                    <a:pt x="10110" y="27171"/>
                    <a:pt x="10089" y="27030"/>
                    <a:pt x="10100" y="26937"/>
                  </a:cubicBezTo>
                  <a:cubicBezTo>
                    <a:pt x="10103" y="26901"/>
                    <a:pt x="10114" y="26866"/>
                    <a:pt x="10129" y="26834"/>
                  </a:cubicBezTo>
                  <a:cubicBezTo>
                    <a:pt x="10135" y="26822"/>
                    <a:pt x="10142" y="26812"/>
                    <a:pt x="10150" y="26802"/>
                  </a:cubicBezTo>
                  <a:close/>
                  <a:moveTo>
                    <a:pt x="14678" y="661"/>
                  </a:moveTo>
                  <a:cubicBezTo>
                    <a:pt x="16238" y="661"/>
                    <a:pt x="17836" y="917"/>
                    <a:pt x="19361" y="1466"/>
                  </a:cubicBezTo>
                  <a:cubicBezTo>
                    <a:pt x="21271" y="2148"/>
                    <a:pt x="23049" y="3277"/>
                    <a:pt x="24512" y="4728"/>
                  </a:cubicBezTo>
                  <a:cubicBezTo>
                    <a:pt x="25964" y="6191"/>
                    <a:pt x="27093" y="7970"/>
                    <a:pt x="27775" y="9879"/>
                  </a:cubicBezTo>
                  <a:cubicBezTo>
                    <a:pt x="28462" y="11789"/>
                    <a:pt x="28691" y="13818"/>
                    <a:pt x="28532" y="15731"/>
                  </a:cubicBezTo>
                  <a:cubicBezTo>
                    <a:pt x="28377" y="17659"/>
                    <a:pt x="27807" y="19468"/>
                    <a:pt x="26981" y="21023"/>
                  </a:cubicBezTo>
                  <a:cubicBezTo>
                    <a:pt x="26157" y="22582"/>
                    <a:pt x="25081" y="23884"/>
                    <a:pt x="23941" y="24906"/>
                  </a:cubicBezTo>
                  <a:cubicBezTo>
                    <a:pt x="22793" y="25924"/>
                    <a:pt x="21581" y="26663"/>
                    <a:pt x="20448" y="27166"/>
                  </a:cubicBezTo>
                  <a:cubicBezTo>
                    <a:pt x="19312" y="27672"/>
                    <a:pt x="18266" y="27966"/>
                    <a:pt x="17393" y="28129"/>
                  </a:cubicBezTo>
                  <a:cubicBezTo>
                    <a:pt x="16519" y="28297"/>
                    <a:pt x="15820" y="28327"/>
                    <a:pt x="15347" y="28354"/>
                  </a:cubicBezTo>
                  <a:lnTo>
                    <a:pt x="14620" y="28360"/>
                  </a:lnTo>
                  <a:lnTo>
                    <a:pt x="15346" y="28327"/>
                  </a:lnTo>
                  <a:cubicBezTo>
                    <a:pt x="15818" y="28284"/>
                    <a:pt x="16511" y="28221"/>
                    <a:pt x="17374" y="28034"/>
                  </a:cubicBezTo>
                  <a:cubicBezTo>
                    <a:pt x="18236" y="27846"/>
                    <a:pt x="19262" y="27526"/>
                    <a:pt x="20368" y="26996"/>
                  </a:cubicBezTo>
                  <a:cubicBezTo>
                    <a:pt x="20918" y="26727"/>
                    <a:pt x="21490" y="26414"/>
                    <a:pt x="22055" y="26026"/>
                  </a:cubicBezTo>
                  <a:cubicBezTo>
                    <a:pt x="22606" y="25655"/>
                    <a:pt x="23131" y="25247"/>
                    <a:pt x="23626" y="24804"/>
                  </a:cubicBezTo>
                  <a:cubicBezTo>
                    <a:pt x="23757" y="24683"/>
                    <a:pt x="23887" y="24560"/>
                    <a:pt x="24013" y="24433"/>
                  </a:cubicBezTo>
                  <a:cubicBezTo>
                    <a:pt x="28118" y="20328"/>
                    <a:pt x="29113" y="14293"/>
                    <a:pt x="26999" y="9252"/>
                  </a:cubicBezTo>
                  <a:cubicBezTo>
                    <a:pt x="26327" y="7714"/>
                    <a:pt x="25353" y="6288"/>
                    <a:pt x="24156" y="5086"/>
                  </a:cubicBezTo>
                  <a:cubicBezTo>
                    <a:pt x="24118" y="5048"/>
                    <a:pt x="24079" y="5011"/>
                    <a:pt x="24039" y="4974"/>
                  </a:cubicBezTo>
                  <a:lnTo>
                    <a:pt x="24039" y="4974"/>
                  </a:lnTo>
                  <a:cubicBezTo>
                    <a:pt x="24087" y="5314"/>
                    <a:pt x="24162" y="6162"/>
                    <a:pt x="23968" y="7270"/>
                  </a:cubicBezTo>
                  <a:cubicBezTo>
                    <a:pt x="23960" y="7287"/>
                    <a:pt x="23952" y="7305"/>
                    <a:pt x="23945" y="7321"/>
                  </a:cubicBezTo>
                  <a:cubicBezTo>
                    <a:pt x="23872" y="7497"/>
                    <a:pt x="23791" y="7689"/>
                    <a:pt x="23622" y="7776"/>
                  </a:cubicBezTo>
                  <a:cubicBezTo>
                    <a:pt x="23583" y="7796"/>
                    <a:pt x="23539" y="7805"/>
                    <a:pt x="23495" y="7805"/>
                  </a:cubicBezTo>
                  <a:cubicBezTo>
                    <a:pt x="23346" y="7805"/>
                    <a:pt x="23192" y="7701"/>
                    <a:pt x="23218" y="7557"/>
                  </a:cubicBezTo>
                  <a:lnTo>
                    <a:pt x="23218" y="7557"/>
                  </a:lnTo>
                  <a:lnTo>
                    <a:pt x="22592" y="8943"/>
                  </a:lnTo>
                  <a:cubicBezTo>
                    <a:pt x="22546" y="9046"/>
                    <a:pt x="22496" y="9153"/>
                    <a:pt x="22404" y="9218"/>
                  </a:cubicBezTo>
                  <a:cubicBezTo>
                    <a:pt x="22352" y="9256"/>
                    <a:pt x="22289" y="9274"/>
                    <a:pt x="22225" y="9274"/>
                  </a:cubicBezTo>
                  <a:cubicBezTo>
                    <a:pt x="22122" y="9274"/>
                    <a:pt x="22018" y="9228"/>
                    <a:pt x="21958" y="9143"/>
                  </a:cubicBezTo>
                  <a:cubicBezTo>
                    <a:pt x="21891" y="9050"/>
                    <a:pt x="21889" y="8921"/>
                    <a:pt x="21936" y="8816"/>
                  </a:cubicBezTo>
                  <a:lnTo>
                    <a:pt x="21936" y="8816"/>
                  </a:lnTo>
                  <a:cubicBezTo>
                    <a:pt x="21181" y="9780"/>
                    <a:pt x="20982" y="11076"/>
                    <a:pt x="20439" y="12184"/>
                  </a:cubicBezTo>
                  <a:cubicBezTo>
                    <a:pt x="20038" y="13000"/>
                    <a:pt x="19434" y="13709"/>
                    <a:pt x="18704" y="14251"/>
                  </a:cubicBezTo>
                  <a:cubicBezTo>
                    <a:pt x="18036" y="14547"/>
                    <a:pt x="17304" y="14758"/>
                    <a:pt x="16575" y="14758"/>
                  </a:cubicBezTo>
                  <a:cubicBezTo>
                    <a:pt x="16480" y="14758"/>
                    <a:pt x="16386" y="14755"/>
                    <a:pt x="16292" y="14748"/>
                  </a:cubicBezTo>
                  <a:cubicBezTo>
                    <a:pt x="15499" y="14684"/>
                    <a:pt x="14753" y="14345"/>
                    <a:pt x="13966" y="14218"/>
                  </a:cubicBezTo>
                  <a:cubicBezTo>
                    <a:pt x="13693" y="14174"/>
                    <a:pt x="13419" y="14156"/>
                    <a:pt x="13143" y="14156"/>
                  </a:cubicBezTo>
                  <a:cubicBezTo>
                    <a:pt x="12531" y="14156"/>
                    <a:pt x="11915" y="14245"/>
                    <a:pt x="11306" y="14333"/>
                  </a:cubicBezTo>
                  <a:lnTo>
                    <a:pt x="9376" y="14615"/>
                  </a:lnTo>
                  <a:cubicBezTo>
                    <a:pt x="9195" y="14642"/>
                    <a:pt x="9001" y="14674"/>
                    <a:pt x="8869" y="14801"/>
                  </a:cubicBezTo>
                  <a:cubicBezTo>
                    <a:pt x="8704" y="14961"/>
                    <a:pt x="8687" y="15218"/>
                    <a:pt x="8585" y="15424"/>
                  </a:cubicBezTo>
                  <a:cubicBezTo>
                    <a:pt x="8462" y="15668"/>
                    <a:pt x="8225" y="15828"/>
                    <a:pt x="8022" y="16010"/>
                  </a:cubicBezTo>
                  <a:cubicBezTo>
                    <a:pt x="7963" y="16063"/>
                    <a:pt x="7907" y="16119"/>
                    <a:pt x="7856" y="16178"/>
                  </a:cubicBezTo>
                  <a:cubicBezTo>
                    <a:pt x="7675" y="16164"/>
                    <a:pt x="7493" y="16158"/>
                    <a:pt x="7311" y="16158"/>
                  </a:cubicBezTo>
                  <a:cubicBezTo>
                    <a:pt x="6554" y="16158"/>
                    <a:pt x="5801" y="16275"/>
                    <a:pt x="5079" y="16508"/>
                  </a:cubicBezTo>
                  <a:cubicBezTo>
                    <a:pt x="4946" y="16551"/>
                    <a:pt x="4809" y="16598"/>
                    <a:pt x="4672" y="16598"/>
                  </a:cubicBezTo>
                  <a:cubicBezTo>
                    <a:pt x="4639" y="16598"/>
                    <a:pt x="4606" y="16595"/>
                    <a:pt x="4573" y="16589"/>
                  </a:cubicBezTo>
                  <a:cubicBezTo>
                    <a:pt x="4307" y="16537"/>
                    <a:pt x="4115" y="16272"/>
                    <a:pt x="3846" y="16246"/>
                  </a:cubicBezTo>
                  <a:cubicBezTo>
                    <a:pt x="3838" y="16245"/>
                    <a:pt x="3831" y="16245"/>
                    <a:pt x="3823" y="16245"/>
                  </a:cubicBezTo>
                  <a:cubicBezTo>
                    <a:pt x="3732" y="16245"/>
                    <a:pt x="3630" y="16296"/>
                    <a:pt x="3637" y="16384"/>
                  </a:cubicBezTo>
                  <a:cubicBezTo>
                    <a:pt x="3643" y="16441"/>
                    <a:pt x="3694" y="16480"/>
                    <a:pt x="3741" y="16512"/>
                  </a:cubicBezTo>
                  <a:cubicBezTo>
                    <a:pt x="4109" y="16764"/>
                    <a:pt x="4507" y="16966"/>
                    <a:pt x="4926" y="17116"/>
                  </a:cubicBezTo>
                  <a:cubicBezTo>
                    <a:pt x="4821" y="17122"/>
                    <a:pt x="4719" y="17129"/>
                    <a:pt x="4613" y="17135"/>
                  </a:cubicBezTo>
                  <a:cubicBezTo>
                    <a:pt x="1889" y="17278"/>
                    <a:pt x="3741" y="18921"/>
                    <a:pt x="6560" y="20165"/>
                  </a:cubicBezTo>
                  <a:cubicBezTo>
                    <a:pt x="6603" y="20322"/>
                    <a:pt x="6479" y="20457"/>
                    <a:pt x="6338" y="20457"/>
                  </a:cubicBezTo>
                  <a:cubicBezTo>
                    <a:pt x="6297" y="20457"/>
                    <a:pt x="6254" y="20445"/>
                    <a:pt x="6214" y="20420"/>
                  </a:cubicBezTo>
                  <a:cubicBezTo>
                    <a:pt x="6167" y="20390"/>
                    <a:pt x="6133" y="20343"/>
                    <a:pt x="6090" y="20308"/>
                  </a:cubicBezTo>
                  <a:cubicBezTo>
                    <a:pt x="6058" y="20282"/>
                    <a:pt x="6017" y="20262"/>
                    <a:pt x="5978" y="20262"/>
                  </a:cubicBezTo>
                  <a:cubicBezTo>
                    <a:pt x="5963" y="20262"/>
                    <a:pt x="5949" y="20265"/>
                    <a:pt x="5935" y="20271"/>
                  </a:cubicBezTo>
                  <a:cubicBezTo>
                    <a:pt x="5864" y="20302"/>
                    <a:pt x="5859" y="20409"/>
                    <a:pt x="5906" y="20471"/>
                  </a:cubicBezTo>
                  <a:cubicBezTo>
                    <a:pt x="6028" y="20634"/>
                    <a:pt x="6315" y="20629"/>
                    <a:pt x="6478" y="20745"/>
                  </a:cubicBezTo>
                  <a:cubicBezTo>
                    <a:pt x="6634" y="20856"/>
                    <a:pt x="6757" y="20977"/>
                    <a:pt x="6964" y="20977"/>
                  </a:cubicBezTo>
                  <a:cubicBezTo>
                    <a:pt x="7103" y="20977"/>
                    <a:pt x="7242" y="20942"/>
                    <a:pt x="7381" y="20942"/>
                  </a:cubicBezTo>
                  <a:cubicBezTo>
                    <a:pt x="7398" y="20942"/>
                    <a:pt x="7414" y="20942"/>
                    <a:pt x="7431" y="20943"/>
                  </a:cubicBezTo>
                  <a:cubicBezTo>
                    <a:pt x="7688" y="20960"/>
                    <a:pt x="7909" y="21124"/>
                    <a:pt x="8130" y="21257"/>
                  </a:cubicBezTo>
                  <a:cubicBezTo>
                    <a:pt x="8646" y="21567"/>
                    <a:pt x="9249" y="21728"/>
                    <a:pt x="9851" y="21728"/>
                  </a:cubicBezTo>
                  <a:cubicBezTo>
                    <a:pt x="10121" y="21728"/>
                    <a:pt x="10390" y="21696"/>
                    <a:pt x="10652" y="21630"/>
                  </a:cubicBezTo>
                  <a:cubicBezTo>
                    <a:pt x="12451" y="22395"/>
                    <a:pt x="14019" y="23531"/>
                    <a:pt x="13176" y="24233"/>
                  </a:cubicBezTo>
                  <a:cubicBezTo>
                    <a:pt x="13129" y="24234"/>
                    <a:pt x="13083" y="24235"/>
                    <a:pt x="13036" y="24235"/>
                  </a:cubicBezTo>
                  <a:cubicBezTo>
                    <a:pt x="12838" y="24235"/>
                    <a:pt x="12642" y="24222"/>
                    <a:pt x="12450" y="24176"/>
                  </a:cubicBezTo>
                  <a:cubicBezTo>
                    <a:pt x="12153" y="24103"/>
                    <a:pt x="11874" y="23951"/>
                    <a:pt x="11569" y="23922"/>
                  </a:cubicBezTo>
                  <a:cubicBezTo>
                    <a:pt x="11519" y="23917"/>
                    <a:pt x="11467" y="23916"/>
                    <a:pt x="11415" y="23916"/>
                  </a:cubicBezTo>
                  <a:cubicBezTo>
                    <a:pt x="11333" y="23916"/>
                    <a:pt x="11250" y="23920"/>
                    <a:pt x="11168" y="23920"/>
                  </a:cubicBezTo>
                  <a:cubicBezTo>
                    <a:pt x="11004" y="23920"/>
                    <a:pt x="10845" y="23905"/>
                    <a:pt x="10710" y="23816"/>
                  </a:cubicBezTo>
                  <a:cubicBezTo>
                    <a:pt x="10636" y="23767"/>
                    <a:pt x="10577" y="23700"/>
                    <a:pt x="10505" y="23648"/>
                  </a:cubicBezTo>
                  <a:cubicBezTo>
                    <a:pt x="10452" y="23610"/>
                    <a:pt x="10387" y="23581"/>
                    <a:pt x="10322" y="23581"/>
                  </a:cubicBezTo>
                  <a:cubicBezTo>
                    <a:pt x="10300" y="23581"/>
                    <a:pt x="10278" y="23585"/>
                    <a:pt x="10257" y="23592"/>
                  </a:cubicBezTo>
                  <a:cubicBezTo>
                    <a:pt x="10173" y="23622"/>
                    <a:pt x="10123" y="23739"/>
                    <a:pt x="10183" y="23804"/>
                  </a:cubicBezTo>
                  <a:cubicBezTo>
                    <a:pt x="10208" y="23830"/>
                    <a:pt x="10242" y="23844"/>
                    <a:pt x="10278" y="23855"/>
                  </a:cubicBezTo>
                  <a:cubicBezTo>
                    <a:pt x="10535" y="23952"/>
                    <a:pt x="10799" y="24033"/>
                    <a:pt x="11060" y="24121"/>
                  </a:cubicBezTo>
                  <a:lnTo>
                    <a:pt x="12487" y="24608"/>
                  </a:lnTo>
                  <a:lnTo>
                    <a:pt x="12525" y="24621"/>
                  </a:lnTo>
                  <a:cubicBezTo>
                    <a:pt x="11418" y="25178"/>
                    <a:pt x="10211" y="25370"/>
                    <a:pt x="9075" y="25370"/>
                  </a:cubicBezTo>
                  <a:cubicBezTo>
                    <a:pt x="8263" y="25370"/>
                    <a:pt x="7487" y="25272"/>
                    <a:pt x="6808" y="25140"/>
                  </a:cubicBezTo>
                  <a:cubicBezTo>
                    <a:pt x="6805" y="25135"/>
                    <a:pt x="6802" y="25131"/>
                    <a:pt x="6799" y="25128"/>
                  </a:cubicBezTo>
                  <a:lnTo>
                    <a:pt x="6247" y="24427"/>
                  </a:lnTo>
                  <a:cubicBezTo>
                    <a:pt x="6075" y="24208"/>
                    <a:pt x="5900" y="23985"/>
                    <a:pt x="5676" y="23819"/>
                  </a:cubicBezTo>
                  <a:cubicBezTo>
                    <a:pt x="5539" y="23717"/>
                    <a:pt x="5382" y="23634"/>
                    <a:pt x="5288" y="23492"/>
                  </a:cubicBezTo>
                  <a:cubicBezTo>
                    <a:pt x="5202" y="23364"/>
                    <a:pt x="5181" y="23203"/>
                    <a:pt x="5148" y="23052"/>
                  </a:cubicBezTo>
                  <a:cubicBezTo>
                    <a:pt x="5113" y="22901"/>
                    <a:pt x="5057" y="22742"/>
                    <a:pt x="4929" y="22656"/>
                  </a:cubicBezTo>
                  <a:cubicBezTo>
                    <a:pt x="4871" y="22618"/>
                    <a:pt x="4806" y="22596"/>
                    <a:pt x="4745" y="22568"/>
                  </a:cubicBezTo>
                  <a:cubicBezTo>
                    <a:pt x="4573" y="22488"/>
                    <a:pt x="4436" y="22349"/>
                    <a:pt x="4358" y="22176"/>
                  </a:cubicBezTo>
                  <a:cubicBezTo>
                    <a:pt x="4322" y="22094"/>
                    <a:pt x="4299" y="22006"/>
                    <a:pt x="4255" y="21928"/>
                  </a:cubicBezTo>
                  <a:cubicBezTo>
                    <a:pt x="4211" y="21850"/>
                    <a:pt x="4137" y="21781"/>
                    <a:pt x="4048" y="21774"/>
                  </a:cubicBezTo>
                  <a:cubicBezTo>
                    <a:pt x="4043" y="21774"/>
                    <a:pt x="4039" y="21773"/>
                    <a:pt x="4034" y="21773"/>
                  </a:cubicBezTo>
                  <a:cubicBezTo>
                    <a:pt x="3918" y="21773"/>
                    <a:pt x="3820" y="21888"/>
                    <a:pt x="3809" y="22006"/>
                  </a:cubicBezTo>
                  <a:cubicBezTo>
                    <a:pt x="3798" y="22129"/>
                    <a:pt x="3859" y="22248"/>
                    <a:pt x="3936" y="22343"/>
                  </a:cubicBezTo>
                  <a:cubicBezTo>
                    <a:pt x="4013" y="22439"/>
                    <a:pt x="4107" y="22520"/>
                    <a:pt x="4182" y="22618"/>
                  </a:cubicBezTo>
                  <a:cubicBezTo>
                    <a:pt x="4439" y="22955"/>
                    <a:pt x="4424" y="23416"/>
                    <a:pt x="4535" y="23826"/>
                  </a:cubicBezTo>
                  <a:cubicBezTo>
                    <a:pt x="4537" y="23879"/>
                    <a:pt x="4549" y="23933"/>
                    <a:pt x="4568" y="23984"/>
                  </a:cubicBezTo>
                  <a:cubicBezTo>
                    <a:pt x="2282" y="21530"/>
                    <a:pt x="882" y="18239"/>
                    <a:pt x="882" y="14620"/>
                  </a:cubicBezTo>
                  <a:cubicBezTo>
                    <a:pt x="882" y="14620"/>
                    <a:pt x="883" y="14368"/>
                    <a:pt x="888" y="13893"/>
                  </a:cubicBezTo>
                  <a:cubicBezTo>
                    <a:pt x="914" y="13421"/>
                    <a:pt x="945" y="12721"/>
                    <a:pt x="1112" y="11847"/>
                  </a:cubicBezTo>
                  <a:cubicBezTo>
                    <a:pt x="1276" y="10975"/>
                    <a:pt x="1570" y="9929"/>
                    <a:pt x="2076" y="8793"/>
                  </a:cubicBezTo>
                  <a:cubicBezTo>
                    <a:pt x="2579" y="7660"/>
                    <a:pt x="3318" y="6448"/>
                    <a:pt x="4336" y="5300"/>
                  </a:cubicBezTo>
                  <a:cubicBezTo>
                    <a:pt x="5358" y="4159"/>
                    <a:pt x="6660" y="3084"/>
                    <a:pt x="8219" y="2260"/>
                  </a:cubicBezTo>
                  <a:cubicBezTo>
                    <a:pt x="9773" y="1434"/>
                    <a:pt x="11585" y="864"/>
                    <a:pt x="13508" y="709"/>
                  </a:cubicBezTo>
                  <a:cubicBezTo>
                    <a:pt x="13895" y="677"/>
                    <a:pt x="14285" y="661"/>
                    <a:pt x="14678" y="661"/>
                  </a:cubicBezTo>
                  <a:close/>
                  <a:moveTo>
                    <a:pt x="14620" y="1"/>
                  </a:moveTo>
                  <a:cubicBezTo>
                    <a:pt x="10715" y="1"/>
                    <a:pt x="7043" y="1522"/>
                    <a:pt x="4282" y="4284"/>
                  </a:cubicBezTo>
                  <a:cubicBezTo>
                    <a:pt x="1521" y="7045"/>
                    <a:pt x="0" y="10717"/>
                    <a:pt x="0" y="14621"/>
                  </a:cubicBezTo>
                  <a:cubicBezTo>
                    <a:pt x="0" y="18527"/>
                    <a:pt x="1521" y="22198"/>
                    <a:pt x="4282" y="24960"/>
                  </a:cubicBezTo>
                  <a:cubicBezTo>
                    <a:pt x="7043" y="27721"/>
                    <a:pt x="10715" y="29242"/>
                    <a:pt x="14620" y="29242"/>
                  </a:cubicBezTo>
                  <a:cubicBezTo>
                    <a:pt x="18526" y="29242"/>
                    <a:pt x="22197" y="27721"/>
                    <a:pt x="24958" y="24960"/>
                  </a:cubicBezTo>
                  <a:cubicBezTo>
                    <a:pt x="27719" y="22198"/>
                    <a:pt x="29240" y="18527"/>
                    <a:pt x="29240" y="14621"/>
                  </a:cubicBezTo>
                  <a:cubicBezTo>
                    <a:pt x="29240" y="10717"/>
                    <a:pt x="27719" y="7045"/>
                    <a:pt x="24958" y="4284"/>
                  </a:cubicBezTo>
                  <a:cubicBezTo>
                    <a:pt x="22197" y="1522"/>
                    <a:pt x="18526" y="1"/>
                    <a:pt x="14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8"/>
            <p:cNvSpPr/>
            <p:nvPr/>
          </p:nvSpPr>
          <p:spPr>
            <a:xfrm>
              <a:off x="5689638" y="533668"/>
              <a:ext cx="185044" cy="85413"/>
            </a:xfrm>
            <a:custGeom>
              <a:avLst/>
              <a:gdLst/>
              <a:ahLst/>
              <a:cxnLst/>
              <a:rect l="l" t="t" r="r" b="b"/>
              <a:pathLst>
                <a:path w="3462" h="1598" extrusionOk="0">
                  <a:moveTo>
                    <a:pt x="2634" y="10"/>
                  </a:moveTo>
                  <a:cubicBezTo>
                    <a:pt x="2498" y="10"/>
                    <a:pt x="2366" y="40"/>
                    <a:pt x="2081" y="103"/>
                  </a:cubicBezTo>
                  <a:cubicBezTo>
                    <a:pt x="1163" y="306"/>
                    <a:pt x="1151" y="192"/>
                    <a:pt x="1206" y="677"/>
                  </a:cubicBezTo>
                  <a:cubicBezTo>
                    <a:pt x="1261" y="1161"/>
                    <a:pt x="0" y="1517"/>
                    <a:pt x="592" y="1589"/>
                  </a:cubicBezTo>
                  <a:cubicBezTo>
                    <a:pt x="635" y="1595"/>
                    <a:pt x="678" y="1597"/>
                    <a:pt x="720" y="1597"/>
                  </a:cubicBezTo>
                  <a:cubicBezTo>
                    <a:pt x="1250" y="1597"/>
                    <a:pt x="1677" y="1187"/>
                    <a:pt x="2171" y="934"/>
                  </a:cubicBezTo>
                  <a:cubicBezTo>
                    <a:pt x="2703" y="660"/>
                    <a:pt x="3240" y="477"/>
                    <a:pt x="3350" y="239"/>
                  </a:cubicBezTo>
                  <a:cubicBezTo>
                    <a:pt x="3461" y="1"/>
                    <a:pt x="2997" y="48"/>
                    <a:pt x="2784" y="21"/>
                  </a:cubicBezTo>
                  <a:cubicBezTo>
                    <a:pt x="2729" y="14"/>
                    <a:pt x="2682" y="10"/>
                    <a:pt x="2634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6434591" y="829039"/>
              <a:ext cx="5131" cy="6414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6" y="0"/>
                  </a:moveTo>
                  <a:cubicBezTo>
                    <a:pt x="54" y="30"/>
                    <a:pt x="21" y="72"/>
                    <a:pt x="1" y="119"/>
                  </a:cubicBezTo>
                  <a:cubicBezTo>
                    <a:pt x="32" y="79"/>
                    <a:pt x="62" y="38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6087959" y="449055"/>
              <a:ext cx="367683" cy="154577"/>
            </a:xfrm>
            <a:custGeom>
              <a:avLst/>
              <a:gdLst/>
              <a:ahLst/>
              <a:cxnLst/>
              <a:rect l="l" t="t" r="r" b="b"/>
              <a:pathLst>
                <a:path w="6879" h="2892" extrusionOk="0">
                  <a:moveTo>
                    <a:pt x="854" y="0"/>
                  </a:moveTo>
                  <a:cubicBezTo>
                    <a:pt x="743" y="0"/>
                    <a:pt x="632" y="6"/>
                    <a:pt x="521" y="19"/>
                  </a:cubicBezTo>
                  <a:cubicBezTo>
                    <a:pt x="345" y="38"/>
                    <a:pt x="145" y="95"/>
                    <a:pt x="76" y="257"/>
                  </a:cubicBezTo>
                  <a:cubicBezTo>
                    <a:pt x="1" y="428"/>
                    <a:pt x="126" y="634"/>
                    <a:pt x="293" y="715"/>
                  </a:cubicBezTo>
                  <a:cubicBezTo>
                    <a:pt x="518" y="824"/>
                    <a:pt x="887" y="856"/>
                    <a:pt x="1138" y="891"/>
                  </a:cubicBezTo>
                  <a:cubicBezTo>
                    <a:pt x="1537" y="946"/>
                    <a:pt x="1931" y="993"/>
                    <a:pt x="2324" y="1086"/>
                  </a:cubicBezTo>
                  <a:cubicBezTo>
                    <a:pt x="3103" y="1271"/>
                    <a:pt x="3855" y="1561"/>
                    <a:pt x="4556" y="1949"/>
                  </a:cubicBezTo>
                  <a:cubicBezTo>
                    <a:pt x="5190" y="2300"/>
                    <a:pt x="5797" y="2738"/>
                    <a:pt x="6506" y="2878"/>
                  </a:cubicBezTo>
                  <a:cubicBezTo>
                    <a:pt x="6544" y="2886"/>
                    <a:pt x="6586" y="2892"/>
                    <a:pt x="6627" y="2892"/>
                  </a:cubicBezTo>
                  <a:cubicBezTo>
                    <a:pt x="6705" y="2892"/>
                    <a:pt x="6780" y="2872"/>
                    <a:pt x="6821" y="2809"/>
                  </a:cubicBezTo>
                  <a:cubicBezTo>
                    <a:pt x="6878" y="2725"/>
                    <a:pt x="6839" y="2611"/>
                    <a:pt x="6788" y="2523"/>
                  </a:cubicBezTo>
                  <a:cubicBezTo>
                    <a:pt x="6524" y="2066"/>
                    <a:pt x="6005" y="1830"/>
                    <a:pt x="5519" y="1622"/>
                  </a:cubicBezTo>
                  <a:lnTo>
                    <a:pt x="3325" y="683"/>
                  </a:lnTo>
                  <a:cubicBezTo>
                    <a:pt x="2534" y="345"/>
                    <a:pt x="1703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8"/>
            <p:cNvSpPr/>
            <p:nvPr/>
          </p:nvSpPr>
          <p:spPr>
            <a:xfrm>
              <a:off x="5418372" y="652811"/>
              <a:ext cx="160243" cy="250360"/>
            </a:xfrm>
            <a:custGeom>
              <a:avLst/>
              <a:gdLst/>
              <a:ahLst/>
              <a:cxnLst/>
              <a:rect l="l" t="t" r="r" b="b"/>
              <a:pathLst>
                <a:path w="2998" h="4684" extrusionOk="0">
                  <a:moveTo>
                    <a:pt x="2817" y="0"/>
                  </a:moveTo>
                  <a:cubicBezTo>
                    <a:pt x="2773" y="0"/>
                    <a:pt x="2726" y="11"/>
                    <a:pt x="2685" y="26"/>
                  </a:cubicBezTo>
                  <a:cubicBezTo>
                    <a:pt x="2283" y="166"/>
                    <a:pt x="2037" y="517"/>
                    <a:pt x="1818" y="847"/>
                  </a:cubicBezTo>
                  <a:lnTo>
                    <a:pt x="827" y="2338"/>
                  </a:lnTo>
                  <a:cubicBezTo>
                    <a:pt x="423" y="2945"/>
                    <a:pt x="9" y="3588"/>
                    <a:pt x="2" y="4303"/>
                  </a:cubicBezTo>
                  <a:cubicBezTo>
                    <a:pt x="1" y="4433"/>
                    <a:pt x="27" y="4585"/>
                    <a:pt x="153" y="4653"/>
                  </a:cubicBezTo>
                  <a:cubicBezTo>
                    <a:pt x="192" y="4674"/>
                    <a:pt x="235" y="4684"/>
                    <a:pt x="278" y="4684"/>
                  </a:cubicBezTo>
                  <a:cubicBezTo>
                    <a:pt x="384" y="4684"/>
                    <a:pt x="493" y="4626"/>
                    <a:pt x="553" y="4546"/>
                  </a:cubicBezTo>
                  <a:cubicBezTo>
                    <a:pt x="665" y="4395"/>
                    <a:pt x="728" y="4130"/>
                    <a:pt x="781" y="3951"/>
                  </a:cubicBezTo>
                  <a:cubicBezTo>
                    <a:pt x="866" y="3667"/>
                    <a:pt x="944" y="3386"/>
                    <a:pt x="1060" y="3112"/>
                  </a:cubicBezTo>
                  <a:cubicBezTo>
                    <a:pt x="1293" y="2559"/>
                    <a:pt x="1607" y="2044"/>
                    <a:pt x="1993" y="1585"/>
                  </a:cubicBezTo>
                  <a:cubicBezTo>
                    <a:pt x="2344" y="1163"/>
                    <a:pt x="2764" y="771"/>
                    <a:pt x="2951" y="271"/>
                  </a:cubicBezTo>
                  <a:cubicBezTo>
                    <a:pt x="2981" y="192"/>
                    <a:pt x="2997" y="90"/>
                    <a:pt x="2925" y="33"/>
                  </a:cubicBezTo>
                  <a:cubicBezTo>
                    <a:pt x="2895" y="9"/>
                    <a:pt x="2857" y="0"/>
                    <a:pt x="2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8"/>
            <p:cNvSpPr/>
            <p:nvPr/>
          </p:nvSpPr>
          <p:spPr>
            <a:xfrm>
              <a:off x="5769548" y="803169"/>
              <a:ext cx="200063" cy="226254"/>
            </a:xfrm>
            <a:custGeom>
              <a:avLst/>
              <a:gdLst/>
              <a:ahLst/>
              <a:cxnLst/>
              <a:rect l="l" t="t" r="r" b="b"/>
              <a:pathLst>
                <a:path w="3743" h="4233" extrusionOk="0">
                  <a:moveTo>
                    <a:pt x="1743" y="0"/>
                  </a:moveTo>
                  <a:cubicBezTo>
                    <a:pt x="1688" y="0"/>
                    <a:pt x="1632" y="7"/>
                    <a:pt x="1580" y="19"/>
                  </a:cubicBezTo>
                  <a:cubicBezTo>
                    <a:pt x="1173" y="114"/>
                    <a:pt x="846" y="444"/>
                    <a:pt x="789" y="856"/>
                  </a:cubicBezTo>
                  <a:cubicBezTo>
                    <a:pt x="747" y="1158"/>
                    <a:pt x="624" y="1503"/>
                    <a:pt x="591" y="1829"/>
                  </a:cubicBezTo>
                  <a:cubicBezTo>
                    <a:pt x="425" y="2029"/>
                    <a:pt x="276" y="2246"/>
                    <a:pt x="181" y="2478"/>
                  </a:cubicBezTo>
                  <a:cubicBezTo>
                    <a:pt x="15" y="2887"/>
                    <a:pt x="0" y="3381"/>
                    <a:pt x="245" y="3748"/>
                  </a:cubicBezTo>
                  <a:cubicBezTo>
                    <a:pt x="452" y="4057"/>
                    <a:pt x="827" y="4232"/>
                    <a:pt x="1200" y="4232"/>
                  </a:cubicBezTo>
                  <a:cubicBezTo>
                    <a:pt x="1244" y="4232"/>
                    <a:pt x="1289" y="4230"/>
                    <a:pt x="1333" y="4225"/>
                  </a:cubicBezTo>
                  <a:cubicBezTo>
                    <a:pt x="1747" y="4178"/>
                    <a:pt x="2123" y="3922"/>
                    <a:pt x="2358" y="3579"/>
                  </a:cubicBezTo>
                  <a:cubicBezTo>
                    <a:pt x="2510" y="3354"/>
                    <a:pt x="2610" y="3088"/>
                    <a:pt x="2806" y="2900"/>
                  </a:cubicBezTo>
                  <a:cubicBezTo>
                    <a:pt x="3063" y="2655"/>
                    <a:pt x="3467" y="2557"/>
                    <a:pt x="3625" y="2240"/>
                  </a:cubicBezTo>
                  <a:cubicBezTo>
                    <a:pt x="3743" y="2005"/>
                    <a:pt x="3680" y="1706"/>
                    <a:pt x="3512" y="1503"/>
                  </a:cubicBezTo>
                  <a:cubicBezTo>
                    <a:pt x="3410" y="1379"/>
                    <a:pt x="3274" y="1288"/>
                    <a:pt x="3124" y="1224"/>
                  </a:cubicBezTo>
                  <a:cubicBezTo>
                    <a:pt x="3125" y="1223"/>
                    <a:pt x="3125" y="1222"/>
                    <a:pt x="3125" y="1222"/>
                  </a:cubicBezTo>
                  <a:cubicBezTo>
                    <a:pt x="3201" y="1050"/>
                    <a:pt x="3160" y="810"/>
                    <a:pt x="2988" y="733"/>
                  </a:cubicBezTo>
                  <a:cubicBezTo>
                    <a:pt x="2939" y="710"/>
                    <a:pt x="2884" y="702"/>
                    <a:pt x="2827" y="702"/>
                  </a:cubicBezTo>
                  <a:cubicBezTo>
                    <a:pt x="2715" y="702"/>
                    <a:pt x="2595" y="732"/>
                    <a:pt x="2488" y="732"/>
                  </a:cubicBezTo>
                  <a:cubicBezTo>
                    <a:pt x="2406" y="732"/>
                    <a:pt x="2332" y="714"/>
                    <a:pt x="2277" y="650"/>
                  </a:cubicBezTo>
                  <a:cubicBezTo>
                    <a:pt x="2185" y="541"/>
                    <a:pt x="2227" y="375"/>
                    <a:pt x="2178" y="241"/>
                  </a:cubicBezTo>
                  <a:cubicBezTo>
                    <a:pt x="2116" y="73"/>
                    <a:pt x="1929" y="0"/>
                    <a:pt x="1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8"/>
            <p:cNvSpPr/>
            <p:nvPr/>
          </p:nvSpPr>
          <p:spPr>
            <a:xfrm>
              <a:off x="6182514" y="672481"/>
              <a:ext cx="200972" cy="154257"/>
            </a:xfrm>
            <a:custGeom>
              <a:avLst/>
              <a:gdLst/>
              <a:ahLst/>
              <a:cxnLst/>
              <a:rect l="l" t="t" r="r" b="b"/>
              <a:pathLst>
                <a:path w="3760" h="2886" extrusionOk="0">
                  <a:moveTo>
                    <a:pt x="1000" y="0"/>
                  </a:moveTo>
                  <a:cubicBezTo>
                    <a:pt x="962" y="0"/>
                    <a:pt x="925" y="4"/>
                    <a:pt x="890" y="11"/>
                  </a:cubicBezTo>
                  <a:cubicBezTo>
                    <a:pt x="660" y="62"/>
                    <a:pt x="454" y="350"/>
                    <a:pt x="288" y="506"/>
                  </a:cubicBezTo>
                  <a:cubicBezTo>
                    <a:pt x="150" y="636"/>
                    <a:pt x="0" y="800"/>
                    <a:pt x="34" y="987"/>
                  </a:cubicBezTo>
                  <a:cubicBezTo>
                    <a:pt x="69" y="1188"/>
                    <a:pt x="304" y="1289"/>
                    <a:pt x="508" y="1299"/>
                  </a:cubicBezTo>
                  <a:cubicBezTo>
                    <a:pt x="533" y="1300"/>
                    <a:pt x="557" y="1301"/>
                    <a:pt x="581" y="1301"/>
                  </a:cubicBezTo>
                  <a:cubicBezTo>
                    <a:pt x="672" y="1301"/>
                    <a:pt x="763" y="1294"/>
                    <a:pt x="853" y="1294"/>
                  </a:cubicBezTo>
                  <a:cubicBezTo>
                    <a:pt x="944" y="1294"/>
                    <a:pt x="1033" y="1301"/>
                    <a:pt x="1119" y="1329"/>
                  </a:cubicBezTo>
                  <a:cubicBezTo>
                    <a:pt x="1516" y="1459"/>
                    <a:pt x="1641" y="1945"/>
                    <a:pt x="1881" y="2289"/>
                  </a:cubicBezTo>
                  <a:cubicBezTo>
                    <a:pt x="2135" y="2656"/>
                    <a:pt x="2576" y="2886"/>
                    <a:pt x="3022" y="2886"/>
                  </a:cubicBezTo>
                  <a:cubicBezTo>
                    <a:pt x="3034" y="2886"/>
                    <a:pt x="3046" y="2886"/>
                    <a:pt x="3059" y="2885"/>
                  </a:cubicBezTo>
                  <a:cubicBezTo>
                    <a:pt x="3312" y="2879"/>
                    <a:pt x="3591" y="2778"/>
                    <a:pt x="3690" y="2545"/>
                  </a:cubicBezTo>
                  <a:cubicBezTo>
                    <a:pt x="3760" y="2382"/>
                    <a:pt x="3723" y="2188"/>
                    <a:pt x="3635" y="2033"/>
                  </a:cubicBezTo>
                  <a:cubicBezTo>
                    <a:pt x="3548" y="1877"/>
                    <a:pt x="3416" y="1755"/>
                    <a:pt x="3285" y="1633"/>
                  </a:cubicBezTo>
                  <a:lnTo>
                    <a:pt x="2382" y="788"/>
                  </a:lnTo>
                  <a:cubicBezTo>
                    <a:pt x="2165" y="586"/>
                    <a:pt x="1946" y="382"/>
                    <a:pt x="1690" y="232"/>
                  </a:cubicBezTo>
                  <a:cubicBezTo>
                    <a:pt x="1512" y="128"/>
                    <a:pt x="1233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8"/>
            <p:cNvSpPr/>
            <p:nvPr/>
          </p:nvSpPr>
          <p:spPr>
            <a:xfrm>
              <a:off x="5445045" y="978863"/>
              <a:ext cx="143887" cy="142605"/>
            </a:xfrm>
            <a:custGeom>
              <a:avLst/>
              <a:gdLst/>
              <a:ahLst/>
              <a:cxnLst/>
              <a:rect l="l" t="t" r="r" b="b"/>
              <a:pathLst>
                <a:path w="2692" h="2668" extrusionOk="0">
                  <a:moveTo>
                    <a:pt x="1231" y="1"/>
                  </a:moveTo>
                  <a:cubicBezTo>
                    <a:pt x="1176" y="1"/>
                    <a:pt x="1121" y="7"/>
                    <a:pt x="1070" y="19"/>
                  </a:cubicBezTo>
                  <a:cubicBezTo>
                    <a:pt x="662" y="114"/>
                    <a:pt x="335" y="445"/>
                    <a:pt x="279" y="857"/>
                  </a:cubicBezTo>
                  <a:cubicBezTo>
                    <a:pt x="220" y="1278"/>
                    <a:pt x="0" y="1786"/>
                    <a:pt x="95" y="2206"/>
                  </a:cubicBezTo>
                  <a:cubicBezTo>
                    <a:pt x="144" y="2422"/>
                    <a:pt x="305" y="2624"/>
                    <a:pt x="523" y="2661"/>
                  </a:cubicBezTo>
                  <a:cubicBezTo>
                    <a:pt x="548" y="2665"/>
                    <a:pt x="573" y="2667"/>
                    <a:pt x="598" y="2667"/>
                  </a:cubicBezTo>
                  <a:cubicBezTo>
                    <a:pt x="798" y="2667"/>
                    <a:pt x="987" y="2539"/>
                    <a:pt x="1153" y="2417"/>
                  </a:cubicBezTo>
                  <a:lnTo>
                    <a:pt x="2229" y="1624"/>
                  </a:lnTo>
                  <a:cubicBezTo>
                    <a:pt x="2380" y="1514"/>
                    <a:pt x="2539" y="1395"/>
                    <a:pt x="2615" y="1222"/>
                  </a:cubicBezTo>
                  <a:cubicBezTo>
                    <a:pt x="2691" y="1051"/>
                    <a:pt x="2649" y="812"/>
                    <a:pt x="2478" y="733"/>
                  </a:cubicBezTo>
                  <a:cubicBezTo>
                    <a:pt x="2429" y="711"/>
                    <a:pt x="2375" y="703"/>
                    <a:pt x="2319" y="703"/>
                  </a:cubicBezTo>
                  <a:cubicBezTo>
                    <a:pt x="2206" y="703"/>
                    <a:pt x="2084" y="734"/>
                    <a:pt x="1977" y="734"/>
                  </a:cubicBezTo>
                  <a:cubicBezTo>
                    <a:pt x="1895" y="734"/>
                    <a:pt x="1821" y="715"/>
                    <a:pt x="1766" y="651"/>
                  </a:cubicBezTo>
                  <a:cubicBezTo>
                    <a:pt x="1675" y="543"/>
                    <a:pt x="1716" y="376"/>
                    <a:pt x="1668" y="243"/>
                  </a:cubicBezTo>
                  <a:cubicBezTo>
                    <a:pt x="1606" y="73"/>
                    <a:pt x="1418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8"/>
            <p:cNvSpPr/>
            <p:nvPr/>
          </p:nvSpPr>
          <p:spPr>
            <a:xfrm>
              <a:off x="5859080" y="545480"/>
              <a:ext cx="321341" cy="96477"/>
            </a:xfrm>
            <a:custGeom>
              <a:avLst/>
              <a:gdLst/>
              <a:ahLst/>
              <a:cxnLst/>
              <a:rect l="l" t="t" r="r" b="b"/>
              <a:pathLst>
                <a:path w="6012" h="1805" extrusionOk="0">
                  <a:moveTo>
                    <a:pt x="3469" y="1"/>
                  </a:moveTo>
                  <a:cubicBezTo>
                    <a:pt x="3431" y="1"/>
                    <a:pt x="3393" y="1"/>
                    <a:pt x="3356" y="2"/>
                  </a:cubicBezTo>
                  <a:cubicBezTo>
                    <a:pt x="2482" y="26"/>
                    <a:pt x="1623" y="221"/>
                    <a:pt x="1250" y="502"/>
                  </a:cubicBezTo>
                  <a:cubicBezTo>
                    <a:pt x="869" y="791"/>
                    <a:pt x="114" y="1122"/>
                    <a:pt x="39" y="1424"/>
                  </a:cubicBezTo>
                  <a:cubicBezTo>
                    <a:pt x="1" y="1580"/>
                    <a:pt x="196" y="1738"/>
                    <a:pt x="606" y="1788"/>
                  </a:cubicBezTo>
                  <a:cubicBezTo>
                    <a:pt x="703" y="1800"/>
                    <a:pt x="803" y="1805"/>
                    <a:pt x="907" y="1805"/>
                  </a:cubicBezTo>
                  <a:cubicBezTo>
                    <a:pt x="1268" y="1805"/>
                    <a:pt x="1662" y="1744"/>
                    <a:pt x="2019" y="1685"/>
                  </a:cubicBezTo>
                  <a:lnTo>
                    <a:pt x="4664" y="1247"/>
                  </a:lnTo>
                  <a:cubicBezTo>
                    <a:pt x="5036" y="1186"/>
                    <a:pt x="5425" y="1121"/>
                    <a:pt x="5686" y="1008"/>
                  </a:cubicBezTo>
                  <a:cubicBezTo>
                    <a:pt x="5945" y="896"/>
                    <a:pt x="6012" y="724"/>
                    <a:pt x="5719" y="651"/>
                  </a:cubicBezTo>
                  <a:cubicBezTo>
                    <a:pt x="5334" y="555"/>
                    <a:pt x="4550" y="666"/>
                    <a:pt x="4351" y="517"/>
                  </a:cubicBezTo>
                  <a:cubicBezTo>
                    <a:pt x="4236" y="432"/>
                    <a:pt x="4423" y="320"/>
                    <a:pt x="4409" y="222"/>
                  </a:cubicBezTo>
                  <a:cubicBezTo>
                    <a:pt x="4389" y="73"/>
                    <a:pt x="3922" y="1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8"/>
            <p:cNvSpPr/>
            <p:nvPr/>
          </p:nvSpPr>
          <p:spPr>
            <a:xfrm>
              <a:off x="5640196" y="726466"/>
              <a:ext cx="76808" cy="98989"/>
            </a:xfrm>
            <a:custGeom>
              <a:avLst/>
              <a:gdLst/>
              <a:ahLst/>
              <a:cxnLst/>
              <a:rect l="l" t="t" r="r" b="b"/>
              <a:pathLst>
                <a:path w="1437" h="1852" extrusionOk="0">
                  <a:moveTo>
                    <a:pt x="1237" y="1"/>
                  </a:moveTo>
                  <a:cubicBezTo>
                    <a:pt x="1188" y="1"/>
                    <a:pt x="1137" y="16"/>
                    <a:pt x="1091" y="34"/>
                  </a:cubicBezTo>
                  <a:cubicBezTo>
                    <a:pt x="669" y="205"/>
                    <a:pt x="254" y="633"/>
                    <a:pt x="91" y="1050"/>
                  </a:cubicBezTo>
                  <a:cubicBezTo>
                    <a:pt x="36" y="1188"/>
                    <a:pt x="1" y="1338"/>
                    <a:pt x="22" y="1485"/>
                  </a:cubicBezTo>
                  <a:cubicBezTo>
                    <a:pt x="43" y="1631"/>
                    <a:pt x="133" y="1774"/>
                    <a:pt x="271" y="1828"/>
                  </a:cubicBezTo>
                  <a:cubicBezTo>
                    <a:pt x="313" y="1844"/>
                    <a:pt x="357" y="1852"/>
                    <a:pt x="402" y="1852"/>
                  </a:cubicBezTo>
                  <a:cubicBezTo>
                    <a:pt x="484" y="1852"/>
                    <a:pt x="568" y="1826"/>
                    <a:pt x="641" y="1785"/>
                  </a:cubicBezTo>
                  <a:cubicBezTo>
                    <a:pt x="751" y="1722"/>
                    <a:pt x="840" y="1623"/>
                    <a:pt x="918" y="1522"/>
                  </a:cubicBezTo>
                  <a:cubicBezTo>
                    <a:pt x="1179" y="1180"/>
                    <a:pt x="1350" y="778"/>
                    <a:pt x="1418" y="354"/>
                  </a:cubicBezTo>
                  <a:cubicBezTo>
                    <a:pt x="1437" y="232"/>
                    <a:pt x="1433" y="79"/>
                    <a:pt x="1324" y="21"/>
                  </a:cubicBezTo>
                  <a:cubicBezTo>
                    <a:pt x="1297" y="6"/>
                    <a:pt x="1267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8"/>
            <p:cNvSpPr/>
            <p:nvPr/>
          </p:nvSpPr>
          <p:spPr>
            <a:xfrm>
              <a:off x="5345732" y="1137185"/>
              <a:ext cx="42760" cy="149981"/>
            </a:xfrm>
            <a:custGeom>
              <a:avLst/>
              <a:gdLst/>
              <a:ahLst/>
              <a:cxnLst/>
              <a:rect l="l" t="t" r="r" b="b"/>
              <a:pathLst>
                <a:path w="800" h="2806" extrusionOk="0">
                  <a:moveTo>
                    <a:pt x="305" y="0"/>
                  </a:moveTo>
                  <a:cubicBezTo>
                    <a:pt x="258" y="0"/>
                    <a:pt x="223" y="41"/>
                    <a:pt x="198" y="85"/>
                  </a:cubicBezTo>
                  <a:cubicBezTo>
                    <a:pt x="39" y="363"/>
                    <a:pt x="1" y="865"/>
                    <a:pt x="104" y="1284"/>
                  </a:cubicBezTo>
                  <a:cubicBezTo>
                    <a:pt x="137" y="1422"/>
                    <a:pt x="186" y="1566"/>
                    <a:pt x="267" y="1689"/>
                  </a:cubicBezTo>
                  <a:cubicBezTo>
                    <a:pt x="290" y="1722"/>
                    <a:pt x="315" y="1754"/>
                    <a:pt x="343" y="1784"/>
                  </a:cubicBezTo>
                  <a:cubicBezTo>
                    <a:pt x="337" y="1885"/>
                    <a:pt x="343" y="1988"/>
                    <a:pt x="358" y="2089"/>
                  </a:cubicBezTo>
                  <a:cubicBezTo>
                    <a:pt x="368" y="2171"/>
                    <a:pt x="385" y="2253"/>
                    <a:pt x="409" y="2333"/>
                  </a:cubicBezTo>
                  <a:cubicBezTo>
                    <a:pt x="440" y="2437"/>
                    <a:pt x="481" y="2537"/>
                    <a:pt x="534" y="2634"/>
                  </a:cubicBezTo>
                  <a:cubicBezTo>
                    <a:pt x="593" y="2740"/>
                    <a:pt x="650" y="2800"/>
                    <a:pt x="685" y="2805"/>
                  </a:cubicBezTo>
                  <a:cubicBezTo>
                    <a:pt x="687" y="2806"/>
                    <a:pt x="689" y="2806"/>
                    <a:pt x="691" y="2806"/>
                  </a:cubicBezTo>
                  <a:cubicBezTo>
                    <a:pt x="722" y="2806"/>
                    <a:pt x="735" y="2766"/>
                    <a:pt x="740" y="2715"/>
                  </a:cubicBezTo>
                  <a:cubicBezTo>
                    <a:pt x="756" y="2564"/>
                    <a:pt x="697" y="2239"/>
                    <a:pt x="594" y="1914"/>
                  </a:cubicBezTo>
                  <a:cubicBezTo>
                    <a:pt x="672" y="1907"/>
                    <a:pt x="730" y="1848"/>
                    <a:pt x="761" y="1767"/>
                  </a:cubicBezTo>
                  <a:cubicBezTo>
                    <a:pt x="794" y="1677"/>
                    <a:pt x="799" y="1564"/>
                    <a:pt x="795" y="1451"/>
                  </a:cubicBezTo>
                  <a:cubicBezTo>
                    <a:pt x="785" y="1072"/>
                    <a:pt x="694" y="661"/>
                    <a:pt x="534" y="268"/>
                  </a:cubicBezTo>
                  <a:cubicBezTo>
                    <a:pt x="488" y="154"/>
                    <a:pt x="415" y="20"/>
                    <a:pt x="325" y="3"/>
                  </a:cubicBezTo>
                  <a:cubicBezTo>
                    <a:pt x="318" y="1"/>
                    <a:pt x="312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8"/>
            <p:cNvSpPr/>
            <p:nvPr/>
          </p:nvSpPr>
          <p:spPr>
            <a:xfrm>
              <a:off x="6101428" y="903176"/>
              <a:ext cx="127264" cy="62697"/>
            </a:xfrm>
            <a:custGeom>
              <a:avLst/>
              <a:gdLst/>
              <a:ahLst/>
              <a:cxnLst/>
              <a:rect l="l" t="t" r="r" b="b"/>
              <a:pathLst>
                <a:path w="2381" h="1173" extrusionOk="0">
                  <a:moveTo>
                    <a:pt x="1082" y="0"/>
                  </a:moveTo>
                  <a:cubicBezTo>
                    <a:pt x="846" y="0"/>
                    <a:pt x="622" y="35"/>
                    <a:pt x="441" y="107"/>
                  </a:cubicBezTo>
                  <a:cubicBezTo>
                    <a:pt x="297" y="164"/>
                    <a:pt x="163" y="244"/>
                    <a:pt x="87" y="371"/>
                  </a:cubicBezTo>
                  <a:cubicBezTo>
                    <a:pt x="11" y="500"/>
                    <a:pt x="1" y="683"/>
                    <a:pt x="99" y="841"/>
                  </a:cubicBezTo>
                  <a:cubicBezTo>
                    <a:pt x="182" y="979"/>
                    <a:pt x="333" y="1079"/>
                    <a:pt x="483" y="1127"/>
                  </a:cubicBezTo>
                  <a:cubicBezTo>
                    <a:pt x="591" y="1161"/>
                    <a:pt x="701" y="1172"/>
                    <a:pt x="807" y="1172"/>
                  </a:cubicBezTo>
                  <a:cubicBezTo>
                    <a:pt x="847" y="1172"/>
                    <a:pt x="886" y="1171"/>
                    <a:pt x="925" y="1168"/>
                  </a:cubicBezTo>
                  <a:cubicBezTo>
                    <a:pt x="1401" y="1139"/>
                    <a:pt x="1839" y="985"/>
                    <a:pt x="2184" y="727"/>
                  </a:cubicBezTo>
                  <a:cubicBezTo>
                    <a:pt x="2282" y="652"/>
                    <a:pt x="2380" y="535"/>
                    <a:pt x="2315" y="398"/>
                  </a:cubicBezTo>
                  <a:cubicBezTo>
                    <a:pt x="2272" y="309"/>
                    <a:pt x="2173" y="248"/>
                    <a:pt x="2081" y="207"/>
                  </a:cubicBezTo>
                  <a:cubicBezTo>
                    <a:pt x="1777" y="70"/>
                    <a:pt x="1416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8"/>
            <p:cNvSpPr/>
            <p:nvPr/>
          </p:nvSpPr>
          <p:spPr>
            <a:xfrm>
              <a:off x="5938401" y="717754"/>
              <a:ext cx="59811" cy="28703"/>
            </a:xfrm>
            <a:custGeom>
              <a:avLst/>
              <a:gdLst/>
              <a:ahLst/>
              <a:cxnLst/>
              <a:rect l="l" t="t" r="r" b="b"/>
              <a:pathLst>
                <a:path w="1119" h="537" extrusionOk="0">
                  <a:moveTo>
                    <a:pt x="333" y="0"/>
                  </a:moveTo>
                  <a:cubicBezTo>
                    <a:pt x="276" y="0"/>
                    <a:pt x="223" y="6"/>
                    <a:pt x="178" y="17"/>
                  </a:cubicBezTo>
                  <a:cubicBezTo>
                    <a:pt x="114" y="34"/>
                    <a:pt x="55" y="63"/>
                    <a:pt x="28" y="116"/>
                  </a:cubicBezTo>
                  <a:cubicBezTo>
                    <a:pt x="1" y="169"/>
                    <a:pt x="8" y="252"/>
                    <a:pt x="64" y="330"/>
                  </a:cubicBezTo>
                  <a:cubicBezTo>
                    <a:pt x="115" y="399"/>
                    <a:pt x="184" y="453"/>
                    <a:pt x="263" y="486"/>
                  </a:cubicBezTo>
                  <a:cubicBezTo>
                    <a:pt x="329" y="514"/>
                    <a:pt x="401" y="529"/>
                    <a:pt x="473" y="533"/>
                  </a:cubicBezTo>
                  <a:cubicBezTo>
                    <a:pt x="505" y="535"/>
                    <a:pt x="537" y="536"/>
                    <a:pt x="568" y="536"/>
                  </a:cubicBezTo>
                  <a:cubicBezTo>
                    <a:pt x="752" y="536"/>
                    <a:pt x="913" y="494"/>
                    <a:pt x="1037" y="412"/>
                  </a:cubicBezTo>
                  <a:cubicBezTo>
                    <a:pt x="1080" y="384"/>
                    <a:pt x="1118" y="338"/>
                    <a:pt x="1079" y="271"/>
                  </a:cubicBezTo>
                  <a:cubicBezTo>
                    <a:pt x="1053" y="227"/>
                    <a:pt x="1003" y="194"/>
                    <a:pt x="956" y="169"/>
                  </a:cubicBezTo>
                  <a:cubicBezTo>
                    <a:pt x="758" y="61"/>
                    <a:pt x="520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8"/>
            <p:cNvSpPr/>
            <p:nvPr/>
          </p:nvSpPr>
          <p:spPr>
            <a:xfrm>
              <a:off x="6021198" y="1024884"/>
              <a:ext cx="62750" cy="30146"/>
            </a:xfrm>
            <a:custGeom>
              <a:avLst/>
              <a:gdLst/>
              <a:ahLst/>
              <a:cxnLst/>
              <a:rect l="l" t="t" r="r" b="b"/>
              <a:pathLst>
                <a:path w="1174" h="564" extrusionOk="0">
                  <a:moveTo>
                    <a:pt x="351" y="1"/>
                  </a:moveTo>
                  <a:cubicBezTo>
                    <a:pt x="290" y="1"/>
                    <a:pt x="235" y="7"/>
                    <a:pt x="187" y="20"/>
                  </a:cubicBezTo>
                  <a:cubicBezTo>
                    <a:pt x="119" y="36"/>
                    <a:pt x="58" y="66"/>
                    <a:pt x="29" y="122"/>
                  </a:cubicBezTo>
                  <a:cubicBezTo>
                    <a:pt x="0" y="178"/>
                    <a:pt x="7" y="266"/>
                    <a:pt x="66" y="348"/>
                  </a:cubicBezTo>
                  <a:cubicBezTo>
                    <a:pt x="120" y="419"/>
                    <a:pt x="193" y="475"/>
                    <a:pt x="275" y="510"/>
                  </a:cubicBezTo>
                  <a:cubicBezTo>
                    <a:pt x="345" y="540"/>
                    <a:pt x="420" y="556"/>
                    <a:pt x="496" y="560"/>
                  </a:cubicBezTo>
                  <a:cubicBezTo>
                    <a:pt x="530" y="563"/>
                    <a:pt x="563" y="564"/>
                    <a:pt x="596" y="564"/>
                  </a:cubicBezTo>
                  <a:cubicBezTo>
                    <a:pt x="788" y="564"/>
                    <a:pt x="958" y="519"/>
                    <a:pt x="1089" y="433"/>
                  </a:cubicBezTo>
                  <a:cubicBezTo>
                    <a:pt x="1134" y="404"/>
                    <a:pt x="1174" y="354"/>
                    <a:pt x="1132" y="284"/>
                  </a:cubicBezTo>
                  <a:cubicBezTo>
                    <a:pt x="1105" y="239"/>
                    <a:pt x="1052" y="203"/>
                    <a:pt x="1003" y="178"/>
                  </a:cubicBezTo>
                  <a:cubicBezTo>
                    <a:pt x="795" y="65"/>
                    <a:pt x="547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8"/>
            <p:cNvSpPr/>
            <p:nvPr/>
          </p:nvSpPr>
          <p:spPr>
            <a:xfrm>
              <a:off x="5629078" y="1667528"/>
              <a:ext cx="55748" cy="28435"/>
            </a:xfrm>
            <a:custGeom>
              <a:avLst/>
              <a:gdLst/>
              <a:ahLst/>
              <a:cxnLst/>
              <a:rect l="l" t="t" r="r" b="b"/>
              <a:pathLst>
                <a:path w="1043" h="532" extrusionOk="0">
                  <a:moveTo>
                    <a:pt x="168" y="0"/>
                  </a:moveTo>
                  <a:cubicBezTo>
                    <a:pt x="158" y="0"/>
                    <a:pt x="148" y="1"/>
                    <a:pt x="138" y="1"/>
                  </a:cubicBezTo>
                  <a:cubicBezTo>
                    <a:pt x="82" y="6"/>
                    <a:pt x="34" y="22"/>
                    <a:pt x="17" y="64"/>
                  </a:cubicBezTo>
                  <a:cubicBezTo>
                    <a:pt x="0" y="106"/>
                    <a:pt x="20" y="180"/>
                    <a:pt x="84" y="257"/>
                  </a:cubicBezTo>
                  <a:cubicBezTo>
                    <a:pt x="141" y="325"/>
                    <a:pt x="211" y="381"/>
                    <a:pt x="288" y="424"/>
                  </a:cubicBezTo>
                  <a:cubicBezTo>
                    <a:pt x="351" y="457"/>
                    <a:pt x="418" y="482"/>
                    <a:pt x="488" y="499"/>
                  </a:cubicBezTo>
                  <a:cubicBezTo>
                    <a:pt x="581" y="521"/>
                    <a:pt x="666" y="532"/>
                    <a:pt x="743" y="532"/>
                  </a:cubicBezTo>
                  <a:cubicBezTo>
                    <a:pt x="837" y="532"/>
                    <a:pt x="917" y="515"/>
                    <a:pt x="982" y="482"/>
                  </a:cubicBezTo>
                  <a:cubicBezTo>
                    <a:pt x="1015" y="464"/>
                    <a:pt x="1043" y="429"/>
                    <a:pt x="996" y="364"/>
                  </a:cubicBezTo>
                  <a:cubicBezTo>
                    <a:pt x="967" y="323"/>
                    <a:pt x="915" y="286"/>
                    <a:pt x="869" y="256"/>
                  </a:cubicBezTo>
                  <a:cubicBezTo>
                    <a:pt x="625" y="102"/>
                    <a:pt x="340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8"/>
            <p:cNvSpPr/>
            <p:nvPr/>
          </p:nvSpPr>
          <p:spPr>
            <a:xfrm>
              <a:off x="5779811" y="1667582"/>
              <a:ext cx="48372" cy="20792"/>
            </a:xfrm>
            <a:custGeom>
              <a:avLst/>
              <a:gdLst/>
              <a:ahLst/>
              <a:cxnLst/>
              <a:rect l="l" t="t" r="r" b="b"/>
              <a:pathLst>
                <a:path w="905" h="389" extrusionOk="0">
                  <a:moveTo>
                    <a:pt x="144" y="1"/>
                  </a:moveTo>
                  <a:cubicBezTo>
                    <a:pt x="119" y="1"/>
                    <a:pt x="94" y="3"/>
                    <a:pt x="70" y="6"/>
                  </a:cubicBezTo>
                  <a:cubicBezTo>
                    <a:pt x="3" y="19"/>
                    <a:pt x="1" y="53"/>
                    <a:pt x="13" y="79"/>
                  </a:cubicBezTo>
                  <a:cubicBezTo>
                    <a:pt x="57" y="168"/>
                    <a:pt x="166" y="254"/>
                    <a:pt x="330" y="324"/>
                  </a:cubicBezTo>
                  <a:cubicBezTo>
                    <a:pt x="386" y="348"/>
                    <a:pt x="445" y="366"/>
                    <a:pt x="505" y="378"/>
                  </a:cubicBezTo>
                  <a:cubicBezTo>
                    <a:pt x="549" y="385"/>
                    <a:pt x="592" y="389"/>
                    <a:pt x="636" y="389"/>
                  </a:cubicBezTo>
                  <a:cubicBezTo>
                    <a:pt x="669" y="389"/>
                    <a:pt x="703" y="386"/>
                    <a:pt x="736" y="382"/>
                  </a:cubicBezTo>
                  <a:cubicBezTo>
                    <a:pt x="822" y="369"/>
                    <a:pt x="878" y="337"/>
                    <a:pt x="891" y="305"/>
                  </a:cubicBezTo>
                  <a:cubicBezTo>
                    <a:pt x="904" y="274"/>
                    <a:pt x="880" y="242"/>
                    <a:pt x="846" y="213"/>
                  </a:cubicBezTo>
                  <a:cubicBezTo>
                    <a:pt x="742" y="125"/>
                    <a:pt x="480" y="38"/>
                    <a:pt x="217" y="6"/>
                  </a:cubicBezTo>
                  <a:cubicBezTo>
                    <a:pt x="193" y="3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8"/>
            <p:cNvSpPr/>
            <p:nvPr/>
          </p:nvSpPr>
          <p:spPr>
            <a:xfrm>
              <a:off x="5491975" y="1399631"/>
              <a:ext cx="59597" cy="42867"/>
            </a:xfrm>
            <a:custGeom>
              <a:avLst/>
              <a:gdLst/>
              <a:ahLst/>
              <a:cxnLst/>
              <a:rect l="l" t="t" r="r" b="b"/>
              <a:pathLst>
                <a:path w="1115" h="802" extrusionOk="0">
                  <a:moveTo>
                    <a:pt x="86" y="0"/>
                  </a:moveTo>
                  <a:cubicBezTo>
                    <a:pt x="14" y="0"/>
                    <a:pt x="0" y="38"/>
                    <a:pt x="5" y="74"/>
                  </a:cubicBezTo>
                  <a:cubicBezTo>
                    <a:pt x="24" y="214"/>
                    <a:pt x="135" y="375"/>
                    <a:pt x="324" y="540"/>
                  </a:cubicBezTo>
                  <a:cubicBezTo>
                    <a:pt x="389" y="597"/>
                    <a:pt x="459" y="646"/>
                    <a:pt x="535" y="687"/>
                  </a:cubicBezTo>
                  <a:cubicBezTo>
                    <a:pt x="631" y="738"/>
                    <a:pt x="735" y="774"/>
                    <a:pt x="842" y="793"/>
                  </a:cubicBezTo>
                  <a:cubicBezTo>
                    <a:pt x="876" y="799"/>
                    <a:pt x="907" y="801"/>
                    <a:pt x="935" y="801"/>
                  </a:cubicBezTo>
                  <a:cubicBezTo>
                    <a:pt x="1008" y="801"/>
                    <a:pt x="1059" y="784"/>
                    <a:pt x="1082" y="757"/>
                  </a:cubicBezTo>
                  <a:cubicBezTo>
                    <a:pt x="1115" y="721"/>
                    <a:pt x="1095" y="668"/>
                    <a:pt x="1063" y="615"/>
                  </a:cubicBezTo>
                  <a:cubicBezTo>
                    <a:pt x="962" y="452"/>
                    <a:pt x="649" y="223"/>
                    <a:pt x="310" y="66"/>
                  </a:cubicBezTo>
                  <a:cubicBezTo>
                    <a:pt x="249" y="37"/>
                    <a:pt x="177" y="9"/>
                    <a:pt x="114" y="2"/>
                  </a:cubicBezTo>
                  <a:cubicBezTo>
                    <a:pt x="103" y="1"/>
                    <a:pt x="94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5400520" y="1450784"/>
              <a:ext cx="41638" cy="55962"/>
            </a:xfrm>
            <a:custGeom>
              <a:avLst/>
              <a:gdLst/>
              <a:ahLst/>
              <a:cxnLst/>
              <a:rect l="l" t="t" r="r" b="b"/>
              <a:pathLst>
                <a:path w="779" h="1047" extrusionOk="0">
                  <a:moveTo>
                    <a:pt x="45" y="1"/>
                  </a:moveTo>
                  <a:cubicBezTo>
                    <a:pt x="27" y="1"/>
                    <a:pt x="19" y="14"/>
                    <a:pt x="17" y="29"/>
                  </a:cubicBezTo>
                  <a:cubicBezTo>
                    <a:pt x="0" y="131"/>
                    <a:pt x="54" y="296"/>
                    <a:pt x="172" y="503"/>
                  </a:cubicBezTo>
                  <a:cubicBezTo>
                    <a:pt x="212" y="576"/>
                    <a:pt x="258" y="645"/>
                    <a:pt x="311" y="710"/>
                  </a:cubicBezTo>
                  <a:cubicBezTo>
                    <a:pt x="379" y="795"/>
                    <a:pt x="455" y="873"/>
                    <a:pt x="539" y="942"/>
                  </a:cubicBezTo>
                  <a:cubicBezTo>
                    <a:pt x="626" y="1012"/>
                    <a:pt x="697" y="1046"/>
                    <a:pt x="735" y="1046"/>
                  </a:cubicBezTo>
                  <a:cubicBezTo>
                    <a:pt x="739" y="1046"/>
                    <a:pt x="742" y="1046"/>
                    <a:pt x="745" y="1045"/>
                  </a:cubicBezTo>
                  <a:cubicBezTo>
                    <a:pt x="779" y="1037"/>
                    <a:pt x="776" y="993"/>
                    <a:pt x="762" y="941"/>
                  </a:cubicBezTo>
                  <a:cubicBezTo>
                    <a:pt x="717" y="780"/>
                    <a:pt x="512" y="466"/>
                    <a:pt x="268" y="184"/>
                  </a:cubicBezTo>
                  <a:cubicBezTo>
                    <a:pt x="224" y="130"/>
                    <a:pt x="175" y="81"/>
                    <a:pt x="122" y="38"/>
                  </a:cubicBezTo>
                  <a:cubicBezTo>
                    <a:pt x="86" y="11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5662645" y="1043806"/>
              <a:ext cx="46448" cy="50083"/>
            </a:xfrm>
            <a:custGeom>
              <a:avLst/>
              <a:gdLst/>
              <a:ahLst/>
              <a:cxnLst/>
              <a:rect l="l" t="t" r="r" b="b"/>
              <a:pathLst>
                <a:path w="869" h="937" extrusionOk="0">
                  <a:moveTo>
                    <a:pt x="687" y="1"/>
                  </a:moveTo>
                  <a:cubicBezTo>
                    <a:pt x="645" y="1"/>
                    <a:pt x="601" y="16"/>
                    <a:pt x="559" y="36"/>
                  </a:cubicBezTo>
                  <a:cubicBezTo>
                    <a:pt x="368" y="127"/>
                    <a:pt x="151" y="396"/>
                    <a:pt x="38" y="684"/>
                  </a:cubicBezTo>
                  <a:cubicBezTo>
                    <a:pt x="17" y="736"/>
                    <a:pt x="1" y="796"/>
                    <a:pt x="9" y="850"/>
                  </a:cubicBezTo>
                  <a:cubicBezTo>
                    <a:pt x="21" y="918"/>
                    <a:pt x="69" y="937"/>
                    <a:pt x="115" y="937"/>
                  </a:cubicBezTo>
                  <a:cubicBezTo>
                    <a:pt x="123" y="937"/>
                    <a:pt x="130" y="936"/>
                    <a:pt x="137" y="935"/>
                  </a:cubicBezTo>
                  <a:cubicBezTo>
                    <a:pt x="320" y="913"/>
                    <a:pt x="505" y="813"/>
                    <a:pt x="672" y="649"/>
                  </a:cubicBezTo>
                  <a:cubicBezTo>
                    <a:pt x="728" y="596"/>
                    <a:pt x="774" y="536"/>
                    <a:pt x="809" y="468"/>
                  </a:cubicBezTo>
                  <a:cubicBezTo>
                    <a:pt x="849" y="388"/>
                    <a:pt x="868" y="299"/>
                    <a:pt x="863" y="208"/>
                  </a:cubicBezTo>
                  <a:cubicBezTo>
                    <a:pt x="855" y="107"/>
                    <a:pt x="804" y="36"/>
                    <a:pt x="746" y="12"/>
                  </a:cubicBezTo>
                  <a:cubicBezTo>
                    <a:pt x="727" y="4"/>
                    <a:pt x="707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5351772" y="948663"/>
              <a:ext cx="46769" cy="86001"/>
            </a:xfrm>
            <a:custGeom>
              <a:avLst/>
              <a:gdLst/>
              <a:ahLst/>
              <a:cxnLst/>
              <a:rect l="l" t="t" r="r" b="b"/>
              <a:pathLst>
                <a:path w="875" h="1609" extrusionOk="0">
                  <a:moveTo>
                    <a:pt x="541" y="1"/>
                  </a:moveTo>
                  <a:cubicBezTo>
                    <a:pt x="455" y="1"/>
                    <a:pt x="383" y="59"/>
                    <a:pt x="321" y="132"/>
                  </a:cubicBezTo>
                  <a:cubicBezTo>
                    <a:pt x="130" y="357"/>
                    <a:pt x="1" y="839"/>
                    <a:pt x="14" y="1291"/>
                  </a:cubicBezTo>
                  <a:cubicBezTo>
                    <a:pt x="16" y="1372"/>
                    <a:pt x="27" y="1463"/>
                    <a:pt x="66" y="1531"/>
                  </a:cubicBezTo>
                  <a:cubicBezTo>
                    <a:pt x="99" y="1588"/>
                    <a:pt x="141" y="1608"/>
                    <a:pt x="182" y="1608"/>
                  </a:cubicBezTo>
                  <a:cubicBezTo>
                    <a:pt x="215" y="1608"/>
                    <a:pt x="247" y="1596"/>
                    <a:pt x="274" y="1580"/>
                  </a:cubicBezTo>
                  <a:cubicBezTo>
                    <a:pt x="492" y="1453"/>
                    <a:pt x="672" y="1219"/>
                    <a:pt x="793" y="908"/>
                  </a:cubicBezTo>
                  <a:cubicBezTo>
                    <a:pt x="835" y="805"/>
                    <a:pt x="860" y="698"/>
                    <a:pt x="868" y="589"/>
                  </a:cubicBezTo>
                  <a:cubicBezTo>
                    <a:pt x="874" y="466"/>
                    <a:pt x="853" y="322"/>
                    <a:pt x="797" y="207"/>
                  </a:cubicBezTo>
                  <a:cubicBezTo>
                    <a:pt x="732" y="73"/>
                    <a:pt x="630" y="3"/>
                    <a:pt x="543" y="1"/>
                  </a:cubicBezTo>
                  <a:cubicBezTo>
                    <a:pt x="542" y="1"/>
                    <a:pt x="542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5507476" y="1144615"/>
              <a:ext cx="39446" cy="73921"/>
            </a:xfrm>
            <a:custGeom>
              <a:avLst/>
              <a:gdLst/>
              <a:ahLst/>
              <a:cxnLst/>
              <a:rect l="l" t="t" r="r" b="b"/>
              <a:pathLst>
                <a:path w="738" h="1383" extrusionOk="0">
                  <a:moveTo>
                    <a:pt x="407" y="1"/>
                  </a:moveTo>
                  <a:cubicBezTo>
                    <a:pt x="399" y="1"/>
                    <a:pt x="390" y="1"/>
                    <a:pt x="382" y="3"/>
                  </a:cubicBezTo>
                  <a:cubicBezTo>
                    <a:pt x="306" y="13"/>
                    <a:pt x="247" y="73"/>
                    <a:pt x="201" y="143"/>
                  </a:cubicBezTo>
                  <a:cubicBezTo>
                    <a:pt x="60" y="357"/>
                    <a:pt x="1" y="774"/>
                    <a:pt x="64" y="1145"/>
                  </a:cubicBezTo>
                  <a:cubicBezTo>
                    <a:pt x="75" y="1212"/>
                    <a:pt x="95" y="1286"/>
                    <a:pt x="138" y="1336"/>
                  </a:cubicBezTo>
                  <a:cubicBezTo>
                    <a:pt x="167" y="1370"/>
                    <a:pt x="198" y="1383"/>
                    <a:pt x="228" y="1383"/>
                  </a:cubicBezTo>
                  <a:cubicBezTo>
                    <a:pt x="264" y="1383"/>
                    <a:pt x="298" y="1365"/>
                    <a:pt x="325" y="1344"/>
                  </a:cubicBezTo>
                  <a:cubicBezTo>
                    <a:pt x="501" y="1207"/>
                    <a:pt x="632" y="987"/>
                    <a:pt x="703" y="712"/>
                  </a:cubicBezTo>
                  <a:cubicBezTo>
                    <a:pt x="728" y="623"/>
                    <a:pt x="738" y="530"/>
                    <a:pt x="733" y="438"/>
                  </a:cubicBezTo>
                  <a:cubicBezTo>
                    <a:pt x="725" y="336"/>
                    <a:pt x="689" y="219"/>
                    <a:pt x="627" y="134"/>
                  </a:cubicBezTo>
                  <a:cubicBezTo>
                    <a:pt x="562" y="45"/>
                    <a:pt x="479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6050115" y="665639"/>
              <a:ext cx="80603" cy="38644"/>
            </a:xfrm>
            <a:custGeom>
              <a:avLst/>
              <a:gdLst/>
              <a:ahLst/>
              <a:cxnLst/>
              <a:rect l="l" t="t" r="r" b="b"/>
              <a:pathLst>
                <a:path w="1508" h="723" extrusionOk="0">
                  <a:moveTo>
                    <a:pt x="1058" y="0"/>
                  </a:moveTo>
                  <a:cubicBezTo>
                    <a:pt x="806" y="0"/>
                    <a:pt x="487" y="82"/>
                    <a:pt x="220" y="226"/>
                  </a:cubicBezTo>
                  <a:cubicBezTo>
                    <a:pt x="158" y="260"/>
                    <a:pt x="90" y="306"/>
                    <a:pt x="54" y="364"/>
                  </a:cubicBezTo>
                  <a:cubicBezTo>
                    <a:pt x="1" y="453"/>
                    <a:pt x="53" y="518"/>
                    <a:pt x="110" y="554"/>
                  </a:cubicBezTo>
                  <a:cubicBezTo>
                    <a:pt x="278" y="665"/>
                    <a:pt x="497" y="722"/>
                    <a:pt x="744" y="722"/>
                  </a:cubicBezTo>
                  <a:cubicBezTo>
                    <a:pt x="785" y="722"/>
                    <a:pt x="827" y="721"/>
                    <a:pt x="869" y="717"/>
                  </a:cubicBezTo>
                  <a:cubicBezTo>
                    <a:pt x="967" y="713"/>
                    <a:pt x="1063" y="691"/>
                    <a:pt x="1154" y="653"/>
                  </a:cubicBezTo>
                  <a:cubicBezTo>
                    <a:pt x="1253" y="612"/>
                    <a:pt x="1357" y="537"/>
                    <a:pt x="1422" y="445"/>
                  </a:cubicBezTo>
                  <a:cubicBezTo>
                    <a:pt x="1497" y="339"/>
                    <a:pt x="1507" y="227"/>
                    <a:pt x="1469" y="156"/>
                  </a:cubicBezTo>
                  <a:cubicBezTo>
                    <a:pt x="1432" y="83"/>
                    <a:pt x="1354" y="46"/>
                    <a:pt x="1267" y="24"/>
                  </a:cubicBezTo>
                  <a:cubicBezTo>
                    <a:pt x="1206" y="8"/>
                    <a:pt x="1135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6377345" y="660133"/>
              <a:ext cx="68256" cy="49655"/>
            </a:xfrm>
            <a:custGeom>
              <a:avLst/>
              <a:gdLst/>
              <a:ahLst/>
              <a:cxnLst/>
              <a:rect l="l" t="t" r="r" b="b"/>
              <a:pathLst>
                <a:path w="1277" h="929" extrusionOk="0">
                  <a:moveTo>
                    <a:pt x="226" y="0"/>
                  </a:moveTo>
                  <a:cubicBezTo>
                    <a:pt x="172" y="0"/>
                    <a:pt x="114" y="8"/>
                    <a:pt x="72" y="40"/>
                  </a:cubicBezTo>
                  <a:cubicBezTo>
                    <a:pt x="1" y="96"/>
                    <a:pt x="21" y="185"/>
                    <a:pt x="54" y="250"/>
                  </a:cubicBezTo>
                  <a:cubicBezTo>
                    <a:pt x="169" y="482"/>
                    <a:pt x="362" y="681"/>
                    <a:pt x="609" y="825"/>
                  </a:cubicBezTo>
                  <a:cubicBezTo>
                    <a:pt x="684" y="869"/>
                    <a:pt x="763" y="907"/>
                    <a:pt x="856" y="923"/>
                  </a:cubicBezTo>
                  <a:cubicBezTo>
                    <a:pt x="879" y="926"/>
                    <a:pt x="903" y="928"/>
                    <a:pt x="928" y="928"/>
                  </a:cubicBezTo>
                  <a:cubicBezTo>
                    <a:pt x="1001" y="928"/>
                    <a:pt x="1078" y="911"/>
                    <a:pt x="1139" y="873"/>
                  </a:cubicBezTo>
                  <a:cubicBezTo>
                    <a:pt x="1225" y="820"/>
                    <a:pt x="1276" y="725"/>
                    <a:pt x="1272" y="624"/>
                  </a:cubicBezTo>
                  <a:cubicBezTo>
                    <a:pt x="1266" y="535"/>
                    <a:pt x="1214" y="456"/>
                    <a:pt x="1153" y="387"/>
                  </a:cubicBezTo>
                  <a:cubicBezTo>
                    <a:pt x="966" y="178"/>
                    <a:pt x="590" y="15"/>
                    <a:pt x="249" y="0"/>
                  </a:cubicBezTo>
                  <a:cubicBezTo>
                    <a:pt x="242" y="0"/>
                    <a:pt x="23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5923489" y="444458"/>
              <a:ext cx="69004" cy="33460"/>
            </a:xfrm>
            <a:custGeom>
              <a:avLst/>
              <a:gdLst/>
              <a:ahLst/>
              <a:cxnLst/>
              <a:rect l="l" t="t" r="r" b="b"/>
              <a:pathLst>
                <a:path w="1291" h="626" extrusionOk="0">
                  <a:moveTo>
                    <a:pt x="794" y="0"/>
                  </a:moveTo>
                  <a:cubicBezTo>
                    <a:pt x="641" y="0"/>
                    <a:pt x="482" y="27"/>
                    <a:pt x="348" y="81"/>
                  </a:cubicBezTo>
                  <a:cubicBezTo>
                    <a:pt x="260" y="116"/>
                    <a:pt x="173" y="163"/>
                    <a:pt x="107" y="232"/>
                  </a:cubicBezTo>
                  <a:cubicBezTo>
                    <a:pt x="42" y="301"/>
                    <a:pt x="0" y="397"/>
                    <a:pt x="20" y="476"/>
                  </a:cubicBezTo>
                  <a:cubicBezTo>
                    <a:pt x="38" y="545"/>
                    <a:pt x="99" y="591"/>
                    <a:pt x="168" y="610"/>
                  </a:cubicBezTo>
                  <a:cubicBezTo>
                    <a:pt x="205" y="621"/>
                    <a:pt x="245" y="625"/>
                    <a:pt x="285" y="625"/>
                  </a:cubicBezTo>
                  <a:cubicBezTo>
                    <a:pt x="321" y="625"/>
                    <a:pt x="358" y="622"/>
                    <a:pt x="394" y="617"/>
                  </a:cubicBezTo>
                  <a:cubicBezTo>
                    <a:pt x="662" y="581"/>
                    <a:pt x="919" y="488"/>
                    <a:pt x="1147" y="343"/>
                  </a:cubicBezTo>
                  <a:cubicBezTo>
                    <a:pt x="1215" y="301"/>
                    <a:pt x="1290" y="235"/>
                    <a:pt x="1282" y="168"/>
                  </a:cubicBezTo>
                  <a:cubicBezTo>
                    <a:pt x="1277" y="122"/>
                    <a:pt x="1237" y="94"/>
                    <a:pt x="1195" y="76"/>
                  </a:cubicBezTo>
                  <a:cubicBezTo>
                    <a:pt x="1083" y="25"/>
                    <a:pt x="941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18"/>
          <p:cNvSpPr/>
          <p:nvPr/>
        </p:nvSpPr>
        <p:spPr>
          <a:xfrm rot="-4461079">
            <a:off x="8362918" y="3885951"/>
            <a:ext cx="135690" cy="135668"/>
          </a:xfrm>
          <a:custGeom>
            <a:avLst/>
            <a:gdLst/>
            <a:ahLst/>
            <a:cxnLst/>
            <a:rect l="l" t="t" r="r" b="b"/>
            <a:pathLst>
              <a:path w="12180" h="12178" extrusionOk="0">
                <a:moveTo>
                  <a:pt x="6067" y="781"/>
                </a:moveTo>
                <a:cubicBezTo>
                  <a:pt x="7514" y="781"/>
                  <a:pt x="8956" y="1365"/>
                  <a:pt x="10006" y="2516"/>
                </a:cubicBezTo>
                <a:cubicBezTo>
                  <a:pt x="10651" y="3220"/>
                  <a:pt x="11092" y="4086"/>
                  <a:pt x="11285" y="5021"/>
                </a:cubicBezTo>
                <a:cubicBezTo>
                  <a:pt x="10972" y="4760"/>
                  <a:pt x="10538" y="4643"/>
                  <a:pt x="10033" y="4643"/>
                </a:cubicBezTo>
                <a:cubicBezTo>
                  <a:pt x="9664" y="4643"/>
                  <a:pt x="9256" y="4706"/>
                  <a:pt x="8829" y="4819"/>
                </a:cubicBezTo>
                <a:cubicBezTo>
                  <a:pt x="8969" y="4759"/>
                  <a:pt x="9105" y="4703"/>
                  <a:pt x="9236" y="4656"/>
                </a:cubicBezTo>
                <a:cubicBezTo>
                  <a:pt x="9423" y="4587"/>
                  <a:pt x="9613" y="4529"/>
                  <a:pt x="9806" y="4481"/>
                </a:cubicBezTo>
                <a:cubicBezTo>
                  <a:pt x="9956" y="4445"/>
                  <a:pt x="10109" y="4420"/>
                  <a:pt x="10261" y="4407"/>
                </a:cubicBezTo>
                <a:cubicBezTo>
                  <a:pt x="10317" y="4403"/>
                  <a:pt x="10373" y="4400"/>
                  <a:pt x="10428" y="4400"/>
                </a:cubicBezTo>
                <a:cubicBezTo>
                  <a:pt x="10473" y="4400"/>
                  <a:pt x="10517" y="4402"/>
                  <a:pt x="10561" y="4405"/>
                </a:cubicBezTo>
                <a:lnTo>
                  <a:pt x="10668" y="4417"/>
                </a:lnTo>
                <a:lnTo>
                  <a:pt x="10668" y="4417"/>
                </a:lnTo>
                <a:lnTo>
                  <a:pt x="10567" y="4379"/>
                </a:lnTo>
                <a:cubicBezTo>
                  <a:pt x="10468" y="4346"/>
                  <a:pt x="10367" y="4324"/>
                  <a:pt x="10265" y="4311"/>
                </a:cubicBezTo>
                <a:cubicBezTo>
                  <a:pt x="10163" y="4299"/>
                  <a:pt x="10061" y="4292"/>
                  <a:pt x="9958" y="4292"/>
                </a:cubicBezTo>
                <a:cubicBezTo>
                  <a:pt x="9899" y="4292"/>
                  <a:pt x="9839" y="4294"/>
                  <a:pt x="9780" y="4299"/>
                </a:cubicBezTo>
                <a:cubicBezTo>
                  <a:pt x="9570" y="4312"/>
                  <a:pt x="9363" y="4343"/>
                  <a:pt x="9158" y="4388"/>
                </a:cubicBezTo>
                <a:cubicBezTo>
                  <a:pt x="8918" y="4442"/>
                  <a:pt x="8679" y="4508"/>
                  <a:pt x="8447" y="4591"/>
                </a:cubicBezTo>
                <a:cubicBezTo>
                  <a:pt x="8199" y="4679"/>
                  <a:pt x="7941" y="4776"/>
                  <a:pt x="7682" y="4896"/>
                </a:cubicBezTo>
                <a:cubicBezTo>
                  <a:pt x="7423" y="5013"/>
                  <a:pt x="7160" y="5146"/>
                  <a:pt x="6898" y="5290"/>
                </a:cubicBezTo>
                <a:cubicBezTo>
                  <a:pt x="6635" y="5433"/>
                  <a:pt x="6376" y="5590"/>
                  <a:pt x="6122" y="5755"/>
                </a:cubicBezTo>
                <a:lnTo>
                  <a:pt x="6027" y="5817"/>
                </a:lnTo>
                <a:lnTo>
                  <a:pt x="5940" y="5871"/>
                </a:lnTo>
                <a:cubicBezTo>
                  <a:pt x="5872" y="5916"/>
                  <a:pt x="5824" y="5933"/>
                  <a:pt x="5768" y="5964"/>
                </a:cubicBezTo>
                <a:cubicBezTo>
                  <a:pt x="5653" y="6016"/>
                  <a:pt x="5531" y="6056"/>
                  <a:pt x="5406" y="6082"/>
                </a:cubicBezTo>
                <a:cubicBezTo>
                  <a:pt x="5299" y="6101"/>
                  <a:pt x="5191" y="6111"/>
                  <a:pt x="5082" y="6111"/>
                </a:cubicBezTo>
                <a:cubicBezTo>
                  <a:pt x="5064" y="6111"/>
                  <a:pt x="5047" y="6111"/>
                  <a:pt x="5030" y="6110"/>
                </a:cubicBezTo>
                <a:cubicBezTo>
                  <a:pt x="4904" y="6103"/>
                  <a:pt x="4777" y="6085"/>
                  <a:pt x="4654" y="6057"/>
                </a:cubicBezTo>
                <a:cubicBezTo>
                  <a:pt x="4409" y="5995"/>
                  <a:pt x="4171" y="5907"/>
                  <a:pt x="3946" y="5794"/>
                </a:cubicBezTo>
                <a:cubicBezTo>
                  <a:pt x="3835" y="5740"/>
                  <a:pt x="3729" y="5680"/>
                  <a:pt x="3627" y="5622"/>
                </a:cubicBezTo>
                <a:cubicBezTo>
                  <a:pt x="3524" y="5564"/>
                  <a:pt x="3424" y="5507"/>
                  <a:pt x="3330" y="5448"/>
                </a:cubicBezTo>
                <a:lnTo>
                  <a:pt x="2816" y="5124"/>
                </a:lnTo>
                <a:cubicBezTo>
                  <a:pt x="2662" y="5025"/>
                  <a:pt x="2526" y="4942"/>
                  <a:pt x="2412" y="4875"/>
                </a:cubicBezTo>
                <a:cubicBezTo>
                  <a:pt x="2298" y="4809"/>
                  <a:pt x="2206" y="4760"/>
                  <a:pt x="2144" y="4726"/>
                </a:cubicBezTo>
                <a:lnTo>
                  <a:pt x="2046" y="4679"/>
                </a:lnTo>
                <a:lnTo>
                  <a:pt x="2127" y="4750"/>
                </a:lnTo>
                <a:lnTo>
                  <a:pt x="2351" y="4956"/>
                </a:lnTo>
                <a:lnTo>
                  <a:pt x="2698" y="5278"/>
                </a:lnTo>
                <a:cubicBezTo>
                  <a:pt x="2831" y="5403"/>
                  <a:pt x="2985" y="5542"/>
                  <a:pt x="3161" y="5685"/>
                </a:cubicBezTo>
                <a:cubicBezTo>
                  <a:pt x="3249" y="5758"/>
                  <a:pt x="3342" y="5833"/>
                  <a:pt x="3442" y="5907"/>
                </a:cubicBezTo>
                <a:cubicBezTo>
                  <a:pt x="3542" y="5978"/>
                  <a:pt x="3648" y="6053"/>
                  <a:pt x="3763" y="6122"/>
                </a:cubicBezTo>
                <a:cubicBezTo>
                  <a:pt x="3795" y="6144"/>
                  <a:pt x="3831" y="6164"/>
                  <a:pt x="3864" y="6184"/>
                </a:cubicBezTo>
                <a:cubicBezTo>
                  <a:pt x="2971" y="5767"/>
                  <a:pt x="2159" y="4982"/>
                  <a:pt x="1539" y="4601"/>
                </a:cubicBezTo>
                <a:cubicBezTo>
                  <a:pt x="1652" y="4283"/>
                  <a:pt x="1806" y="3974"/>
                  <a:pt x="1977" y="3671"/>
                </a:cubicBezTo>
                <a:lnTo>
                  <a:pt x="2168" y="3382"/>
                </a:lnTo>
                <a:lnTo>
                  <a:pt x="2217" y="3309"/>
                </a:lnTo>
                <a:lnTo>
                  <a:pt x="2270" y="3244"/>
                </a:lnTo>
                <a:lnTo>
                  <a:pt x="2379" y="3110"/>
                </a:lnTo>
                <a:lnTo>
                  <a:pt x="2487" y="2977"/>
                </a:lnTo>
                <a:cubicBezTo>
                  <a:pt x="2520" y="2931"/>
                  <a:pt x="2570" y="2890"/>
                  <a:pt x="2611" y="2846"/>
                </a:cubicBezTo>
                <a:lnTo>
                  <a:pt x="2862" y="2594"/>
                </a:lnTo>
                <a:cubicBezTo>
                  <a:pt x="3215" y="2286"/>
                  <a:pt x="3598" y="2013"/>
                  <a:pt x="4014" y="1809"/>
                </a:cubicBezTo>
                <a:cubicBezTo>
                  <a:pt x="4433" y="1619"/>
                  <a:pt x="4863" y="1462"/>
                  <a:pt x="5299" y="1390"/>
                </a:cubicBezTo>
                <a:cubicBezTo>
                  <a:pt x="5605" y="1342"/>
                  <a:pt x="5909" y="1310"/>
                  <a:pt x="6204" y="1310"/>
                </a:cubicBezTo>
                <a:cubicBezTo>
                  <a:pt x="6327" y="1310"/>
                  <a:pt x="6449" y="1316"/>
                  <a:pt x="6569" y="1328"/>
                </a:cubicBezTo>
                <a:cubicBezTo>
                  <a:pt x="6774" y="1332"/>
                  <a:pt x="6967" y="1380"/>
                  <a:pt x="7157" y="1406"/>
                </a:cubicBezTo>
                <a:cubicBezTo>
                  <a:pt x="7204" y="1413"/>
                  <a:pt x="7251" y="1422"/>
                  <a:pt x="7297" y="1435"/>
                </a:cubicBezTo>
                <a:lnTo>
                  <a:pt x="7432" y="1471"/>
                </a:lnTo>
                <a:cubicBezTo>
                  <a:pt x="7522" y="1495"/>
                  <a:pt x="7611" y="1514"/>
                  <a:pt x="7697" y="1542"/>
                </a:cubicBezTo>
                <a:lnTo>
                  <a:pt x="7943" y="1631"/>
                </a:lnTo>
                <a:cubicBezTo>
                  <a:pt x="8023" y="1662"/>
                  <a:pt x="8104" y="1684"/>
                  <a:pt x="8177" y="1723"/>
                </a:cubicBezTo>
                <a:cubicBezTo>
                  <a:pt x="8323" y="1794"/>
                  <a:pt x="8469" y="1852"/>
                  <a:pt x="8595" y="1925"/>
                </a:cubicBezTo>
                <a:lnTo>
                  <a:pt x="8949" y="2135"/>
                </a:lnTo>
                <a:cubicBezTo>
                  <a:pt x="9053" y="2206"/>
                  <a:pt x="9145" y="2276"/>
                  <a:pt x="9232" y="2338"/>
                </a:cubicBezTo>
                <a:lnTo>
                  <a:pt x="9354" y="2426"/>
                </a:lnTo>
                <a:cubicBezTo>
                  <a:pt x="9390" y="2456"/>
                  <a:pt x="9423" y="2487"/>
                  <a:pt x="9454" y="2513"/>
                </a:cubicBezTo>
                <a:lnTo>
                  <a:pt x="9612" y="2653"/>
                </a:lnTo>
                <a:lnTo>
                  <a:pt x="9744" y="2768"/>
                </a:lnTo>
                <a:lnTo>
                  <a:pt x="9744" y="2768"/>
                </a:lnTo>
                <a:lnTo>
                  <a:pt x="9627" y="2637"/>
                </a:lnTo>
                <a:lnTo>
                  <a:pt x="9487" y="2481"/>
                </a:lnTo>
                <a:cubicBezTo>
                  <a:pt x="9458" y="2451"/>
                  <a:pt x="9430" y="2416"/>
                  <a:pt x="9398" y="2382"/>
                </a:cubicBezTo>
                <a:lnTo>
                  <a:pt x="9283" y="2281"/>
                </a:lnTo>
                <a:cubicBezTo>
                  <a:pt x="9203" y="2210"/>
                  <a:pt x="9115" y="2128"/>
                  <a:pt x="9015" y="2043"/>
                </a:cubicBezTo>
                <a:lnTo>
                  <a:pt x="8673" y="1798"/>
                </a:lnTo>
                <a:cubicBezTo>
                  <a:pt x="8548" y="1713"/>
                  <a:pt x="8405" y="1640"/>
                  <a:pt x="8259" y="1553"/>
                </a:cubicBezTo>
                <a:cubicBezTo>
                  <a:pt x="8186" y="1507"/>
                  <a:pt x="8104" y="1478"/>
                  <a:pt x="8023" y="1441"/>
                </a:cubicBezTo>
                <a:lnTo>
                  <a:pt x="7772" y="1331"/>
                </a:lnTo>
                <a:cubicBezTo>
                  <a:pt x="7685" y="1296"/>
                  <a:pt x="7593" y="1271"/>
                  <a:pt x="7501" y="1239"/>
                </a:cubicBezTo>
                <a:lnTo>
                  <a:pt x="7361" y="1194"/>
                </a:lnTo>
                <a:cubicBezTo>
                  <a:pt x="7313" y="1176"/>
                  <a:pt x="7266" y="1163"/>
                  <a:pt x="7217" y="1152"/>
                </a:cubicBezTo>
                <a:cubicBezTo>
                  <a:pt x="7019" y="1112"/>
                  <a:pt x="6815" y="1056"/>
                  <a:pt x="6600" y="1039"/>
                </a:cubicBezTo>
                <a:cubicBezTo>
                  <a:pt x="6409" y="1010"/>
                  <a:pt x="6212" y="997"/>
                  <a:pt x="6010" y="997"/>
                </a:cubicBezTo>
                <a:cubicBezTo>
                  <a:pt x="5761" y="997"/>
                  <a:pt x="5504" y="1017"/>
                  <a:pt x="5246" y="1052"/>
                </a:cubicBezTo>
                <a:lnTo>
                  <a:pt x="4894" y="1116"/>
                </a:lnTo>
                <a:cubicBezTo>
                  <a:pt x="4776" y="1139"/>
                  <a:pt x="4661" y="1178"/>
                  <a:pt x="4544" y="1210"/>
                </a:cubicBezTo>
                <a:lnTo>
                  <a:pt x="4368" y="1260"/>
                </a:lnTo>
                <a:lnTo>
                  <a:pt x="4195" y="1327"/>
                </a:lnTo>
                <a:cubicBezTo>
                  <a:pt x="4082" y="1375"/>
                  <a:pt x="3964" y="1416"/>
                  <a:pt x="3853" y="1471"/>
                </a:cubicBezTo>
                <a:cubicBezTo>
                  <a:pt x="3403" y="1686"/>
                  <a:pt x="2984" y="1975"/>
                  <a:pt x="2601" y="2306"/>
                </a:cubicBezTo>
                <a:lnTo>
                  <a:pt x="2338" y="2574"/>
                </a:lnTo>
                <a:cubicBezTo>
                  <a:pt x="2296" y="2619"/>
                  <a:pt x="2251" y="2656"/>
                  <a:pt x="2212" y="2709"/>
                </a:cubicBezTo>
                <a:lnTo>
                  <a:pt x="2090" y="2859"/>
                </a:lnTo>
                <a:lnTo>
                  <a:pt x="1970" y="3009"/>
                </a:lnTo>
                <a:lnTo>
                  <a:pt x="1911" y="3083"/>
                </a:lnTo>
                <a:lnTo>
                  <a:pt x="1859" y="3161"/>
                </a:lnTo>
                <a:lnTo>
                  <a:pt x="1656" y="3476"/>
                </a:lnTo>
                <a:cubicBezTo>
                  <a:pt x="1591" y="3583"/>
                  <a:pt x="1540" y="3696"/>
                  <a:pt x="1482" y="3803"/>
                </a:cubicBezTo>
                <a:lnTo>
                  <a:pt x="1400" y="3969"/>
                </a:lnTo>
                <a:lnTo>
                  <a:pt x="1333" y="4140"/>
                </a:lnTo>
                <a:cubicBezTo>
                  <a:pt x="1297" y="4239"/>
                  <a:pt x="1254" y="4336"/>
                  <a:pt x="1222" y="4436"/>
                </a:cubicBezTo>
                <a:cubicBezTo>
                  <a:pt x="1160" y="4411"/>
                  <a:pt x="1095" y="4394"/>
                  <a:pt x="1029" y="4385"/>
                </a:cubicBezTo>
                <a:cubicBezTo>
                  <a:pt x="1316" y="3537"/>
                  <a:pt x="1814" y="2777"/>
                  <a:pt x="2475" y="2174"/>
                </a:cubicBezTo>
                <a:cubicBezTo>
                  <a:pt x="3496" y="1241"/>
                  <a:pt x="4783" y="781"/>
                  <a:pt x="6067" y="781"/>
                </a:cubicBezTo>
                <a:close/>
                <a:moveTo>
                  <a:pt x="8577" y="10940"/>
                </a:moveTo>
                <a:cubicBezTo>
                  <a:pt x="8569" y="10945"/>
                  <a:pt x="8500" y="10985"/>
                  <a:pt x="8380" y="11047"/>
                </a:cubicBezTo>
                <a:cubicBezTo>
                  <a:pt x="8316" y="11078"/>
                  <a:pt x="8240" y="11119"/>
                  <a:pt x="8149" y="11159"/>
                </a:cubicBezTo>
                <a:lnTo>
                  <a:pt x="8004" y="11224"/>
                </a:lnTo>
                <a:lnTo>
                  <a:pt x="7840" y="11288"/>
                </a:lnTo>
                <a:cubicBezTo>
                  <a:pt x="7578" y="11386"/>
                  <a:pt x="7308" y="11463"/>
                  <a:pt x="7035" y="11519"/>
                </a:cubicBezTo>
                <a:cubicBezTo>
                  <a:pt x="6883" y="11550"/>
                  <a:pt x="6726" y="11574"/>
                  <a:pt x="6565" y="11593"/>
                </a:cubicBezTo>
                <a:cubicBezTo>
                  <a:pt x="6485" y="11602"/>
                  <a:pt x="6404" y="11607"/>
                  <a:pt x="6323" y="11616"/>
                </a:cubicBezTo>
                <a:lnTo>
                  <a:pt x="6077" y="11627"/>
                </a:lnTo>
                <a:cubicBezTo>
                  <a:pt x="6057" y="11628"/>
                  <a:pt x="6038" y="11628"/>
                  <a:pt x="6018" y="11628"/>
                </a:cubicBezTo>
                <a:cubicBezTo>
                  <a:pt x="5874" y="11628"/>
                  <a:pt x="5730" y="11624"/>
                  <a:pt x="5587" y="11613"/>
                </a:cubicBezTo>
                <a:cubicBezTo>
                  <a:pt x="5425" y="11601"/>
                  <a:pt x="5271" y="11583"/>
                  <a:pt x="5117" y="11562"/>
                </a:cubicBezTo>
                <a:cubicBezTo>
                  <a:pt x="4841" y="11519"/>
                  <a:pt x="4568" y="11454"/>
                  <a:pt x="4301" y="11368"/>
                </a:cubicBezTo>
                <a:cubicBezTo>
                  <a:pt x="4113" y="11307"/>
                  <a:pt x="3928" y="11236"/>
                  <a:pt x="3750" y="11155"/>
                </a:cubicBezTo>
                <a:cubicBezTo>
                  <a:pt x="3623" y="11096"/>
                  <a:pt x="3552" y="11058"/>
                  <a:pt x="3548" y="11056"/>
                </a:cubicBezTo>
                <a:lnTo>
                  <a:pt x="3548" y="11056"/>
                </a:lnTo>
                <a:cubicBezTo>
                  <a:pt x="3553" y="11058"/>
                  <a:pt x="3628" y="11088"/>
                  <a:pt x="3757" y="11137"/>
                </a:cubicBezTo>
                <a:lnTo>
                  <a:pt x="3757" y="11136"/>
                </a:lnTo>
                <a:cubicBezTo>
                  <a:pt x="3890" y="11187"/>
                  <a:pt x="4083" y="11251"/>
                  <a:pt x="4318" y="11314"/>
                </a:cubicBezTo>
                <a:cubicBezTo>
                  <a:pt x="4584" y="11387"/>
                  <a:pt x="4856" y="11442"/>
                  <a:pt x="5130" y="11477"/>
                </a:cubicBezTo>
                <a:cubicBezTo>
                  <a:pt x="5279" y="11498"/>
                  <a:pt x="5438" y="11514"/>
                  <a:pt x="5595" y="11523"/>
                </a:cubicBezTo>
                <a:cubicBezTo>
                  <a:pt x="5705" y="11528"/>
                  <a:pt x="5818" y="11531"/>
                  <a:pt x="5931" y="11531"/>
                </a:cubicBezTo>
                <a:cubicBezTo>
                  <a:pt x="5979" y="11531"/>
                  <a:pt x="6027" y="11531"/>
                  <a:pt x="6076" y="11530"/>
                </a:cubicBezTo>
                <a:lnTo>
                  <a:pt x="6317" y="11521"/>
                </a:lnTo>
                <a:cubicBezTo>
                  <a:pt x="6397" y="11514"/>
                  <a:pt x="6478" y="11511"/>
                  <a:pt x="6557" y="11501"/>
                </a:cubicBezTo>
                <a:cubicBezTo>
                  <a:pt x="6715" y="11485"/>
                  <a:pt x="6870" y="11464"/>
                  <a:pt x="7019" y="11436"/>
                </a:cubicBezTo>
                <a:cubicBezTo>
                  <a:pt x="7168" y="11408"/>
                  <a:pt x="7311" y="11377"/>
                  <a:pt x="7445" y="11344"/>
                </a:cubicBezTo>
                <a:cubicBezTo>
                  <a:pt x="7580" y="11309"/>
                  <a:pt x="7706" y="11273"/>
                  <a:pt x="7822" y="11236"/>
                </a:cubicBezTo>
                <a:cubicBezTo>
                  <a:pt x="7939" y="11199"/>
                  <a:pt x="8043" y="11161"/>
                  <a:pt x="8135" y="11125"/>
                </a:cubicBezTo>
                <a:cubicBezTo>
                  <a:pt x="8227" y="11089"/>
                  <a:pt x="8307" y="11056"/>
                  <a:pt x="8373" y="11030"/>
                </a:cubicBezTo>
                <a:lnTo>
                  <a:pt x="8577" y="10940"/>
                </a:lnTo>
                <a:close/>
                <a:moveTo>
                  <a:pt x="10793" y="9408"/>
                </a:moveTo>
                <a:lnTo>
                  <a:pt x="10793" y="9408"/>
                </a:lnTo>
                <a:cubicBezTo>
                  <a:pt x="10791" y="9413"/>
                  <a:pt x="10771" y="9444"/>
                  <a:pt x="10733" y="9499"/>
                </a:cubicBezTo>
                <a:lnTo>
                  <a:pt x="10733" y="9498"/>
                </a:lnTo>
                <a:cubicBezTo>
                  <a:pt x="10692" y="9556"/>
                  <a:pt x="10636" y="9646"/>
                  <a:pt x="10558" y="9753"/>
                </a:cubicBezTo>
                <a:lnTo>
                  <a:pt x="10420" y="9924"/>
                </a:lnTo>
                <a:cubicBezTo>
                  <a:pt x="10367" y="9993"/>
                  <a:pt x="10310" y="10059"/>
                  <a:pt x="10250" y="10122"/>
                </a:cubicBezTo>
                <a:cubicBezTo>
                  <a:pt x="10187" y="10190"/>
                  <a:pt x="10122" y="10265"/>
                  <a:pt x="10049" y="10340"/>
                </a:cubicBezTo>
                <a:lnTo>
                  <a:pt x="9808" y="10564"/>
                </a:lnTo>
                <a:cubicBezTo>
                  <a:pt x="9723" y="10640"/>
                  <a:pt x="9629" y="10713"/>
                  <a:pt x="9532" y="10793"/>
                </a:cubicBezTo>
                <a:cubicBezTo>
                  <a:pt x="9437" y="10872"/>
                  <a:pt x="9327" y="10939"/>
                  <a:pt x="9221" y="11016"/>
                </a:cubicBezTo>
                <a:cubicBezTo>
                  <a:pt x="9114" y="11093"/>
                  <a:pt x="8994" y="11157"/>
                  <a:pt x="8876" y="11230"/>
                </a:cubicBezTo>
                <a:cubicBezTo>
                  <a:pt x="8759" y="11303"/>
                  <a:pt x="8628" y="11359"/>
                  <a:pt x="8500" y="11426"/>
                </a:cubicBezTo>
                <a:cubicBezTo>
                  <a:pt x="8370" y="11486"/>
                  <a:pt x="8233" y="11542"/>
                  <a:pt x="8097" y="11599"/>
                </a:cubicBezTo>
                <a:cubicBezTo>
                  <a:pt x="7955" y="11646"/>
                  <a:pt x="7815" y="11701"/>
                  <a:pt x="7669" y="11741"/>
                </a:cubicBezTo>
                <a:lnTo>
                  <a:pt x="7448" y="11799"/>
                </a:lnTo>
                <a:lnTo>
                  <a:pt x="7337" y="11828"/>
                </a:lnTo>
                <a:lnTo>
                  <a:pt x="7225" y="11849"/>
                </a:lnTo>
                <a:cubicBezTo>
                  <a:pt x="7074" y="11879"/>
                  <a:pt x="6923" y="11909"/>
                  <a:pt x="6769" y="11924"/>
                </a:cubicBezTo>
                <a:lnTo>
                  <a:pt x="6539" y="11949"/>
                </a:lnTo>
                <a:lnTo>
                  <a:pt x="6309" y="11959"/>
                </a:lnTo>
                <a:cubicBezTo>
                  <a:pt x="6251" y="11963"/>
                  <a:pt x="6192" y="11964"/>
                  <a:pt x="6133" y="11964"/>
                </a:cubicBezTo>
                <a:cubicBezTo>
                  <a:pt x="6038" y="11964"/>
                  <a:pt x="5943" y="11960"/>
                  <a:pt x="5849" y="11957"/>
                </a:cubicBezTo>
                <a:cubicBezTo>
                  <a:pt x="5695" y="11957"/>
                  <a:pt x="5552" y="11934"/>
                  <a:pt x="5405" y="11920"/>
                </a:cubicBezTo>
                <a:cubicBezTo>
                  <a:pt x="5367" y="11916"/>
                  <a:pt x="5336" y="11913"/>
                  <a:pt x="5293" y="11907"/>
                </a:cubicBezTo>
                <a:lnTo>
                  <a:pt x="5185" y="11889"/>
                </a:lnTo>
                <a:cubicBezTo>
                  <a:pt x="5112" y="11879"/>
                  <a:pt x="5041" y="11866"/>
                  <a:pt x="4970" y="11850"/>
                </a:cubicBezTo>
                <a:cubicBezTo>
                  <a:pt x="4455" y="11747"/>
                  <a:pt x="3958" y="11570"/>
                  <a:pt x="3493" y="11325"/>
                </a:cubicBezTo>
                <a:cubicBezTo>
                  <a:pt x="3309" y="11228"/>
                  <a:pt x="3130" y="11120"/>
                  <a:pt x="2959" y="11002"/>
                </a:cubicBezTo>
                <a:cubicBezTo>
                  <a:pt x="2805" y="10897"/>
                  <a:pt x="2678" y="10797"/>
                  <a:pt x="2574" y="10714"/>
                </a:cubicBezTo>
                <a:cubicBezTo>
                  <a:pt x="2470" y="10631"/>
                  <a:pt x="2394" y="10558"/>
                  <a:pt x="2343" y="10509"/>
                </a:cubicBezTo>
                <a:lnTo>
                  <a:pt x="2263" y="10435"/>
                </a:lnTo>
                <a:lnTo>
                  <a:pt x="2350" y="10501"/>
                </a:lnTo>
                <a:cubicBezTo>
                  <a:pt x="2405" y="10546"/>
                  <a:pt x="2491" y="10606"/>
                  <a:pt x="2597" y="10683"/>
                </a:cubicBezTo>
                <a:cubicBezTo>
                  <a:pt x="2706" y="10758"/>
                  <a:pt x="2838" y="10848"/>
                  <a:pt x="2997" y="10940"/>
                </a:cubicBezTo>
                <a:cubicBezTo>
                  <a:pt x="3156" y="11033"/>
                  <a:pt x="3340" y="11130"/>
                  <a:pt x="3542" y="11225"/>
                </a:cubicBezTo>
                <a:cubicBezTo>
                  <a:pt x="4007" y="11439"/>
                  <a:pt x="4498" y="11593"/>
                  <a:pt x="5001" y="11682"/>
                </a:cubicBezTo>
                <a:cubicBezTo>
                  <a:pt x="5070" y="11695"/>
                  <a:pt x="5140" y="11707"/>
                  <a:pt x="5210" y="11716"/>
                </a:cubicBezTo>
                <a:lnTo>
                  <a:pt x="5316" y="11731"/>
                </a:lnTo>
                <a:lnTo>
                  <a:pt x="5422" y="11741"/>
                </a:lnTo>
                <a:cubicBezTo>
                  <a:pt x="5563" y="11750"/>
                  <a:pt x="5708" y="11770"/>
                  <a:pt x="5848" y="11770"/>
                </a:cubicBezTo>
                <a:cubicBezTo>
                  <a:pt x="5852" y="11770"/>
                  <a:pt x="5856" y="11770"/>
                  <a:pt x="5860" y="11770"/>
                </a:cubicBezTo>
                <a:cubicBezTo>
                  <a:pt x="5944" y="11772"/>
                  <a:pt x="6028" y="11775"/>
                  <a:pt x="6112" y="11775"/>
                </a:cubicBezTo>
                <a:cubicBezTo>
                  <a:pt x="6175" y="11775"/>
                  <a:pt x="6237" y="11773"/>
                  <a:pt x="6301" y="11768"/>
                </a:cubicBezTo>
                <a:lnTo>
                  <a:pt x="6525" y="11757"/>
                </a:lnTo>
                <a:lnTo>
                  <a:pt x="6746" y="11731"/>
                </a:lnTo>
                <a:cubicBezTo>
                  <a:pt x="6895" y="11718"/>
                  <a:pt x="7040" y="11689"/>
                  <a:pt x="7187" y="11662"/>
                </a:cubicBezTo>
                <a:lnTo>
                  <a:pt x="7297" y="11642"/>
                </a:lnTo>
                <a:lnTo>
                  <a:pt x="7404" y="11616"/>
                </a:lnTo>
                <a:lnTo>
                  <a:pt x="7618" y="11561"/>
                </a:lnTo>
                <a:cubicBezTo>
                  <a:pt x="7690" y="11545"/>
                  <a:pt x="7757" y="11518"/>
                  <a:pt x="7827" y="11496"/>
                </a:cubicBezTo>
                <a:lnTo>
                  <a:pt x="8033" y="11430"/>
                </a:lnTo>
                <a:cubicBezTo>
                  <a:pt x="8167" y="11377"/>
                  <a:pt x="8299" y="11326"/>
                  <a:pt x="8428" y="11271"/>
                </a:cubicBezTo>
                <a:cubicBezTo>
                  <a:pt x="8553" y="11209"/>
                  <a:pt x="8681" y="11155"/>
                  <a:pt x="8798" y="11090"/>
                </a:cubicBezTo>
                <a:cubicBezTo>
                  <a:pt x="8915" y="11022"/>
                  <a:pt x="9034" y="10965"/>
                  <a:pt x="9141" y="10894"/>
                </a:cubicBezTo>
                <a:cubicBezTo>
                  <a:pt x="9249" y="10823"/>
                  <a:pt x="9357" y="10760"/>
                  <a:pt x="9455" y="10688"/>
                </a:cubicBezTo>
                <a:cubicBezTo>
                  <a:pt x="9551" y="10615"/>
                  <a:pt x="9648" y="10548"/>
                  <a:pt x="9736" y="10478"/>
                </a:cubicBezTo>
                <a:cubicBezTo>
                  <a:pt x="9824" y="10408"/>
                  <a:pt x="9905" y="10336"/>
                  <a:pt x="9984" y="10271"/>
                </a:cubicBezTo>
                <a:cubicBezTo>
                  <a:pt x="10062" y="10205"/>
                  <a:pt x="10130" y="10134"/>
                  <a:pt x="10198" y="10072"/>
                </a:cubicBezTo>
                <a:cubicBezTo>
                  <a:pt x="10261" y="10014"/>
                  <a:pt x="10322" y="9953"/>
                  <a:pt x="10378" y="9888"/>
                </a:cubicBezTo>
                <a:lnTo>
                  <a:pt x="10527" y="9728"/>
                </a:lnTo>
                <a:lnTo>
                  <a:pt x="10793" y="9408"/>
                </a:lnTo>
                <a:close/>
                <a:moveTo>
                  <a:pt x="6076" y="0"/>
                </a:moveTo>
                <a:cubicBezTo>
                  <a:pt x="2719" y="7"/>
                  <a:pt x="1" y="2731"/>
                  <a:pt x="1" y="6089"/>
                </a:cubicBezTo>
                <a:cubicBezTo>
                  <a:pt x="0" y="6947"/>
                  <a:pt x="181" y="7795"/>
                  <a:pt x="531" y="8577"/>
                </a:cubicBezTo>
                <a:cubicBezTo>
                  <a:pt x="548" y="8615"/>
                  <a:pt x="566" y="8652"/>
                  <a:pt x="584" y="8690"/>
                </a:cubicBezTo>
                <a:cubicBezTo>
                  <a:pt x="648" y="8826"/>
                  <a:pt x="717" y="8959"/>
                  <a:pt x="792" y="9090"/>
                </a:cubicBezTo>
                <a:cubicBezTo>
                  <a:pt x="809" y="9120"/>
                  <a:pt x="825" y="9150"/>
                  <a:pt x="843" y="9180"/>
                </a:cubicBezTo>
                <a:cubicBezTo>
                  <a:pt x="916" y="9304"/>
                  <a:pt x="993" y="9425"/>
                  <a:pt x="1074" y="9543"/>
                </a:cubicBezTo>
                <a:cubicBezTo>
                  <a:pt x="1110" y="9593"/>
                  <a:pt x="1145" y="9643"/>
                  <a:pt x="1182" y="9692"/>
                </a:cubicBezTo>
                <a:cubicBezTo>
                  <a:pt x="2289" y="11199"/>
                  <a:pt x="4076" y="12178"/>
                  <a:pt x="6090" y="12178"/>
                </a:cubicBezTo>
                <a:cubicBezTo>
                  <a:pt x="8601" y="12178"/>
                  <a:pt x="10755" y="10659"/>
                  <a:pt x="11687" y="8491"/>
                </a:cubicBezTo>
                <a:cubicBezTo>
                  <a:pt x="11712" y="8434"/>
                  <a:pt x="11736" y="8376"/>
                  <a:pt x="11758" y="8317"/>
                </a:cubicBezTo>
                <a:cubicBezTo>
                  <a:pt x="11805" y="8200"/>
                  <a:pt x="11848" y="8080"/>
                  <a:pt x="11887" y="7960"/>
                </a:cubicBezTo>
                <a:cubicBezTo>
                  <a:pt x="11895" y="7934"/>
                  <a:pt x="11902" y="7909"/>
                  <a:pt x="11911" y="7884"/>
                </a:cubicBezTo>
                <a:cubicBezTo>
                  <a:pt x="11962" y="7718"/>
                  <a:pt x="12006" y="7549"/>
                  <a:pt x="12043" y="7379"/>
                </a:cubicBezTo>
                <a:cubicBezTo>
                  <a:pt x="12052" y="7335"/>
                  <a:pt x="12061" y="7292"/>
                  <a:pt x="12069" y="7248"/>
                </a:cubicBezTo>
                <a:cubicBezTo>
                  <a:pt x="12143" y="6867"/>
                  <a:pt x="12180" y="6478"/>
                  <a:pt x="12180" y="6089"/>
                </a:cubicBezTo>
                <a:cubicBezTo>
                  <a:pt x="12178" y="6038"/>
                  <a:pt x="12178" y="5987"/>
                  <a:pt x="12176" y="5935"/>
                </a:cubicBezTo>
                <a:lnTo>
                  <a:pt x="12176" y="5919"/>
                </a:lnTo>
                <a:cubicBezTo>
                  <a:pt x="12154" y="5099"/>
                  <a:pt x="11967" y="4293"/>
                  <a:pt x="11625" y="3548"/>
                </a:cubicBezTo>
                <a:cubicBezTo>
                  <a:pt x="11486" y="3245"/>
                  <a:pt x="11321" y="2953"/>
                  <a:pt x="11134" y="2675"/>
                </a:cubicBezTo>
                <a:cubicBezTo>
                  <a:pt x="10038" y="1062"/>
                  <a:pt x="8189" y="0"/>
                  <a:pt x="60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18"/>
          <p:cNvSpPr/>
          <p:nvPr/>
        </p:nvSpPr>
        <p:spPr>
          <a:xfrm rot="1800215">
            <a:off x="8254702" y="2968009"/>
            <a:ext cx="352146" cy="352115"/>
          </a:xfrm>
          <a:custGeom>
            <a:avLst/>
            <a:gdLst/>
            <a:ahLst/>
            <a:cxnLst/>
            <a:rect l="l" t="t" r="r" b="b"/>
            <a:pathLst>
              <a:path w="12180" h="12178" extrusionOk="0">
                <a:moveTo>
                  <a:pt x="6067" y="781"/>
                </a:moveTo>
                <a:cubicBezTo>
                  <a:pt x="7514" y="781"/>
                  <a:pt x="8956" y="1365"/>
                  <a:pt x="10006" y="2516"/>
                </a:cubicBezTo>
                <a:cubicBezTo>
                  <a:pt x="10651" y="3220"/>
                  <a:pt x="11092" y="4086"/>
                  <a:pt x="11285" y="5021"/>
                </a:cubicBezTo>
                <a:cubicBezTo>
                  <a:pt x="10972" y="4760"/>
                  <a:pt x="10538" y="4643"/>
                  <a:pt x="10033" y="4643"/>
                </a:cubicBezTo>
                <a:cubicBezTo>
                  <a:pt x="9664" y="4643"/>
                  <a:pt x="9256" y="4706"/>
                  <a:pt x="8829" y="4819"/>
                </a:cubicBezTo>
                <a:cubicBezTo>
                  <a:pt x="8969" y="4759"/>
                  <a:pt x="9105" y="4703"/>
                  <a:pt x="9236" y="4656"/>
                </a:cubicBezTo>
                <a:cubicBezTo>
                  <a:pt x="9423" y="4587"/>
                  <a:pt x="9613" y="4529"/>
                  <a:pt x="9806" y="4481"/>
                </a:cubicBezTo>
                <a:cubicBezTo>
                  <a:pt x="9956" y="4445"/>
                  <a:pt x="10109" y="4420"/>
                  <a:pt x="10261" y="4407"/>
                </a:cubicBezTo>
                <a:cubicBezTo>
                  <a:pt x="10317" y="4403"/>
                  <a:pt x="10373" y="4400"/>
                  <a:pt x="10428" y="4400"/>
                </a:cubicBezTo>
                <a:cubicBezTo>
                  <a:pt x="10473" y="4400"/>
                  <a:pt x="10517" y="4402"/>
                  <a:pt x="10561" y="4405"/>
                </a:cubicBezTo>
                <a:lnTo>
                  <a:pt x="10668" y="4417"/>
                </a:lnTo>
                <a:lnTo>
                  <a:pt x="10668" y="4417"/>
                </a:lnTo>
                <a:lnTo>
                  <a:pt x="10567" y="4379"/>
                </a:lnTo>
                <a:cubicBezTo>
                  <a:pt x="10468" y="4346"/>
                  <a:pt x="10367" y="4324"/>
                  <a:pt x="10265" y="4311"/>
                </a:cubicBezTo>
                <a:cubicBezTo>
                  <a:pt x="10163" y="4299"/>
                  <a:pt x="10061" y="4292"/>
                  <a:pt x="9958" y="4292"/>
                </a:cubicBezTo>
                <a:cubicBezTo>
                  <a:pt x="9899" y="4292"/>
                  <a:pt x="9839" y="4294"/>
                  <a:pt x="9780" y="4299"/>
                </a:cubicBezTo>
                <a:cubicBezTo>
                  <a:pt x="9570" y="4312"/>
                  <a:pt x="9363" y="4343"/>
                  <a:pt x="9158" y="4388"/>
                </a:cubicBezTo>
                <a:cubicBezTo>
                  <a:pt x="8918" y="4442"/>
                  <a:pt x="8679" y="4508"/>
                  <a:pt x="8447" y="4591"/>
                </a:cubicBezTo>
                <a:cubicBezTo>
                  <a:pt x="8199" y="4679"/>
                  <a:pt x="7941" y="4776"/>
                  <a:pt x="7682" y="4896"/>
                </a:cubicBezTo>
                <a:cubicBezTo>
                  <a:pt x="7423" y="5013"/>
                  <a:pt x="7160" y="5146"/>
                  <a:pt x="6898" y="5290"/>
                </a:cubicBezTo>
                <a:cubicBezTo>
                  <a:pt x="6635" y="5433"/>
                  <a:pt x="6376" y="5590"/>
                  <a:pt x="6122" y="5755"/>
                </a:cubicBezTo>
                <a:lnTo>
                  <a:pt x="6027" y="5817"/>
                </a:lnTo>
                <a:lnTo>
                  <a:pt x="5940" y="5871"/>
                </a:lnTo>
                <a:cubicBezTo>
                  <a:pt x="5872" y="5916"/>
                  <a:pt x="5824" y="5933"/>
                  <a:pt x="5768" y="5964"/>
                </a:cubicBezTo>
                <a:cubicBezTo>
                  <a:pt x="5653" y="6016"/>
                  <a:pt x="5531" y="6056"/>
                  <a:pt x="5406" y="6082"/>
                </a:cubicBezTo>
                <a:cubicBezTo>
                  <a:pt x="5299" y="6101"/>
                  <a:pt x="5191" y="6111"/>
                  <a:pt x="5082" y="6111"/>
                </a:cubicBezTo>
                <a:cubicBezTo>
                  <a:pt x="5064" y="6111"/>
                  <a:pt x="5047" y="6111"/>
                  <a:pt x="5030" y="6110"/>
                </a:cubicBezTo>
                <a:cubicBezTo>
                  <a:pt x="4904" y="6103"/>
                  <a:pt x="4777" y="6085"/>
                  <a:pt x="4654" y="6057"/>
                </a:cubicBezTo>
                <a:cubicBezTo>
                  <a:pt x="4409" y="5995"/>
                  <a:pt x="4171" y="5907"/>
                  <a:pt x="3946" y="5794"/>
                </a:cubicBezTo>
                <a:cubicBezTo>
                  <a:pt x="3835" y="5740"/>
                  <a:pt x="3729" y="5680"/>
                  <a:pt x="3627" y="5622"/>
                </a:cubicBezTo>
                <a:cubicBezTo>
                  <a:pt x="3524" y="5564"/>
                  <a:pt x="3424" y="5507"/>
                  <a:pt x="3330" y="5448"/>
                </a:cubicBezTo>
                <a:lnTo>
                  <a:pt x="2816" y="5124"/>
                </a:lnTo>
                <a:cubicBezTo>
                  <a:pt x="2662" y="5025"/>
                  <a:pt x="2526" y="4942"/>
                  <a:pt x="2412" y="4875"/>
                </a:cubicBezTo>
                <a:cubicBezTo>
                  <a:pt x="2298" y="4809"/>
                  <a:pt x="2206" y="4760"/>
                  <a:pt x="2144" y="4726"/>
                </a:cubicBezTo>
                <a:lnTo>
                  <a:pt x="2046" y="4679"/>
                </a:lnTo>
                <a:lnTo>
                  <a:pt x="2127" y="4750"/>
                </a:lnTo>
                <a:lnTo>
                  <a:pt x="2351" y="4956"/>
                </a:lnTo>
                <a:lnTo>
                  <a:pt x="2698" y="5278"/>
                </a:lnTo>
                <a:cubicBezTo>
                  <a:pt x="2831" y="5403"/>
                  <a:pt x="2985" y="5542"/>
                  <a:pt x="3161" y="5685"/>
                </a:cubicBezTo>
                <a:cubicBezTo>
                  <a:pt x="3249" y="5758"/>
                  <a:pt x="3342" y="5833"/>
                  <a:pt x="3442" y="5907"/>
                </a:cubicBezTo>
                <a:cubicBezTo>
                  <a:pt x="3542" y="5978"/>
                  <a:pt x="3648" y="6053"/>
                  <a:pt x="3763" y="6122"/>
                </a:cubicBezTo>
                <a:cubicBezTo>
                  <a:pt x="3795" y="6144"/>
                  <a:pt x="3831" y="6164"/>
                  <a:pt x="3864" y="6184"/>
                </a:cubicBezTo>
                <a:cubicBezTo>
                  <a:pt x="2971" y="5767"/>
                  <a:pt x="2159" y="4982"/>
                  <a:pt x="1539" y="4601"/>
                </a:cubicBezTo>
                <a:cubicBezTo>
                  <a:pt x="1652" y="4283"/>
                  <a:pt x="1806" y="3974"/>
                  <a:pt x="1977" y="3671"/>
                </a:cubicBezTo>
                <a:lnTo>
                  <a:pt x="2168" y="3382"/>
                </a:lnTo>
                <a:lnTo>
                  <a:pt x="2217" y="3309"/>
                </a:lnTo>
                <a:lnTo>
                  <a:pt x="2270" y="3244"/>
                </a:lnTo>
                <a:lnTo>
                  <a:pt x="2379" y="3110"/>
                </a:lnTo>
                <a:lnTo>
                  <a:pt x="2487" y="2977"/>
                </a:lnTo>
                <a:cubicBezTo>
                  <a:pt x="2520" y="2931"/>
                  <a:pt x="2570" y="2890"/>
                  <a:pt x="2611" y="2846"/>
                </a:cubicBezTo>
                <a:lnTo>
                  <a:pt x="2862" y="2594"/>
                </a:lnTo>
                <a:cubicBezTo>
                  <a:pt x="3215" y="2286"/>
                  <a:pt x="3598" y="2013"/>
                  <a:pt x="4014" y="1809"/>
                </a:cubicBezTo>
                <a:cubicBezTo>
                  <a:pt x="4433" y="1619"/>
                  <a:pt x="4863" y="1462"/>
                  <a:pt x="5299" y="1390"/>
                </a:cubicBezTo>
                <a:cubicBezTo>
                  <a:pt x="5605" y="1342"/>
                  <a:pt x="5909" y="1310"/>
                  <a:pt x="6204" y="1310"/>
                </a:cubicBezTo>
                <a:cubicBezTo>
                  <a:pt x="6327" y="1310"/>
                  <a:pt x="6449" y="1316"/>
                  <a:pt x="6569" y="1328"/>
                </a:cubicBezTo>
                <a:cubicBezTo>
                  <a:pt x="6774" y="1332"/>
                  <a:pt x="6967" y="1380"/>
                  <a:pt x="7157" y="1406"/>
                </a:cubicBezTo>
                <a:cubicBezTo>
                  <a:pt x="7204" y="1413"/>
                  <a:pt x="7251" y="1422"/>
                  <a:pt x="7297" y="1435"/>
                </a:cubicBezTo>
                <a:lnTo>
                  <a:pt x="7432" y="1471"/>
                </a:lnTo>
                <a:cubicBezTo>
                  <a:pt x="7522" y="1495"/>
                  <a:pt x="7611" y="1514"/>
                  <a:pt x="7697" y="1542"/>
                </a:cubicBezTo>
                <a:lnTo>
                  <a:pt x="7943" y="1631"/>
                </a:lnTo>
                <a:cubicBezTo>
                  <a:pt x="8023" y="1662"/>
                  <a:pt x="8104" y="1684"/>
                  <a:pt x="8177" y="1723"/>
                </a:cubicBezTo>
                <a:cubicBezTo>
                  <a:pt x="8323" y="1794"/>
                  <a:pt x="8469" y="1852"/>
                  <a:pt x="8595" y="1925"/>
                </a:cubicBezTo>
                <a:lnTo>
                  <a:pt x="8949" y="2135"/>
                </a:lnTo>
                <a:cubicBezTo>
                  <a:pt x="9053" y="2206"/>
                  <a:pt x="9145" y="2276"/>
                  <a:pt x="9232" y="2338"/>
                </a:cubicBezTo>
                <a:lnTo>
                  <a:pt x="9354" y="2426"/>
                </a:lnTo>
                <a:cubicBezTo>
                  <a:pt x="9390" y="2456"/>
                  <a:pt x="9423" y="2487"/>
                  <a:pt x="9454" y="2513"/>
                </a:cubicBezTo>
                <a:lnTo>
                  <a:pt x="9612" y="2653"/>
                </a:lnTo>
                <a:lnTo>
                  <a:pt x="9744" y="2768"/>
                </a:lnTo>
                <a:lnTo>
                  <a:pt x="9744" y="2768"/>
                </a:lnTo>
                <a:lnTo>
                  <a:pt x="9627" y="2637"/>
                </a:lnTo>
                <a:lnTo>
                  <a:pt x="9487" y="2481"/>
                </a:lnTo>
                <a:cubicBezTo>
                  <a:pt x="9458" y="2451"/>
                  <a:pt x="9430" y="2416"/>
                  <a:pt x="9398" y="2382"/>
                </a:cubicBezTo>
                <a:lnTo>
                  <a:pt x="9283" y="2281"/>
                </a:lnTo>
                <a:cubicBezTo>
                  <a:pt x="9203" y="2210"/>
                  <a:pt x="9115" y="2128"/>
                  <a:pt x="9015" y="2043"/>
                </a:cubicBezTo>
                <a:lnTo>
                  <a:pt x="8673" y="1798"/>
                </a:lnTo>
                <a:cubicBezTo>
                  <a:pt x="8548" y="1713"/>
                  <a:pt x="8405" y="1640"/>
                  <a:pt x="8259" y="1553"/>
                </a:cubicBezTo>
                <a:cubicBezTo>
                  <a:pt x="8186" y="1507"/>
                  <a:pt x="8104" y="1478"/>
                  <a:pt x="8023" y="1441"/>
                </a:cubicBezTo>
                <a:lnTo>
                  <a:pt x="7772" y="1331"/>
                </a:lnTo>
                <a:cubicBezTo>
                  <a:pt x="7685" y="1296"/>
                  <a:pt x="7593" y="1271"/>
                  <a:pt x="7501" y="1239"/>
                </a:cubicBezTo>
                <a:lnTo>
                  <a:pt x="7361" y="1194"/>
                </a:lnTo>
                <a:cubicBezTo>
                  <a:pt x="7313" y="1176"/>
                  <a:pt x="7266" y="1163"/>
                  <a:pt x="7217" y="1152"/>
                </a:cubicBezTo>
                <a:cubicBezTo>
                  <a:pt x="7019" y="1112"/>
                  <a:pt x="6815" y="1056"/>
                  <a:pt x="6600" y="1039"/>
                </a:cubicBezTo>
                <a:cubicBezTo>
                  <a:pt x="6409" y="1010"/>
                  <a:pt x="6212" y="997"/>
                  <a:pt x="6010" y="997"/>
                </a:cubicBezTo>
                <a:cubicBezTo>
                  <a:pt x="5761" y="997"/>
                  <a:pt x="5504" y="1017"/>
                  <a:pt x="5246" y="1052"/>
                </a:cubicBezTo>
                <a:lnTo>
                  <a:pt x="4894" y="1116"/>
                </a:lnTo>
                <a:cubicBezTo>
                  <a:pt x="4776" y="1139"/>
                  <a:pt x="4661" y="1178"/>
                  <a:pt x="4544" y="1210"/>
                </a:cubicBezTo>
                <a:lnTo>
                  <a:pt x="4368" y="1260"/>
                </a:lnTo>
                <a:lnTo>
                  <a:pt x="4195" y="1327"/>
                </a:lnTo>
                <a:cubicBezTo>
                  <a:pt x="4082" y="1375"/>
                  <a:pt x="3964" y="1416"/>
                  <a:pt x="3853" y="1471"/>
                </a:cubicBezTo>
                <a:cubicBezTo>
                  <a:pt x="3403" y="1686"/>
                  <a:pt x="2984" y="1975"/>
                  <a:pt x="2601" y="2306"/>
                </a:cubicBezTo>
                <a:lnTo>
                  <a:pt x="2338" y="2574"/>
                </a:lnTo>
                <a:cubicBezTo>
                  <a:pt x="2296" y="2619"/>
                  <a:pt x="2251" y="2656"/>
                  <a:pt x="2212" y="2709"/>
                </a:cubicBezTo>
                <a:lnTo>
                  <a:pt x="2090" y="2859"/>
                </a:lnTo>
                <a:lnTo>
                  <a:pt x="1970" y="3009"/>
                </a:lnTo>
                <a:lnTo>
                  <a:pt x="1911" y="3083"/>
                </a:lnTo>
                <a:lnTo>
                  <a:pt x="1859" y="3161"/>
                </a:lnTo>
                <a:lnTo>
                  <a:pt x="1656" y="3476"/>
                </a:lnTo>
                <a:cubicBezTo>
                  <a:pt x="1591" y="3583"/>
                  <a:pt x="1540" y="3696"/>
                  <a:pt x="1482" y="3803"/>
                </a:cubicBezTo>
                <a:lnTo>
                  <a:pt x="1400" y="3969"/>
                </a:lnTo>
                <a:lnTo>
                  <a:pt x="1333" y="4140"/>
                </a:lnTo>
                <a:cubicBezTo>
                  <a:pt x="1297" y="4239"/>
                  <a:pt x="1254" y="4336"/>
                  <a:pt x="1222" y="4436"/>
                </a:cubicBezTo>
                <a:cubicBezTo>
                  <a:pt x="1160" y="4411"/>
                  <a:pt x="1095" y="4394"/>
                  <a:pt x="1029" y="4385"/>
                </a:cubicBezTo>
                <a:cubicBezTo>
                  <a:pt x="1316" y="3537"/>
                  <a:pt x="1814" y="2777"/>
                  <a:pt x="2475" y="2174"/>
                </a:cubicBezTo>
                <a:cubicBezTo>
                  <a:pt x="3496" y="1241"/>
                  <a:pt x="4783" y="781"/>
                  <a:pt x="6067" y="781"/>
                </a:cubicBezTo>
                <a:close/>
                <a:moveTo>
                  <a:pt x="8577" y="10940"/>
                </a:moveTo>
                <a:cubicBezTo>
                  <a:pt x="8569" y="10945"/>
                  <a:pt x="8500" y="10985"/>
                  <a:pt x="8380" y="11047"/>
                </a:cubicBezTo>
                <a:cubicBezTo>
                  <a:pt x="8316" y="11078"/>
                  <a:pt x="8240" y="11119"/>
                  <a:pt x="8149" y="11159"/>
                </a:cubicBezTo>
                <a:lnTo>
                  <a:pt x="8004" y="11224"/>
                </a:lnTo>
                <a:lnTo>
                  <a:pt x="7840" y="11288"/>
                </a:lnTo>
                <a:cubicBezTo>
                  <a:pt x="7578" y="11386"/>
                  <a:pt x="7308" y="11463"/>
                  <a:pt x="7035" y="11519"/>
                </a:cubicBezTo>
                <a:cubicBezTo>
                  <a:pt x="6883" y="11550"/>
                  <a:pt x="6726" y="11574"/>
                  <a:pt x="6565" y="11593"/>
                </a:cubicBezTo>
                <a:cubicBezTo>
                  <a:pt x="6485" y="11602"/>
                  <a:pt x="6404" y="11607"/>
                  <a:pt x="6323" y="11616"/>
                </a:cubicBezTo>
                <a:lnTo>
                  <a:pt x="6077" y="11627"/>
                </a:lnTo>
                <a:cubicBezTo>
                  <a:pt x="6057" y="11628"/>
                  <a:pt x="6038" y="11628"/>
                  <a:pt x="6018" y="11628"/>
                </a:cubicBezTo>
                <a:cubicBezTo>
                  <a:pt x="5874" y="11628"/>
                  <a:pt x="5730" y="11624"/>
                  <a:pt x="5587" y="11613"/>
                </a:cubicBezTo>
                <a:cubicBezTo>
                  <a:pt x="5425" y="11601"/>
                  <a:pt x="5271" y="11583"/>
                  <a:pt x="5117" y="11562"/>
                </a:cubicBezTo>
                <a:cubicBezTo>
                  <a:pt x="4841" y="11519"/>
                  <a:pt x="4568" y="11454"/>
                  <a:pt x="4301" y="11368"/>
                </a:cubicBezTo>
                <a:cubicBezTo>
                  <a:pt x="4113" y="11307"/>
                  <a:pt x="3928" y="11236"/>
                  <a:pt x="3750" y="11155"/>
                </a:cubicBezTo>
                <a:cubicBezTo>
                  <a:pt x="3623" y="11096"/>
                  <a:pt x="3552" y="11058"/>
                  <a:pt x="3548" y="11056"/>
                </a:cubicBezTo>
                <a:lnTo>
                  <a:pt x="3548" y="11056"/>
                </a:lnTo>
                <a:cubicBezTo>
                  <a:pt x="3553" y="11058"/>
                  <a:pt x="3628" y="11088"/>
                  <a:pt x="3757" y="11137"/>
                </a:cubicBezTo>
                <a:lnTo>
                  <a:pt x="3757" y="11136"/>
                </a:lnTo>
                <a:cubicBezTo>
                  <a:pt x="3890" y="11187"/>
                  <a:pt x="4083" y="11251"/>
                  <a:pt x="4318" y="11314"/>
                </a:cubicBezTo>
                <a:cubicBezTo>
                  <a:pt x="4584" y="11387"/>
                  <a:pt x="4856" y="11442"/>
                  <a:pt x="5130" y="11477"/>
                </a:cubicBezTo>
                <a:cubicBezTo>
                  <a:pt x="5279" y="11498"/>
                  <a:pt x="5438" y="11514"/>
                  <a:pt x="5595" y="11523"/>
                </a:cubicBezTo>
                <a:cubicBezTo>
                  <a:pt x="5705" y="11528"/>
                  <a:pt x="5818" y="11531"/>
                  <a:pt x="5931" y="11531"/>
                </a:cubicBezTo>
                <a:cubicBezTo>
                  <a:pt x="5979" y="11531"/>
                  <a:pt x="6027" y="11531"/>
                  <a:pt x="6076" y="11530"/>
                </a:cubicBezTo>
                <a:lnTo>
                  <a:pt x="6317" y="11521"/>
                </a:lnTo>
                <a:cubicBezTo>
                  <a:pt x="6397" y="11514"/>
                  <a:pt x="6478" y="11511"/>
                  <a:pt x="6557" y="11501"/>
                </a:cubicBezTo>
                <a:cubicBezTo>
                  <a:pt x="6715" y="11485"/>
                  <a:pt x="6870" y="11464"/>
                  <a:pt x="7019" y="11436"/>
                </a:cubicBezTo>
                <a:cubicBezTo>
                  <a:pt x="7168" y="11408"/>
                  <a:pt x="7311" y="11377"/>
                  <a:pt x="7445" y="11344"/>
                </a:cubicBezTo>
                <a:cubicBezTo>
                  <a:pt x="7580" y="11309"/>
                  <a:pt x="7706" y="11273"/>
                  <a:pt x="7822" y="11236"/>
                </a:cubicBezTo>
                <a:cubicBezTo>
                  <a:pt x="7939" y="11199"/>
                  <a:pt x="8043" y="11161"/>
                  <a:pt x="8135" y="11125"/>
                </a:cubicBezTo>
                <a:cubicBezTo>
                  <a:pt x="8227" y="11089"/>
                  <a:pt x="8307" y="11056"/>
                  <a:pt x="8373" y="11030"/>
                </a:cubicBezTo>
                <a:lnTo>
                  <a:pt x="8577" y="10940"/>
                </a:lnTo>
                <a:close/>
                <a:moveTo>
                  <a:pt x="10793" y="9408"/>
                </a:moveTo>
                <a:lnTo>
                  <a:pt x="10793" y="9408"/>
                </a:lnTo>
                <a:cubicBezTo>
                  <a:pt x="10791" y="9413"/>
                  <a:pt x="10771" y="9444"/>
                  <a:pt x="10733" y="9499"/>
                </a:cubicBezTo>
                <a:lnTo>
                  <a:pt x="10733" y="9498"/>
                </a:lnTo>
                <a:cubicBezTo>
                  <a:pt x="10692" y="9556"/>
                  <a:pt x="10636" y="9646"/>
                  <a:pt x="10558" y="9753"/>
                </a:cubicBezTo>
                <a:lnTo>
                  <a:pt x="10420" y="9924"/>
                </a:lnTo>
                <a:cubicBezTo>
                  <a:pt x="10367" y="9993"/>
                  <a:pt x="10310" y="10059"/>
                  <a:pt x="10250" y="10122"/>
                </a:cubicBezTo>
                <a:cubicBezTo>
                  <a:pt x="10187" y="10190"/>
                  <a:pt x="10122" y="10265"/>
                  <a:pt x="10049" y="10340"/>
                </a:cubicBezTo>
                <a:lnTo>
                  <a:pt x="9808" y="10564"/>
                </a:lnTo>
                <a:cubicBezTo>
                  <a:pt x="9723" y="10640"/>
                  <a:pt x="9629" y="10713"/>
                  <a:pt x="9532" y="10793"/>
                </a:cubicBezTo>
                <a:cubicBezTo>
                  <a:pt x="9437" y="10872"/>
                  <a:pt x="9327" y="10939"/>
                  <a:pt x="9221" y="11016"/>
                </a:cubicBezTo>
                <a:cubicBezTo>
                  <a:pt x="9114" y="11093"/>
                  <a:pt x="8994" y="11157"/>
                  <a:pt x="8876" y="11230"/>
                </a:cubicBezTo>
                <a:cubicBezTo>
                  <a:pt x="8759" y="11303"/>
                  <a:pt x="8628" y="11359"/>
                  <a:pt x="8500" y="11426"/>
                </a:cubicBezTo>
                <a:cubicBezTo>
                  <a:pt x="8370" y="11486"/>
                  <a:pt x="8233" y="11542"/>
                  <a:pt x="8097" y="11599"/>
                </a:cubicBezTo>
                <a:cubicBezTo>
                  <a:pt x="7955" y="11646"/>
                  <a:pt x="7815" y="11701"/>
                  <a:pt x="7669" y="11741"/>
                </a:cubicBezTo>
                <a:lnTo>
                  <a:pt x="7448" y="11799"/>
                </a:lnTo>
                <a:lnTo>
                  <a:pt x="7337" y="11828"/>
                </a:lnTo>
                <a:lnTo>
                  <a:pt x="7225" y="11849"/>
                </a:lnTo>
                <a:cubicBezTo>
                  <a:pt x="7074" y="11879"/>
                  <a:pt x="6923" y="11909"/>
                  <a:pt x="6769" y="11924"/>
                </a:cubicBezTo>
                <a:lnTo>
                  <a:pt x="6539" y="11949"/>
                </a:lnTo>
                <a:lnTo>
                  <a:pt x="6309" y="11959"/>
                </a:lnTo>
                <a:cubicBezTo>
                  <a:pt x="6251" y="11963"/>
                  <a:pt x="6192" y="11964"/>
                  <a:pt x="6133" y="11964"/>
                </a:cubicBezTo>
                <a:cubicBezTo>
                  <a:pt x="6038" y="11964"/>
                  <a:pt x="5943" y="11960"/>
                  <a:pt x="5849" y="11957"/>
                </a:cubicBezTo>
                <a:cubicBezTo>
                  <a:pt x="5695" y="11957"/>
                  <a:pt x="5552" y="11934"/>
                  <a:pt x="5405" y="11920"/>
                </a:cubicBezTo>
                <a:cubicBezTo>
                  <a:pt x="5367" y="11916"/>
                  <a:pt x="5336" y="11913"/>
                  <a:pt x="5293" y="11907"/>
                </a:cubicBezTo>
                <a:lnTo>
                  <a:pt x="5185" y="11889"/>
                </a:lnTo>
                <a:cubicBezTo>
                  <a:pt x="5112" y="11879"/>
                  <a:pt x="5041" y="11866"/>
                  <a:pt x="4970" y="11850"/>
                </a:cubicBezTo>
                <a:cubicBezTo>
                  <a:pt x="4455" y="11747"/>
                  <a:pt x="3958" y="11570"/>
                  <a:pt x="3493" y="11325"/>
                </a:cubicBezTo>
                <a:cubicBezTo>
                  <a:pt x="3309" y="11228"/>
                  <a:pt x="3130" y="11120"/>
                  <a:pt x="2959" y="11002"/>
                </a:cubicBezTo>
                <a:cubicBezTo>
                  <a:pt x="2805" y="10897"/>
                  <a:pt x="2678" y="10797"/>
                  <a:pt x="2574" y="10714"/>
                </a:cubicBezTo>
                <a:cubicBezTo>
                  <a:pt x="2470" y="10631"/>
                  <a:pt x="2394" y="10558"/>
                  <a:pt x="2343" y="10509"/>
                </a:cubicBezTo>
                <a:lnTo>
                  <a:pt x="2263" y="10435"/>
                </a:lnTo>
                <a:lnTo>
                  <a:pt x="2350" y="10501"/>
                </a:lnTo>
                <a:cubicBezTo>
                  <a:pt x="2405" y="10546"/>
                  <a:pt x="2491" y="10606"/>
                  <a:pt x="2597" y="10683"/>
                </a:cubicBezTo>
                <a:cubicBezTo>
                  <a:pt x="2706" y="10758"/>
                  <a:pt x="2838" y="10848"/>
                  <a:pt x="2997" y="10940"/>
                </a:cubicBezTo>
                <a:cubicBezTo>
                  <a:pt x="3156" y="11033"/>
                  <a:pt x="3340" y="11130"/>
                  <a:pt x="3542" y="11225"/>
                </a:cubicBezTo>
                <a:cubicBezTo>
                  <a:pt x="4007" y="11439"/>
                  <a:pt x="4498" y="11593"/>
                  <a:pt x="5001" y="11682"/>
                </a:cubicBezTo>
                <a:cubicBezTo>
                  <a:pt x="5070" y="11695"/>
                  <a:pt x="5140" y="11707"/>
                  <a:pt x="5210" y="11716"/>
                </a:cubicBezTo>
                <a:lnTo>
                  <a:pt x="5316" y="11731"/>
                </a:lnTo>
                <a:lnTo>
                  <a:pt x="5422" y="11741"/>
                </a:lnTo>
                <a:cubicBezTo>
                  <a:pt x="5563" y="11750"/>
                  <a:pt x="5708" y="11770"/>
                  <a:pt x="5848" y="11770"/>
                </a:cubicBezTo>
                <a:cubicBezTo>
                  <a:pt x="5852" y="11770"/>
                  <a:pt x="5856" y="11770"/>
                  <a:pt x="5860" y="11770"/>
                </a:cubicBezTo>
                <a:cubicBezTo>
                  <a:pt x="5944" y="11772"/>
                  <a:pt x="6028" y="11775"/>
                  <a:pt x="6112" y="11775"/>
                </a:cubicBezTo>
                <a:cubicBezTo>
                  <a:pt x="6175" y="11775"/>
                  <a:pt x="6237" y="11773"/>
                  <a:pt x="6301" y="11768"/>
                </a:cubicBezTo>
                <a:lnTo>
                  <a:pt x="6525" y="11757"/>
                </a:lnTo>
                <a:lnTo>
                  <a:pt x="6746" y="11731"/>
                </a:lnTo>
                <a:cubicBezTo>
                  <a:pt x="6895" y="11718"/>
                  <a:pt x="7040" y="11689"/>
                  <a:pt x="7187" y="11662"/>
                </a:cubicBezTo>
                <a:lnTo>
                  <a:pt x="7297" y="11642"/>
                </a:lnTo>
                <a:lnTo>
                  <a:pt x="7404" y="11616"/>
                </a:lnTo>
                <a:lnTo>
                  <a:pt x="7618" y="11561"/>
                </a:lnTo>
                <a:cubicBezTo>
                  <a:pt x="7690" y="11545"/>
                  <a:pt x="7757" y="11518"/>
                  <a:pt x="7827" y="11496"/>
                </a:cubicBezTo>
                <a:lnTo>
                  <a:pt x="8033" y="11430"/>
                </a:lnTo>
                <a:cubicBezTo>
                  <a:pt x="8167" y="11377"/>
                  <a:pt x="8299" y="11326"/>
                  <a:pt x="8428" y="11271"/>
                </a:cubicBezTo>
                <a:cubicBezTo>
                  <a:pt x="8553" y="11209"/>
                  <a:pt x="8681" y="11155"/>
                  <a:pt x="8798" y="11090"/>
                </a:cubicBezTo>
                <a:cubicBezTo>
                  <a:pt x="8915" y="11022"/>
                  <a:pt x="9034" y="10965"/>
                  <a:pt x="9141" y="10894"/>
                </a:cubicBezTo>
                <a:cubicBezTo>
                  <a:pt x="9249" y="10823"/>
                  <a:pt x="9357" y="10760"/>
                  <a:pt x="9455" y="10688"/>
                </a:cubicBezTo>
                <a:cubicBezTo>
                  <a:pt x="9551" y="10615"/>
                  <a:pt x="9648" y="10548"/>
                  <a:pt x="9736" y="10478"/>
                </a:cubicBezTo>
                <a:cubicBezTo>
                  <a:pt x="9824" y="10408"/>
                  <a:pt x="9905" y="10336"/>
                  <a:pt x="9984" y="10271"/>
                </a:cubicBezTo>
                <a:cubicBezTo>
                  <a:pt x="10062" y="10205"/>
                  <a:pt x="10130" y="10134"/>
                  <a:pt x="10198" y="10072"/>
                </a:cubicBezTo>
                <a:cubicBezTo>
                  <a:pt x="10261" y="10014"/>
                  <a:pt x="10322" y="9953"/>
                  <a:pt x="10378" y="9888"/>
                </a:cubicBezTo>
                <a:lnTo>
                  <a:pt x="10527" y="9728"/>
                </a:lnTo>
                <a:lnTo>
                  <a:pt x="10793" y="9408"/>
                </a:lnTo>
                <a:close/>
                <a:moveTo>
                  <a:pt x="6076" y="0"/>
                </a:moveTo>
                <a:cubicBezTo>
                  <a:pt x="2719" y="7"/>
                  <a:pt x="1" y="2731"/>
                  <a:pt x="1" y="6089"/>
                </a:cubicBezTo>
                <a:cubicBezTo>
                  <a:pt x="0" y="6947"/>
                  <a:pt x="181" y="7795"/>
                  <a:pt x="531" y="8577"/>
                </a:cubicBezTo>
                <a:cubicBezTo>
                  <a:pt x="548" y="8615"/>
                  <a:pt x="566" y="8652"/>
                  <a:pt x="584" y="8690"/>
                </a:cubicBezTo>
                <a:cubicBezTo>
                  <a:pt x="648" y="8826"/>
                  <a:pt x="717" y="8959"/>
                  <a:pt x="792" y="9090"/>
                </a:cubicBezTo>
                <a:cubicBezTo>
                  <a:pt x="809" y="9120"/>
                  <a:pt x="825" y="9150"/>
                  <a:pt x="843" y="9180"/>
                </a:cubicBezTo>
                <a:cubicBezTo>
                  <a:pt x="916" y="9304"/>
                  <a:pt x="993" y="9425"/>
                  <a:pt x="1074" y="9543"/>
                </a:cubicBezTo>
                <a:cubicBezTo>
                  <a:pt x="1110" y="9593"/>
                  <a:pt x="1145" y="9643"/>
                  <a:pt x="1182" y="9692"/>
                </a:cubicBezTo>
                <a:cubicBezTo>
                  <a:pt x="2289" y="11199"/>
                  <a:pt x="4076" y="12178"/>
                  <a:pt x="6090" y="12178"/>
                </a:cubicBezTo>
                <a:cubicBezTo>
                  <a:pt x="8601" y="12178"/>
                  <a:pt x="10755" y="10659"/>
                  <a:pt x="11687" y="8491"/>
                </a:cubicBezTo>
                <a:cubicBezTo>
                  <a:pt x="11712" y="8434"/>
                  <a:pt x="11736" y="8376"/>
                  <a:pt x="11758" y="8317"/>
                </a:cubicBezTo>
                <a:cubicBezTo>
                  <a:pt x="11805" y="8200"/>
                  <a:pt x="11848" y="8080"/>
                  <a:pt x="11887" y="7960"/>
                </a:cubicBezTo>
                <a:cubicBezTo>
                  <a:pt x="11895" y="7934"/>
                  <a:pt x="11902" y="7909"/>
                  <a:pt x="11911" y="7884"/>
                </a:cubicBezTo>
                <a:cubicBezTo>
                  <a:pt x="11962" y="7718"/>
                  <a:pt x="12006" y="7549"/>
                  <a:pt x="12043" y="7379"/>
                </a:cubicBezTo>
                <a:cubicBezTo>
                  <a:pt x="12052" y="7335"/>
                  <a:pt x="12061" y="7292"/>
                  <a:pt x="12069" y="7248"/>
                </a:cubicBezTo>
                <a:cubicBezTo>
                  <a:pt x="12143" y="6867"/>
                  <a:pt x="12180" y="6478"/>
                  <a:pt x="12180" y="6089"/>
                </a:cubicBezTo>
                <a:cubicBezTo>
                  <a:pt x="12178" y="6038"/>
                  <a:pt x="12178" y="5987"/>
                  <a:pt x="12176" y="5935"/>
                </a:cubicBezTo>
                <a:lnTo>
                  <a:pt x="12176" y="5919"/>
                </a:lnTo>
                <a:cubicBezTo>
                  <a:pt x="12154" y="5099"/>
                  <a:pt x="11967" y="4293"/>
                  <a:pt x="11625" y="3548"/>
                </a:cubicBezTo>
                <a:cubicBezTo>
                  <a:pt x="11486" y="3245"/>
                  <a:pt x="11321" y="2953"/>
                  <a:pt x="11134" y="2675"/>
                </a:cubicBezTo>
                <a:cubicBezTo>
                  <a:pt x="10038" y="1062"/>
                  <a:pt x="8189" y="0"/>
                  <a:pt x="60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8"/>
          <p:cNvSpPr/>
          <p:nvPr/>
        </p:nvSpPr>
        <p:spPr>
          <a:xfrm rot="753227">
            <a:off x="7954481" y="1758482"/>
            <a:ext cx="952544" cy="686249"/>
          </a:xfrm>
          <a:custGeom>
            <a:avLst/>
            <a:gdLst/>
            <a:ahLst/>
            <a:cxnLst/>
            <a:rect l="l" t="t" r="r" b="b"/>
            <a:pathLst>
              <a:path w="35620" h="25662" extrusionOk="0">
                <a:moveTo>
                  <a:pt x="7810" y="2945"/>
                </a:moveTo>
                <a:cubicBezTo>
                  <a:pt x="8772" y="2945"/>
                  <a:pt x="10056" y="3251"/>
                  <a:pt x="11550" y="3819"/>
                </a:cubicBezTo>
                <a:cubicBezTo>
                  <a:pt x="9971" y="4995"/>
                  <a:pt x="8742" y="6579"/>
                  <a:pt x="7996" y="8402"/>
                </a:cubicBezTo>
                <a:cubicBezTo>
                  <a:pt x="6266" y="6246"/>
                  <a:pt x="5524" y="4463"/>
                  <a:pt x="6177" y="3555"/>
                </a:cubicBezTo>
                <a:cubicBezTo>
                  <a:pt x="6476" y="3142"/>
                  <a:pt x="7039" y="2945"/>
                  <a:pt x="7810" y="2945"/>
                </a:cubicBezTo>
                <a:close/>
                <a:moveTo>
                  <a:pt x="17981" y="3064"/>
                </a:moveTo>
                <a:cubicBezTo>
                  <a:pt x="17985" y="3064"/>
                  <a:pt x="17990" y="3064"/>
                  <a:pt x="17995" y="3064"/>
                </a:cubicBezTo>
                <a:cubicBezTo>
                  <a:pt x="23191" y="3064"/>
                  <a:pt x="27418" y="7291"/>
                  <a:pt x="27418" y="12487"/>
                </a:cubicBezTo>
                <a:cubicBezTo>
                  <a:pt x="27419" y="14175"/>
                  <a:pt x="26965" y="15831"/>
                  <a:pt x="26103" y="17282"/>
                </a:cubicBezTo>
                <a:cubicBezTo>
                  <a:pt x="25933" y="16047"/>
                  <a:pt x="24776" y="14945"/>
                  <a:pt x="23135" y="14090"/>
                </a:cubicBezTo>
                <a:lnTo>
                  <a:pt x="23135" y="14090"/>
                </a:lnTo>
                <a:cubicBezTo>
                  <a:pt x="23390" y="14178"/>
                  <a:pt x="23634" y="14266"/>
                  <a:pt x="23860" y="14361"/>
                </a:cubicBezTo>
                <a:cubicBezTo>
                  <a:pt x="24217" y="14513"/>
                  <a:pt x="24539" y="14660"/>
                  <a:pt x="24813" y="14815"/>
                </a:cubicBezTo>
                <a:cubicBezTo>
                  <a:pt x="25087" y="14968"/>
                  <a:pt x="25318" y="15118"/>
                  <a:pt x="25496" y="15260"/>
                </a:cubicBezTo>
                <a:cubicBezTo>
                  <a:pt x="25635" y="15368"/>
                  <a:pt x="25766" y="15486"/>
                  <a:pt x="25888" y="15615"/>
                </a:cubicBezTo>
                <a:lnTo>
                  <a:pt x="26014" y="15759"/>
                </a:lnTo>
                <a:lnTo>
                  <a:pt x="25929" y="15587"/>
                </a:lnTo>
                <a:cubicBezTo>
                  <a:pt x="25863" y="15481"/>
                  <a:pt x="25770" y="15316"/>
                  <a:pt x="25613" y="15139"/>
                </a:cubicBezTo>
                <a:cubicBezTo>
                  <a:pt x="25427" y="14921"/>
                  <a:pt x="25220" y="14722"/>
                  <a:pt x="24996" y="14545"/>
                </a:cubicBezTo>
                <a:cubicBezTo>
                  <a:pt x="24707" y="14314"/>
                  <a:pt x="24400" y="14105"/>
                  <a:pt x="24077" y="13922"/>
                </a:cubicBezTo>
                <a:cubicBezTo>
                  <a:pt x="23700" y="13703"/>
                  <a:pt x="23309" y="13508"/>
                  <a:pt x="22906" y="13338"/>
                </a:cubicBezTo>
                <a:cubicBezTo>
                  <a:pt x="22480" y="13158"/>
                  <a:pt x="22026" y="12977"/>
                  <a:pt x="21546" y="12824"/>
                </a:cubicBezTo>
                <a:cubicBezTo>
                  <a:pt x="21067" y="12668"/>
                  <a:pt x="20565" y="12529"/>
                  <a:pt x="20053" y="12404"/>
                </a:cubicBezTo>
                <a:cubicBezTo>
                  <a:pt x="19538" y="12281"/>
                  <a:pt x="19014" y="12173"/>
                  <a:pt x="18484" y="12087"/>
                </a:cubicBezTo>
                <a:lnTo>
                  <a:pt x="18286" y="12054"/>
                </a:lnTo>
                <a:lnTo>
                  <a:pt x="18108" y="12020"/>
                </a:lnTo>
                <a:cubicBezTo>
                  <a:pt x="17966" y="11998"/>
                  <a:pt x="17884" y="11963"/>
                  <a:pt x="17775" y="11937"/>
                </a:cubicBezTo>
                <a:cubicBezTo>
                  <a:pt x="17562" y="11867"/>
                  <a:pt x="17355" y="11774"/>
                  <a:pt x="17161" y="11660"/>
                </a:cubicBezTo>
                <a:cubicBezTo>
                  <a:pt x="16971" y="11542"/>
                  <a:pt x="16795" y="11404"/>
                  <a:pt x="16636" y="11248"/>
                </a:cubicBezTo>
                <a:cubicBezTo>
                  <a:pt x="16479" y="11089"/>
                  <a:pt x="16336" y="10915"/>
                  <a:pt x="16208" y="10730"/>
                </a:cubicBezTo>
                <a:cubicBezTo>
                  <a:pt x="15957" y="10355"/>
                  <a:pt x="15759" y="9948"/>
                  <a:pt x="15599" y="9543"/>
                </a:cubicBezTo>
                <a:cubicBezTo>
                  <a:pt x="15517" y="9340"/>
                  <a:pt x="15450" y="9136"/>
                  <a:pt x="15386" y="8938"/>
                </a:cubicBezTo>
                <a:cubicBezTo>
                  <a:pt x="15323" y="8740"/>
                  <a:pt x="15260" y="8546"/>
                  <a:pt x="15206" y="8358"/>
                </a:cubicBezTo>
                <a:lnTo>
                  <a:pt x="14921" y="7322"/>
                </a:lnTo>
                <a:cubicBezTo>
                  <a:pt x="14839" y="7010"/>
                  <a:pt x="14760" y="6738"/>
                  <a:pt x="14690" y="6515"/>
                </a:cubicBezTo>
                <a:cubicBezTo>
                  <a:pt x="14624" y="6291"/>
                  <a:pt x="14559" y="6119"/>
                  <a:pt x="14517" y="6001"/>
                </a:cubicBezTo>
                <a:lnTo>
                  <a:pt x="14446" y="5822"/>
                </a:lnTo>
                <a:lnTo>
                  <a:pt x="14446" y="5822"/>
                </a:lnTo>
                <a:cubicBezTo>
                  <a:pt x="14446" y="5822"/>
                  <a:pt x="14453" y="5889"/>
                  <a:pt x="14466" y="6013"/>
                </a:cubicBezTo>
                <a:cubicBezTo>
                  <a:pt x="14479" y="6137"/>
                  <a:pt x="14494" y="6317"/>
                  <a:pt x="14514" y="6548"/>
                </a:cubicBezTo>
                <a:cubicBezTo>
                  <a:pt x="14535" y="6779"/>
                  <a:pt x="14555" y="7060"/>
                  <a:pt x="14580" y="7381"/>
                </a:cubicBezTo>
                <a:cubicBezTo>
                  <a:pt x="14607" y="7704"/>
                  <a:pt x="14642" y="8068"/>
                  <a:pt x="14702" y="8467"/>
                </a:cubicBezTo>
                <a:cubicBezTo>
                  <a:pt x="14730" y="8665"/>
                  <a:pt x="14762" y="8874"/>
                  <a:pt x="14804" y="9089"/>
                </a:cubicBezTo>
                <a:cubicBezTo>
                  <a:pt x="14849" y="9303"/>
                  <a:pt x="14899" y="9526"/>
                  <a:pt x="14965" y="9753"/>
                </a:cubicBezTo>
                <a:cubicBezTo>
                  <a:pt x="14983" y="9820"/>
                  <a:pt x="15004" y="9887"/>
                  <a:pt x="15024" y="9954"/>
                </a:cubicBezTo>
                <a:cubicBezTo>
                  <a:pt x="14354" y="8345"/>
                  <a:pt x="14232" y="6354"/>
                  <a:pt x="13876" y="5117"/>
                </a:cubicBezTo>
                <a:cubicBezTo>
                  <a:pt x="14402" y="4836"/>
                  <a:pt x="14972" y="4614"/>
                  <a:pt x="15556" y="4425"/>
                </a:cubicBezTo>
                <a:lnTo>
                  <a:pt x="16151" y="4275"/>
                </a:lnTo>
                <a:lnTo>
                  <a:pt x="16300" y="4238"/>
                </a:lnTo>
                <a:lnTo>
                  <a:pt x="16450" y="4216"/>
                </a:lnTo>
                <a:lnTo>
                  <a:pt x="16749" y="4172"/>
                </a:lnTo>
                <a:lnTo>
                  <a:pt x="17049" y="4126"/>
                </a:lnTo>
                <a:cubicBezTo>
                  <a:pt x="17146" y="4107"/>
                  <a:pt x="17261" y="4112"/>
                  <a:pt x="17366" y="4105"/>
                </a:cubicBezTo>
                <a:lnTo>
                  <a:pt x="17994" y="4075"/>
                </a:lnTo>
                <a:cubicBezTo>
                  <a:pt x="18822" y="4092"/>
                  <a:pt x="19649" y="4194"/>
                  <a:pt x="20432" y="4424"/>
                </a:cubicBezTo>
                <a:cubicBezTo>
                  <a:pt x="21206" y="4674"/>
                  <a:pt x="21956" y="4982"/>
                  <a:pt x="22611" y="5408"/>
                </a:cubicBezTo>
                <a:cubicBezTo>
                  <a:pt x="23259" y="5838"/>
                  <a:pt x="23866" y="6302"/>
                  <a:pt x="24343" y="6840"/>
                </a:cubicBezTo>
                <a:cubicBezTo>
                  <a:pt x="24604" y="7090"/>
                  <a:pt x="24800" y="7381"/>
                  <a:pt x="25016" y="7643"/>
                </a:cubicBezTo>
                <a:cubicBezTo>
                  <a:pt x="25070" y="7709"/>
                  <a:pt x="25120" y="7776"/>
                  <a:pt x="25163" y="7849"/>
                </a:cubicBezTo>
                <a:cubicBezTo>
                  <a:pt x="25208" y="7918"/>
                  <a:pt x="25253" y="7987"/>
                  <a:pt x="25299" y="8057"/>
                </a:cubicBezTo>
                <a:cubicBezTo>
                  <a:pt x="25387" y="8195"/>
                  <a:pt x="25481" y="8326"/>
                  <a:pt x="25559" y="8464"/>
                </a:cubicBezTo>
                <a:lnTo>
                  <a:pt x="25773" y="8875"/>
                </a:lnTo>
                <a:cubicBezTo>
                  <a:pt x="25841" y="9011"/>
                  <a:pt x="25921" y="9137"/>
                  <a:pt x="25970" y="9274"/>
                </a:cubicBezTo>
                <a:cubicBezTo>
                  <a:pt x="26076" y="9541"/>
                  <a:pt x="26196" y="9791"/>
                  <a:pt x="26276" y="10037"/>
                </a:cubicBezTo>
                <a:cubicBezTo>
                  <a:pt x="26351" y="10284"/>
                  <a:pt x="26421" y="10516"/>
                  <a:pt x="26486" y="10732"/>
                </a:cubicBezTo>
                <a:cubicBezTo>
                  <a:pt x="26537" y="10949"/>
                  <a:pt x="26574" y="11152"/>
                  <a:pt x="26612" y="11334"/>
                </a:cubicBezTo>
                <a:cubicBezTo>
                  <a:pt x="26631" y="11427"/>
                  <a:pt x="26649" y="11512"/>
                  <a:pt x="26666" y="11594"/>
                </a:cubicBezTo>
                <a:cubicBezTo>
                  <a:pt x="26679" y="11678"/>
                  <a:pt x="26685" y="11756"/>
                  <a:pt x="26695" y="11829"/>
                </a:cubicBezTo>
                <a:cubicBezTo>
                  <a:pt x="26710" y="11974"/>
                  <a:pt x="26724" y="12099"/>
                  <a:pt x="26735" y="12199"/>
                </a:cubicBezTo>
                <a:lnTo>
                  <a:pt x="26770" y="12507"/>
                </a:lnTo>
                <a:cubicBezTo>
                  <a:pt x="26770" y="12507"/>
                  <a:pt x="26771" y="12399"/>
                  <a:pt x="26772" y="12197"/>
                </a:cubicBezTo>
                <a:cubicBezTo>
                  <a:pt x="26773" y="12097"/>
                  <a:pt x="26774" y="11972"/>
                  <a:pt x="26775" y="11825"/>
                </a:cubicBezTo>
                <a:cubicBezTo>
                  <a:pt x="26775" y="11751"/>
                  <a:pt x="26779" y="11673"/>
                  <a:pt x="26775" y="11590"/>
                </a:cubicBezTo>
                <a:cubicBezTo>
                  <a:pt x="26767" y="11505"/>
                  <a:pt x="26758" y="11416"/>
                  <a:pt x="26748" y="11322"/>
                </a:cubicBezTo>
                <a:cubicBezTo>
                  <a:pt x="26728" y="11133"/>
                  <a:pt x="26710" y="10921"/>
                  <a:pt x="26681" y="10691"/>
                </a:cubicBezTo>
                <a:lnTo>
                  <a:pt x="26527" y="9963"/>
                </a:lnTo>
                <a:cubicBezTo>
                  <a:pt x="26465" y="9703"/>
                  <a:pt x="26364" y="9437"/>
                  <a:pt x="26277" y="9150"/>
                </a:cubicBezTo>
                <a:cubicBezTo>
                  <a:pt x="26238" y="9003"/>
                  <a:pt x="26164" y="8868"/>
                  <a:pt x="26103" y="8723"/>
                </a:cubicBezTo>
                <a:lnTo>
                  <a:pt x="25905" y="8279"/>
                </a:lnTo>
                <a:cubicBezTo>
                  <a:pt x="25834" y="8130"/>
                  <a:pt x="25745" y="7987"/>
                  <a:pt x="25662" y="7836"/>
                </a:cubicBezTo>
                <a:lnTo>
                  <a:pt x="25533" y="7609"/>
                </a:lnTo>
                <a:cubicBezTo>
                  <a:pt x="25493" y="7531"/>
                  <a:pt x="25445" y="7455"/>
                  <a:pt x="25394" y="7384"/>
                </a:cubicBezTo>
                <a:cubicBezTo>
                  <a:pt x="25185" y="7095"/>
                  <a:pt x="24987" y="6779"/>
                  <a:pt x="24725" y="6501"/>
                </a:cubicBezTo>
                <a:cubicBezTo>
                  <a:pt x="24244" y="5909"/>
                  <a:pt x="23626" y="5378"/>
                  <a:pt x="22942" y="4904"/>
                </a:cubicBezTo>
                <a:lnTo>
                  <a:pt x="22407" y="4568"/>
                </a:lnTo>
                <a:cubicBezTo>
                  <a:pt x="22224" y="4457"/>
                  <a:pt x="22028" y="4373"/>
                  <a:pt x="21837" y="4274"/>
                </a:cubicBezTo>
                <a:lnTo>
                  <a:pt x="21546" y="4129"/>
                </a:lnTo>
                <a:lnTo>
                  <a:pt x="21243" y="4012"/>
                </a:lnTo>
                <a:cubicBezTo>
                  <a:pt x="21038" y="3937"/>
                  <a:pt x="20834" y="3851"/>
                  <a:pt x="20624" y="3791"/>
                </a:cubicBezTo>
                <a:cubicBezTo>
                  <a:pt x="19780" y="3534"/>
                  <a:pt x="18889" y="3414"/>
                  <a:pt x="17994" y="3389"/>
                </a:cubicBezTo>
                <a:lnTo>
                  <a:pt x="17332" y="3424"/>
                </a:lnTo>
                <a:cubicBezTo>
                  <a:pt x="17222" y="3434"/>
                  <a:pt x="17120" y="3429"/>
                  <a:pt x="17006" y="3449"/>
                </a:cubicBezTo>
                <a:lnTo>
                  <a:pt x="16669" y="3502"/>
                </a:lnTo>
                <a:lnTo>
                  <a:pt x="16333" y="3554"/>
                </a:lnTo>
                <a:lnTo>
                  <a:pt x="16166" y="3580"/>
                </a:lnTo>
                <a:lnTo>
                  <a:pt x="16005" y="3622"/>
                </a:lnTo>
                <a:lnTo>
                  <a:pt x="15363" y="3790"/>
                </a:lnTo>
                <a:cubicBezTo>
                  <a:pt x="15153" y="3851"/>
                  <a:pt x="14951" y="3938"/>
                  <a:pt x="14745" y="4011"/>
                </a:cubicBezTo>
                <a:lnTo>
                  <a:pt x="14441" y="4128"/>
                </a:lnTo>
                <a:lnTo>
                  <a:pt x="14151" y="4273"/>
                </a:lnTo>
                <a:cubicBezTo>
                  <a:pt x="13985" y="4358"/>
                  <a:pt x="13815" y="4435"/>
                  <a:pt x="13653" y="4525"/>
                </a:cubicBezTo>
                <a:cubicBezTo>
                  <a:pt x="13602" y="4419"/>
                  <a:pt x="13538" y="4319"/>
                  <a:pt x="13463" y="4228"/>
                </a:cubicBezTo>
                <a:cubicBezTo>
                  <a:pt x="14846" y="3465"/>
                  <a:pt x="16400" y="3064"/>
                  <a:pt x="17981" y="3064"/>
                </a:cubicBezTo>
                <a:close/>
                <a:moveTo>
                  <a:pt x="28290" y="15754"/>
                </a:moveTo>
                <a:cubicBezTo>
                  <a:pt x="30296" y="18121"/>
                  <a:pt x="31200" y="20101"/>
                  <a:pt x="30500" y="21074"/>
                </a:cubicBezTo>
                <a:cubicBezTo>
                  <a:pt x="30203" y="21488"/>
                  <a:pt x="29640" y="21684"/>
                  <a:pt x="28869" y="21684"/>
                </a:cubicBezTo>
                <a:cubicBezTo>
                  <a:pt x="27871" y="21684"/>
                  <a:pt x="26524" y="21354"/>
                  <a:pt x="24955" y="20743"/>
                </a:cubicBezTo>
                <a:cubicBezTo>
                  <a:pt x="26515" y="19429"/>
                  <a:pt x="27672" y="17698"/>
                  <a:pt x="28290" y="15754"/>
                </a:cubicBezTo>
                <a:close/>
                <a:moveTo>
                  <a:pt x="8808" y="15937"/>
                </a:moveTo>
                <a:cubicBezTo>
                  <a:pt x="8808" y="15937"/>
                  <a:pt x="8870" y="16068"/>
                  <a:pt x="8985" y="16292"/>
                </a:cubicBezTo>
                <a:cubicBezTo>
                  <a:pt x="9099" y="16515"/>
                  <a:pt x="9274" y="16830"/>
                  <a:pt x="9502" y="17194"/>
                </a:cubicBezTo>
                <a:cubicBezTo>
                  <a:pt x="9732" y="17557"/>
                  <a:pt x="10026" y="17963"/>
                  <a:pt x="10369" y="18374"/>
                </a:cubicBezTo>
                <a:cubicBezTo>
                  <a:pt x="10539" y="18577"/>
                  <a:pt x="10728" y="18789"/>
                  <a:pt x="10922" y="18987"/>
                </a:cubicBezTo>
                <a:cubicBezTo>
                  <a:pt x="11118" y="19187"/>
                  <a:pt x="11328" y="19382"/>
                  <a:pt x="11542" y="19570"/>
                </a:cubicBezTo>
                <a:lnTo>
                  <a:pt x="11868" y="19847"/>
                </a:lnTo>
                <a:cubicBezTo>
                  <a:pt x="11980" y="19933"/>
                  <a:pt x="12090" y="20024"/>
                  <a:pt x="12203" y="20107"/>
                </a:cubicBezTo>
                <a:cubicBezTo>
                  <a:pt x="12430" y="20274"/>
                  <a:pt x="12657" y="20431"/>
                  <a:pt x="12885" y="20571"/>
                </a:cubicBezTo>
                <a:cubicBezTo>
                  <a:pt x="13113" y="20713"/>
                  <a:pt x="13336" y="20844"/>
                  <a:pt x="13552" y="20961"/>
                </a:cubicBezTo>
                <a:cubicBezTo>
                  <a:pt x="13769" y="21076"/>
                  <a:pt x="13978" y="21178"/>
                  <a:pt x="14173" y="21268"/>
                </a:cubicBezTo>
                <a:cubicBezTo>
                  <a:pt x="14369" y="21358"/>
                  <a:pt x="14551" y="21433"/>
                  <a:pt x="14714" y="21497"/>
                </a:cubicBezTo>
                <a:cubicBezTo>
                  <a:pt x="14874" y="21565"/>
                  <a:pt x="15020" y="21613"/>
                  <a:pt x="15137" y="21657"/>
                </a:cubicBezTo>
                <a:lnTo>
                  <a:pt x="15512" y="21784"/>
                </a:lnTo>
                <a:cubicBezTo>
                  <a:pt x="15512" y="21784"/>
                  <a:pt x="15372" y="21752"/>
                  <a:pt x="15128" y="21690"/>
                </a:cubicBezTo>
                <a:cubicBezTo>
                  <a:pt x="15006" y="21653"/>
                  <a:pt x="14858" y="21615"/>
                  <a:pt x="14691" y="21559"/>
                </a:cubicBezTo>
                <a:lnTo>
                  <a:pt x="14426" y="21470"/>
                </a:lnTo>
                <a:lnTo>
                  <a:pt x="14135" y="21357"/>
                </a:lnTo>
                <a:cubicBezTo>
                  <a:pt x="13733" y="21194"/>
                  <a:pt x="13272" y="20981"/>
                  <a:pt x="12807" y="20699"/>
                </a:cubicBezTo>
                <a:cubicBezTo>
                  <a:pt x="12574" y="20559"/>
                  <a:pt x="12341" y="20402"/>
                  <a:pt x="12107" y="20236"/>
                </a:cubicBezTo>
                <a:cubicBezTo>
                  <a:pt x="11992" y="20152"/>
                  <a:pt x="11879" y="20063"/>
                  <a:pt x="11763" y="19976"/>
                </a:cubicBezTo>
                <a:lnTo>
                  <a:pt x="11429" y="19699"/>
                </a:lnTo>
                <a:cubicBezTo>
                  <a:pt x="11212" y="19506"/>
                  <a:pt x="11003" y="19305"/>
                  <a:pt x="10807" y="19098"/>
                </a:cubicBezTo>
                <a:cubicBezTo>
                  <a:pt x="10607" y="18889"/>
                  <a:pt x="10427" y="18681"/>
                  <a:pt x="10253" y="18468"/>
                </a:cubicBezTo>
                <a:cubicBezTo>
                  <a:pt x="9910" y="18047"/>
                  <a:pt x="9637" y="17618"/>
                  <a:pt x="9420" y="17243"/>
                </a:cubicBezTo>
                <a:cubicBezTo>
                  <a:pt x="9203" y="16868"/>
                  <a:pt x="9056" y="16536"/>
                  <a:pt x="8955" y="16306"/>
                </a:cubicBezTo>
                <a:cubicBezTo>
                  <a:pt x="8856" y="16073"/>
                  <a:pt x="8808" y="15937"/>
                  <a:pt x="8808" y="15937"/>
                </a:cubicBezTo>
                <a:close/>
                <a:moveTo>
                  <a:pt x="5367" y="5494"/>
                </a:moveTo>
                <a:lnTo>
                  <a:pt x="5506" y="5801"/>
                </a:lnTo>
                <a:cubicBezTo>
                  <a:pt x="5558" y="5926"/>
                  <a:pt x="5619" y="6047"/>
                  <a:pt x="5687" y="6164"/>
                </a:cubicBezTo>
                <a:cubicBezTo>
                  <a:pt x="5768" y="6302"/>
                  <a:pt x="5844" y="6467"/>
                  <a:pt x="5956" y="6639"/>
                </a:cubicBezTo>
                <a:cubicBezTo>
                  <a:pt x="6212" y="7058"/>
                  <a:pt x="6491" y="7463"/>
                  <a:pt x="6791" y="7853"/>
                </a:cubicBezTo>
                <a:cubicBezTo>
                  <a:pt x="6966" y="8078"/>
                  <a:pt x="7148" y="8319"/>
                  <a:pt x="7359" y="8560"/>
                </a:cubicBezTo>
                <a:lnTo>
                  <a:pt x="7673" y="8937"/>
                </a:lnTo>
                <a:lnTo>
                  <a:pt x="8016" y="9320"/>
                </a:lnTo>
                <a:cubicBezTo>
                  <a:pt x="8480" y="9846"/>
                  <a:pt x="9012" y="10386"/>
                  <a:pt x="9584" y="10951"/>
                </a:cubicBezTo>
                <a:cubicBezTo>
                  <a:pt x="10165" y="11505"/>
                  <a:pt x="10788" y="12080"/>
                  <a:pt x="11448" y="12656"/>
                </a:cubicBezTo>
                <a:lnTo>
                  <a:pt x="11947" y="13092"/>
                </a:lnTo>
                <a:lnTo>
                  <a:pt x="12463" y="13521"/>
                </a:lnTo>
                <a:cubicBezTo>
                  <a:pt x="12806" y="13814"/>
                  <a:pt x="13168" y="14094"/>
                  <a:pt x="13526" y="14382"/>
                </a:cubicBezTo>
                <a:cubicBezTo>
                  <a:pt x="13885" y="14670"/>
                  <a:pt x="14259" y="14943"/>
                  <a:pt x="14627" y="15228"/>
                </a:cubicBezTo>
                <a:cubicBezTo>
                  <a:pt x="15003" y="15501"/>
                  <a:pt x="15380" y="15782"/>
                  <a:pt x="15759" y="16050"/>
                </a:cubicBezTo>
                <a:cubicBezTo>
                  <a:pt x="16524" y="16596"/>
                  <a:pt x="17288" y="17128"/>
                  <a:pt x="18063" y="17626"/>
                </a:cubicBezTo>
                <a:lnTo>
                  <a:pt x="18640" y="17997"/>
                </a:lnTo>
                <a:lnTo>
                  <a:pt x="19218" y="18354"/>
                </a:lnTo>
                <a:cubicBezTo>
                  <a:pt x="19601" y="18595"/>
                  <a:pt x="19987" y="18817"/>
                  <a:pt x="20366" y="19036"/>
                </a:cubicBezTo>
                <a:cubicBezTo>
                  <a:pt x="21125" y="19473"/>
                  <a:pt x="21870" y="19876"/>
                  <a:pt x="22584" y="20244"/>
                </a:cubicBezTo>
                <a:cubicBezTo>
                  <a:pt x="23303" y="20601"/>
                  <a:pt x="23989" y="20928"/>
                  <a:pt x="24637" y="21193"/>
                </a:cubicBezTo>
                <a:lnTo>
                  <a:pt x="25112" y="21389"/>
                </a:lnTo>
                <a:lnTo>
                  <a:pt x="25572" y="21560"/>
                </a:lnTo>
                <a:cubicBezTo>
                  <a:pt x="25870" y="21678"/>
                  <a:pt x="26157" y="21771"/>
                  <a:pt x="26428" y="21859"/>
                </a:cubicBezTo>
                <a:cubicBezTo>
                  <a:pt x="26894" y="22011"/>
                  <a:pt x="27371" y="22135"/>
                  <a:pt x="27854" y="22228"/>
                </a:cubicBezTo>
                <a:cubicBezTo>
                  <a:pt x="28052" y="22277"/>
                  <a:pt x="28236" y="22285"/>
                  <a:pt x="28393" y="22311"/>
                </a:cubicBezTo>
                <a:cubicBezTo>
                  <a:pt x="28471" y="22321"/>
                  <a:pt x="28544" y="22333"/>
                  <a:pt x="28612" y="22339"/>
                </a:cubicBezTo>
                <a:lnTo>
                  <a:pt x="28794" y="22346"/>
                </a:lnTo>
                <a:lnTo>
                  <a:pt x="29131" y="22358"/>
                </a:lnTo>
                <a:lnTo>
                  <a:pt x="28794" y="22365"/>
                </a:lnTo>
                <a:lnTo>
                  <a:pt x="28609" y="22368"/>
                </a:lnTo>
                <a:cubicBezTo>
                  <a:pt x="28542" y="22365"/>
                  <a:pt x="28469" y="22358"/>
                  <a:pt x="28389" y="22352"/>
                </a:cubicBezTo>
                <a:cubicBezTo>
                  <a:pt x="28230" y="22335"/>
                  <a:pt x="28044" y="22335"/>
                  <a:pt x="27843" y="22295"/>
                </a:cubicBezTo>
                <a:cubicBezTo>
                  <a:pt x="27353" y="22221"/>
                  <a:pt x="26868" y="22116"/>
                  <a:pt x="26391" y="21982"/>
                </a:cubicBezTo>
                <a:cubicBezTo>
                  <a:pt x="26115" y="21905"/>
                  <a:pt x="25821" y="21823"/>
                  <a:pt x="25518" y="21717"/>
                </a:cubicBezTo>
                <a:lnTo>
                  <a:pt x="25049" y="21558"/>
                </a:lnTo>
                <a:lnTo>
                  <a:pt x="24564" y="21372"/>
                </a:lnTo>
                <a:cubicBezTo>
                  <a:pt x="23905" y="21121"/>
                  <a:pt x="23206" y="20811"/>
                  <a:pt x="22473" y="20469"/>
                </a:cubicBezTo>
                <a:cubicBezTo>
                  <a:pt x="22110" y="20290"/>
                  <a:pt x="21737" y="20110"/>
                  <a:pt x="21359" y="19916"/>
                </a:cubicBezTo>
                <a:cubicBezTo>
                  <a:pt x="20984" y="19717"/>
                  <a:pt x="20599" y="19517"/>
                  <a:pt x="20218" y="19296"/>
                </a:cubicBezTo>
                <a:cubicBezTo>
                  <a:pt x="19835" y="19078"/>
                  <a:pt x="19444" y="18858"/>
                  <a:pt x="19058" y="18620"/>
                </a:cubicBezTo>
                <a:lnTo>
                  <a:pt x="18472" y="18266"/>
                </a:lnTo>
                <a:lnTo>
                  <a:pt x="17888" y="17896"/>
                </a:lnTo>
                <a:cubicBezTo>
                  <a:pt x="17106" y="17401"/>
                  <a:pt x="16326" y="16869"/>
                  <a:pt x="15561" y="16331"/>
                </a:cubicBezTo>
                <a:cubicBezTo>
                  <a:pt x="15177" y="16055"/>
                  <a:pt x="14804" y="15772"/>
                  <a:pt x="14427" y="15493"/>
                </a:cubicBezTo>
                <a:cubicBezTo>
                  <a:pt x="14058" y="15204"/>
                  <a:pt x="13685" y="14923"/>
                  <a:pt x="13326" y="14633"/>
                </a:cubicBezTo>
                <a:cubicBezTo>
                  <a:pt x="12967" y="14341"/>
                  <a:pt x="12607" y="14056"/>
                  <a:pt x="12263" y="13758"/>
                </a:cubicBezTo>
                <a:cubicBezTo>
                  <a:pt x="12091" y="13612"/>
                  <a:pt x="11918" y="13466"/>
                  <a:pt x="11748" y="13321"/>
                </a:cubicBezTo>
                <a:cubicBezTo>
                  <a:pt x="11580" y="13172"/>
                  <a:pt x="11414" y="13025"/>
                  <a:pt x="11249" y="12880"/>
                </a:cubicBezTo>
                <a:cubicBezTo>
                  <a:pt x="10585" y="12299"/>
                  <a:pt x="9978" y="11699"/>
                  <a:pt x="9407" y="11128"/>
                </a:cubicBezTo>
                <a:cubicBezTo>
                  <a:pt x="8846" y="10546"/>
                  <a:pt x="8323" y="9988"/>
                  <a:pt x="7869" y="9446"/>
                </a:cubicBezTo>
                <a:lnTo>
                  <a:pt x="7535" y="9051"/>
                </a:lnTo>
                <a:lnTo>
                  <a:pt x="7229" y="8662"/>
                </a:lnTo>
                <a:cubicBezTo>
                  <a:pt x="7028" y="8411"/>
                  <a:pt x="6854" y="8160"/>
                  <a:pt x="6688" y="7926"/>
                </a:cubicBezTo>
                <a:cubicBezTo>
                  <a:pt x="6402" y="7523"/>
                  <a:pt x="6138" y="7103"/>
                  <a:pt x="5896" y="6671"/>
                </a:cubicBezTo>
                <a:cubicBezTo>
                  <a:pt x="5790" y="6495"/>
                  <a:pt x="5720" y="6322"/>
                  <a:pt x="5649" y="6181"/>
                </a:cubicBezTo>
                <a:cubicBezTo>
                  <a:pt x="5588" y="6059"/>
                  <a:pt x="5534" y="5935"/>
                  <a:pt x="5488" y="5808"/>
                </a:cubicBezTo>
                <a:lnTo>
                  <a:pt x="5367" y="5494"/>
                </a:lnTo>
                <a:close/>
                <a:moveTo>
                  <a:pt x="5680" y="8119"/>
                </a:moveTo>
                <a:lnTo>
                  <a:pt x="6410" y="8888"/>
                </a:lnTo>
                <a:lnTo>
                  <a:pt x="7242" y="9775"/>
                </a:lnTo>
                <a:cubicBezTo>
                  <a:pt x="7399" y="9948"/>
                  <a:pt x="7587" y="10114"/>
                  <a:pt x="7774" y="10300"/>
                </a:cubicBezTo>
                <a:lnTo>
                  <a:pt x="8366" y="10878"/>
                </a:lnTo>
                <a:lnTo>
                  <a:pt x="9008" y="11507"/>
                </a:lnTo>
                <a:lnTo>
                  <a:pt x="9721" y="12155"/>
                </a:lnTo>
                <a:cubicBezTo>
                  <a:pt x="10215" y="12594"/>
                  <a:pt x="10720" y="13075"/>
                  <a:pt x="11279" y="13529"/>
                </a:cubicBezTo>
                <a:cubicBezTo>
                  <a:pt x="11834" y="13989"/>
                  <a:pt x="12393" y="14482"/>
                  <a:pt x="12996" y="14939"/>
                </a:cubicBezTo>
                <a:lnTo>
                  <a:pt x="13895" y="15643"/>
                </a:lnTo>
                <a:cubicBezTo>
                  <a:pt x="14192" y="15885"/>
                  <a:pt x="14513" y="16099"/>
                  <a:pt x="14820" y="16329"/>
                </a:cubicBezTo>
                <a:lnTo>
                  <a:pt x="15747" y="17011"/>
                </a:lnTo>
                <a:lnTo>
                  <a:pt x="16689" y="17657"/>
                </a:lnTo>
                <a:cubicBezTo>
                  <a:pt x="17308" y="18092"/>
                  <a:pt x="17938" y="18490"/>
                  <a:pt x="18541" y="18884"/>
                </a:cubicBezTo>
                <a:cubicBezTo>
                  <a:pt x="18841" y="19085"/>
                  <a:pt x="19149" y="19260"/>
                  <a:pt x="19443" y="19446"/>
                </a:cubicBezTo>
                <a:cubicBezTo>
                  <a:pt x="19738" y="19625"/>
                  <a:pt x="20024" y="19810"/>
                  <a:pt x="20311" y="19975"/>
                </a:cubicBezTo>
                <a:cubicBezTo>
                  <a:pt x="20883" y="20305"/>
                  <a:pt x="21418" y="20630"/>
                  <a:pt x="21925" y="20905"/>
                </a:cubicBezTo>
                <a:cubicBezTo>
                  <a:pt x="22428" y="21188"/>
                  <a:pt x="22893" y="21438"/>
                  <a:pt x="23309" y="21659"/>
                </a:cubicBezTo>
                <a:cubicBezTo>
                  <a:pt x="23723" y="21879"/>
                  <a:pt x="24088" y="22063"/>
                  <a:pt x="24390" y="22213"/>
                </a:cubicBezTo>
                <a:lnTo>
                  <a:pt x="25094" y="22555"/>
                </a:lnTo>
                <a:lnTo>
                  <a:pt x="25345" y="22672"/>
                </a:lnTo>
                <a:lnTo>
                  <a:pt x="25087" y="22572"/>
                </a:lnTo>
                <a:cubicBezTo>
                  <a:pt x="24919" y="22506"/>
                  <a:pt x="24673" y="22408"/>
                  <a:pt x="24362" y="22274"/>
                </a:cubicBezTo>
                <a:cubicBezTo>
                  <a:pt x="24052" y="22140"/>
                  <a:pt x="23678" y="21973"/>
                  <a:pt x="23252" y="21775"/>
                </a:cubicBezTo>
                <a:lnTo>
                  <a:pt x="22574" y="21453"/>
                </a:lnTo>
                <a:cubicBezTo>
                  <a:pt x="22336" y="21340"/>
                  <a:pt x="22091" y="21209"/>
                  <a:pt x="21833" y="21080"/>
                </a:cubicBezTo>
                <a:cubicBezTo>
                  <a:pt x="21313" y="20822"/>
                  <a:pt x="20765" y="20517"/>
                  <a:pt x="20182" y="20199"/>
                </a:cubicBezTo>
                <a:cubicBezTo>
                  <a:pt x="19891" y="20039"/>
                  <a:pt x="19600" y="19862"/>
                  <a:pt x="19298" y="19688"/>
                </a:cubicBezTo>
                <a:cubicBezTo>
                  <a:pt x="18997" y="19511"/>
                  <a:pt x="18686" y="19337"/>
                  <a:pt x="18382" y="19141"/>
                </a:cubicBezTo>
                <a:cubicBezTo>
                  <a:pt x="17770" y="18753"/>
                  <a:pt x="17127" y="18370"/>
                  <a:pt x="16504" y="17933"/>
                </a:cubicBezTo>
                <a:lnTo>
                  <a:pt x="15553" y="17288"/>
                </a:lnTo>
                <a:lnTo>
                  <a:pt x="14616" y="16607"/>
                </a:lnTo>
                <a:cubicBezTo>
                  <a:pt x="13987" y="16158"/>
                  <a:pt x="13386" y="15672"/>
                  <a:pt x="12789" y="15199"/>
                </a:cubicBezTo>
                <a:cubicBezTo>
                  <a:pt x="12182" y="14739"/>
                  <a:pt x="11633" y="14229"/>
                  <a:pt x="11081" y="13759"/>
                </a:cubicBezTo>
                <a:cubicBezTo>
                  <a:pt x="10523" y="13296"/>
                  <a:pt x="10029" y="12798"/>
                  <a:pt x="9546" y="12343"/>
                </a:cubicBezTo>
                <a:cubicBezTo>
                  <a:pt x="9306" y="12112"/>
                  <a:pt x="9069" y="11893"/>
                  <a:pt x="8848" y="11673"/>
                </a:cubicBezTo>
                <a:lnTo>
                  <a:pt x="8225" y="11017"/>
                </a:lnTo>
                <a:cubicBezTo>
                  <a:pt x="7828" y="10596"/>
                  <a:pt x="7458" y="10216"/>
                  <a:pt x="7148" y="9862"/>
                </a:cubicBezTo>
                <a:lnTo>
                  <a:pt x="6360" y="8932"/>
                </a:lnTo>
                <a:lnTo>
                  <a:pt x="5680" y="8119"/>
                </a:lnTo>
                <a:close/>
                <a:moveTo>
                  <a:pt x="7871" y="13596"/>
                </a:moveTo>
                <a:lnTo>
                  <a:pt x="7904" y="13785"/>
                </a:lnTo>
                <a:cubicBezTo>
                  <a:pt x="7923" y="13910"/>
                  <a:pt x="7963" y="14090"/>
                  <a:pt x="8009" y="14319"/>
                </a:cubicBezTo>
                <a:cubicBezTo>
                  <a:pt x="8062" y="14546"/>
                  <a:pt x="8128" y="14822"/>
                  <a:pt x="8225" y="15131"/>
                </a:cubicBezTo>
                <a:cubicBezTo>
                  <a:pt x="8318" y="15443"/>
                  <a:pt x="8448" y="15785"/>
                  <a:pt x="8598" y="16154"/>
                </a:cubicBezTo>
                <a:cubicBezTo>
                  <a:pt x="8949" y="16987"/>
                  <a:pt x="9406" y="17772"/>
                  <a:pt x="9957" y="18489"/>
                </a:cubicBezTo>
                <a:cubicBezTo>
                  <a:pt x="10032" y="18587"/>
                  <a:pt x="10109" y="18686"/>
                  <a:pt x="10190" y="18781"/>
                </a:cubicBezTo>
                <a:lnTo>
                  <a:pt x="10310" y="18927"/>
                </a:lnTo>
                <a:lnTo>
                  <a:pt x="10438" y="19065"/>
                </a:lnTo>
                <a:cubicBezTo>
                  <a:pt x="10616" y="19250"/>
                  <a:pt x="10785" y="19457"/>
                  <a:pt x="10974" y="19628"/>
                </a:cubicBezTo>
                <a:cubicBezTo>
                  <a:pt x="11161" y="19805"/>
                  <a:pt x="11345" y="19987"/>
                  <a:pt x="11553" y="20149"/>
                </a:cubicBezTo>
                <a:lnTo>
                  <a:pt x="11856" y="20400"/>
                </a:lnTo>
                <a:lnTo>
                  <a:pt x="12178" y="20630"/>
                </a:lnTo>
                <a:cubicBezTo>
                  <a:pt x="12386" y="20790"/>
                  <a:pt x="12611" y="20927"/>
                  <a:pt x="12833" y="21066"/>
                </a:cubicBezTo>
                <a:lnTo>
                  <a:pt x="13000" y="21170"/>
                </a:lnTo>
                <a:lnTo>
                  <a:pt x="13173" y="21263"/>
                </a:lnTo>
                <a:lnTo>
                  <a:pt x="13518" y="21447"/>
                </a:lnTo>
                <a:cubicBezTo>
                  <a:pt x="13630" y="21512"/>
                  <a:pt x="13751" y="21558"/>
                  <a:pt x="13868" y="21613"/>
                </a:cubicBezTo>
                <a:lnTo>
                  <a:pt x="14216" y="21772"/>
                </a:lnTo>
                <a:cubicBezTo>
                  <a:pt x="14454" y="21863"/>
                  <a:pt x="14688" y="21955"/>
                  <a:pt x="14921" y="22035"/>
                </a:cubicBezTo>
                <a:cubicBezTo>
                  <a:pt x="15159" y="22104"/>
                  <a:pt x="15390" y="22184"/>
                  <a:pt x="15621" y="22241"/>
                </a:cubicBezTo>
                <a:cubicBezTo>
                  <a:pt x="15853" y="22292"/>
                  <a:pt x="16078" y="22359"/>
                  <a:pt x="16302" y="22395"/>
                </a:cubicBezTo>
                <a:cubicBezTo>
                  <a:pt x="16526" y="22430"/>
                  <a:pt x="16744" y="22477"/>
                  <a:pt x="16957" y="22498"/>
                </a:cubicBezTo>
                <a:cubicBezTo>
                  <a:pt x="17170" y="22518"/>
                  <a:pt x="17375" y="22548"/>
                  <a:pt x="17574" y="22560"/>
                </a:cubicBezTo>
                <a:lnTo>
                  <a:pt x="18145" y="22585"/>
                </a:lnTo>
                <a:cubicBezTo>
                  <a:pt x="18170" y="22585"/>
                  <a:pt x="18196" y="22586"/>
                  <a:pt x="18221" y="22586"/>
                </a:cubicBezTo>
                <a:cubicBezTo>
                  <a:pt x="18374" y="22586"/>
                  <a:pt x="18521" y="22580"/>
                  <a:pt x="18661" y="22579"/>
                </a:cubicBezTo>
                <a:cubicBezTo>
                  <a:pt x="18812" y="22579"/>
                  <a:pt x="18964" y="22572"/>
                  <a:pt x="19115" y="22555"/>
                </a:cubicBezTo>
                <a:lnTo>
                  <a:pt x="19500" y="22524"/>
                </a:lnTo>
                <a:lnTo>
                  <a:pt x="20230" y="22423"/>
                </a:lnTo>
                <a:lnTo>
                  <a:pt x="20042" y="22468"/>
                </a:lnTo>
                <a:cubicBezTo>
                  <a:pt x="19919" y="22496"/>
                  <a:pt x="19741" y="22546"/>
                  <a:pt x="19510" y="22590"/>
                </a:cubicBezTo>
                <a:lnTo>
                  <a:pt x="19125" y="22650"/>
                </a:lnTo>
                <a:cubicBezTo>
                  <a:pt x="18974" y="22677"/>
                  <a:pt x="18822" y="22696"/>
                  <a:pt x="18670" y="22708"/>
                </a:cubicBezTo>
                <a:cubicBezTo>
                  <a:pt x="18505" y="22721"/>
                  <a:pt x="18332" y="22740"/>
                  <a:pt x="18147" y="22750"/>
                </a:cubicBezTo>
                <a:lnTo>
                  <a:pt x="17565" y="22758"/>
                </a:lnTo>
                <a:cubicBezTo>
                  <a:pt x="17363" y="22755"/>
                  <a:pt x="17152" y="22737"/>
                  <a:pt x="16933" y="22727"/>
                </a:cubicBezTo>
                <a:cubicBezTo>
                  <a:pt x="16714" y="22716"/>
                  <a:pt x="16491" y="22674"/>
                  <a:pt x="16258" y="22648"/>
                </a:cubicBezTo>
                <a:cubicBezTo>
                  <a:pt x="16028" y="22622"/>
                  <a:pt x="15794" y="22560"/>
                  <a:pt x="15554" y="22516"/>
                </a:cubicBezTo>
                <a:cubicBezTo>
                  <a:pt x="15314" y="22468"/>
                  <a:pt x="15075" y="22389"/>
                  <a:pt x="14829" y="22324"/>
                </a:cubicBezTo>
                <a:cubicBezTo>
                  <a:pt x="14586" y="22247"/>
                  <a:pt x="14342" y="22157"/>
                  <a:pt x="14096" y="22069"/>
                </a:cubicBezTo>
                <a:cubicBezTo>
                  <a:pt x="13856" y="21963"/>
                  <a:pt x="13607" y="21866"/>
                  <a:pt x="13369" y="21744"/>
                </a:cubicBezTo>
                <a:lnTo>
                  <a:pt x="13012" y="21557"/>
                </a:lnTo>
                <a:lnTo>
                  <a:pt x="12833" y="21463"/>
                </a:lnTo>
                <a:lnTo>
                  <a:pt x="12660" y="21356"/>
                </a:lnTo>
                <a:cubicBezTo>
                  <a:pt x="12429" y="21214"/>
                  <a:pt x="12194" y="21075"/>
                  <a:pt x="11978" y="20909"/>
                </a:cubicBezTo>
                <a:lnTo>
                  <a:pt x="11648" y="20669"/>
                </a:lnTo>
                <a:lnTo>
                  <a:pt x="11335" y="20407"/>
                </a:lnTo>
                <a:cubicBezTo>
                  <a:pt x="11123" y="20239"/>
                  <a:pt x="10930" y="20045"/>
                  <a:pt x="10736" y="19857"/>
                </a:cubicBezTo>
                <a:cubicBezTo>
                  <a:pt x="10534" y="19674"/>
                  <a:pt x="10376" y="19471"/>
                  <a:pt x="10201" y="19279"/>
                </a:cubicBezTo>
                <a:cubicBezTo>
                  <a:pt x="10157" y="19229"/>
                  <a:pt x="10119" y="19187"/>
                  <a:pt x="10070" y="19129"/>
                </a:cubicBezTo>
                <a:lnTo>
                  <a:pt x="9949" y="18977"/>
                </a:lnTo>
                <a:cubicBezTo>
                  <a:pt x="9868" y="18875"/>
                  <a:pt x="9790" y="18773"/>
                  <a:pt x="9716" y="18670"/>
                </a:cubicBezTo>
                <a:cubicBezTo>
                  <a:pt x="9114" y="17846"/>
                  <a:pt x="8686" y="16989"/>
                  <a:pt x="8414" y="16224"/>
                </a:cubicBezTo>
                <a:cubicBezTo>
                  <a:pt x="8288" y="15878"/>
                  <a:pt x="8184" y="15523"/>
                  <a:pt x="8103" y="15163"/>
                </a:cubicBezTo>
                <a:cubicBezTo>
                  <a:pt x="8026" y="14845"/>
                  <a:pt x="7980" y="14561"/>
                  <a:pt x="7943" y="14329"/>
                </a:cubicBezTo>
                <a:cubicBezTo>
                  <a:pt x="7912" y="14096"/>
                  <a:pt x="7893" y="13913"/>
                  <a:pt x="7885" y="13787"/>
                </a:cubicBezTo>
                <a:cubicBezTo>
                  <a:pt x="7878" y="13661"/>
                  <a:pt x="7871" y="13596"/>
                  <a:pt x="7871" y="13596"/>
                </a:cubicBezTo>
                <a:close/>
                <a:moveTo>
                  <a:pt x="2122" y="4367"/>
                </a:moveTo>
                <a:lnTo>
                  <a:pt x="2319" y="4730"/>
                </a:lnTo>
                <a:cubicBezTo>
                  <a:pt x="2438" y="4970"/>
                  <a:pt x="2651" y="5303"/>
                  <a:pt x="2910" y="5731"/>
                </a:cubicBezTo>
                <a:lnTo>
                  <a:pt x="3376" y="6417"/>
                </a:lnTo>
                <a:cubicBezTo>
                  <a:pt x="3552" y="6663"/>
                  <a:pt x="3749" y="6923"/>
                  <a:pt x="3956" y="7204"/>
                </a:cubicBezTo>
                <a:cubicBezTo>
                  <a:pt x="4174" y="7475"/>
                  <a:pt x="4404" y="7767"/>
                  <a:pt x="4654" y="8068"/>
                </a:cubicBezTo>
                <a:cubicBezTo>
                  <a:pt x="4912" y="8362"/>
                  <a:pt x="5165" y="8686"/>
                  <a:pt x="5458" y="9000"/>
                </a:cubicBezTo>
                <a:cubicBezTo>
                  <a:pt x="5745" y="9319"/>
                  <a:pt x="6043" y="9652"/>
                  <a:pt x="6366" y="9983"/>
                </a:cubicBezTo>
                <a:cubicBezTo>
                  <a:pt x="6683" y="10321"/>
                  <a:pt x="7022" y="10658"/>
                  <a:pt x="7372" y="11003"/>
                </a:cubicBezTo>
                <a:cubicBezTo>
                  <a:pt x="7717" y="11353"/>
                  <a:pt x="8093" y="11691"/>
                  <a:pt x="8466" y="12048"/>
                </a:cubicBezTo>
                <a:cubicBezTo>
                  <a:pt x="8851" y="12392"/>
                  <a:pt x="9233" y="12755"/>
                  <a:pt x="9638" y="13108"/>
                </a:cubicBezTo>
                <a:cubicBezTo>
                  <a:pt x="10043" y="13460"/>
                  <a:pt x="10451" y="13822"/>
                  <a:pt x="10878" y="14172"/>
                </a:cubicBezTo>
                <a:lnTo>
                  <a:pt x="11518" y="14703"/>
                </a:lnTo>
                <a:lnTo>
                  <a:pt x="12176" y="15228"/>
                </a:lnTo>
                <a:cubicBezTo>
                  <a:pt x="12613" y="15585"/>
                  <a:pt x="13071" y="15918"/>
                  <a:pt x="13521" y="16267"/>
                </a:cubicBezTo>
                <a:cubicBezTo>
                  <a:pt x="13978" y="16607"/>
                  <a:pt x="14445" y="16947"/>
                  <a:pt x="14906" y="17280"/>
                </a:cubicBezTo>
                <a:cubicBezTo>
                  <a:pt x="15837" y="17945"/>
                  <a:pt x="16777" y="18599"/>
                  <a:pt x="17726" y="19205"/>
                </a:cubicBezTo>
                <a:cubicBezTo>
                  <a:pt x="18668" y="19823"/>
                  <a:pt x="19622" y="20390"/>
                  <a:pt x="20550" y="20928"/>
                </a:cubicBezTo>
                <a:cubicBezTo>
                  <a:pt x="21017" y="21191"/>
                  <a:pt x="21478" y="21446"/>
                  <a:pt x="21932" y="21694"/>
                </a:cubicBezTo>
                <a:cubicBezTo>
                  <a:pt x="22389" y="21933"/>
                  <a:pt x="22830" y="22179"/>
                  <a:pt x="23273" y="22393"/>
                </a:cubicBezTo>
                <a:lnTo>
                  <a:pt x="23924" y="22717"/>
                </a:lnTo>
                <a:lnTo>
                  <a:pt x="24564" y="23015"/>
                </a:lnTo>
                <a:cubicBezTo>
                  <a:pt x="24981" y="23215"/>
                  <a:pt x="25394" y="23386"/>
                  <a:pt x="25789" y="23555"/>
                </a:cubicBezTo>
                <a:cubicBezTo>
                  <a:pt x="26182" y="23728"/>
                  <a:pt x="26570" y="23863"/>
                  <a:pt x="26931" y="24012"/>
                </a:cubicBezTo>
                <a:cubicBezTo>
                  <a:pt x="27298" y="24149"/>
                  <a:pt x="27648" y="24270"/>
                  <a:pt x="27976" y="24387"/>
                </a:cubicBezTo>
                <a:cubicBezTo>
                  <a:pt x="28310" y="24490"/>
                  <a:pt x="28620" y="24590"/>
                  <a:pt x="28911" y="24676"/>
                </a:cubicBezTo>
                <a:lnTo>
                  <a:pt x="29714" y="24887"/>
                </a:lnTo>
                <a:cubicBezTo>
                  <a:pt x="30203" y="24987"/>
                  <a:pt x="30587" y="25075"/>
                  <a:pt x="30855" y="25104"/>
                </a:cubicBezTo>
                <a:lnTo>
                  <a:pt x="31263" y="25164"/>
                </a:lnTo>
                <a:lnTo>
                  <a:pt x="30853" y="25122"/>
                </a:lnTo>
                <a:cubicBezTo>
                  <a:pt x="30585" y="25103"/>
                  <a:pt x="30196" y="25038"/>
                  <a:pt x="29700" y="24951"/>
                </a:cubicBezTo>
                <a:lnTo>
                  <a:pt x="28887" y="24767"/>
                </a:lnTo>
                <a:cubicBezTo>
                  <a:pt x="28593" y="24690"/>
                  <a:pt x="28277" y="24600"/>
                  <a:pt x="27939" y="24508"/>
                </a:cubicBezTo>
                <a:cubicBezTo>
                  <a:pt x="27606" y="24401"/>
                  <a:pt x="27249" y="24292"/>
                  <a:pt x="26877" y="24167"/>
                </a:cubicBezTo>
                <a:cubicBezTo>
                  <a:pt x="26508" y="24030"/>
                  <a:pt x="26115" y="23898"/>
                  <a:pt x="25716" y="23733"/>
                </a:cubicBezTo>
                <a:cubicBezTo>
                  <a:pt x="25316" y="23572"/>
                  <a:pt x="24897" y="23407"/>
                  <a:pt x="24474" y="23216"/>
                </a:cubicBezTo>
                <a:lnTo>
                  <a:pt x="23825" y="22929"/>
                </a:lnTo>
                <a:lnTo>
                  <a:pt x="23163" y="22617"/>
                </a:lnTo>
                <a:cubicBezTo>
                  <a:pt x="22714" y="22411"/>
                  <a:pt x="22265" y="22173"/>
                  <a:pt x="21801" y="21942"/>
                </a:cubicBezTo>
                <a:cubicBezTo>
                  <a:pt x="21339" y="21704"/>
                  <a:pt x="20875" y="21447"/>
                  <a:pt x="20404" y="21187"/>
                </a:cubicBezTo>
                <a:cubicBezTo>
                  <a:pt x="19467" y="20652"/>
                  <a:pt x="18505" y="20088"/>
                  <a:pt x="17553" y="19474"/>
                </a:cubicBezTo>
                <a:cubicBezTo>
                  <a:pt x="16595" y="18871"/>
                  <a:pt x="15647" y="18220"/>
                  <a:pt x="14707" y="17558"/>
                </a:cubicBezTo>
                <a:cubicBezTo>
                  <a:pt x="14239" y="17219"/>
                  <a:pt x="13782" y="16878"/>
                  <a:pt x="13322" y="16533"/>
                </a:cubicBezTo>
                <a:cubicBezTo>
                  <a:pt x="12873" y="16180"/>
                  <a:pt x="12412" y="15839"/>
                  <a:pt x="11976" y="15479"/>
                </a:cubicBezTo>
                <a:lnTo>
                  <a:pt x="11320" y="14947"/>
                </a:lnTo>
                <a:lnTo>
                  <a:pt x="10678" y="14409"/>
                </a:lnTo>
                <a:cubicBezTo>
                  <a:pt x="10252" y="14056"/>
                  <a:pt x="9844" y="13688"/>
                  <a:pt x="9439" y="13332"/>
                </a:cubicBezTo>
                <a:cubicBezTo>
                  <a:pt x="9037" y="12973"/>
                  <a:pt x="8650" y="12611"/>
                  <a:pt x="8273" y="12254"/>
                </a:cubicBezTo>
                <a:cubicBezTo>
                  <a:pt x="7905" y="11887"/>
                  <a:pt x="7535" y="11540"/>
                  <a:pt x="7195" y="11181"/>
                </a:cubicBezTo>
                <a:cubicBezTo>
                  <a:pt x="6849" y="10827"/>
                  <a:pt x="6516" y="10482"/>
                  <a:pt x="6204" y="10135"/>
                </a:cubicBezTo>
                <a:cubicBezTo>
                  <a:pt x="5887" y="9796"/>
                  <a:pt x="5594" y="9455"/>
                  <a:pt x="5312" y="9127"/>
                </a:cubicBezTo>
                <a:cubicBezTo>
                  <a:pt x="5026" y="8805"/>
                  <a:pt x="4774" y="8476"/>
                  <a:pt x="4525" y="8173"/>
                </a:cubicBezTo>
                <a:cubicBezTo>
                  <a:pt x="4284" y="7862"/>
                  <a:pt x="4063" y="7561"/>
                  <a:pt x="3853" y="7280"/>
                </a:cubicBezTo>
                <a:cubicBezTo>
                  <a:pt x="3655" y="6991"/>
                  <a:pt x="3466" y="6723"/>
                  <a:pt x="3297" y="6471"/>
                </a:cubicBezTo>
                <a:lnTo>
                  <a:pt x="2853" y="5766"/>
                </a:lnTo>
                <a:cubicBezTo>
                  <a:pt x="2604" y="5328"/>
                  <a:pt x="2412" y="4984"/>
                  <a:pt x="2302" y="4738"/>
                </a:cubicBezTo>
                <a:lnTo>
                  <a:pt x="2122" y="4367"/>
                </a:lnTo>
                <a:close/>
                <a:moveTo>
                  <a:pt x="4019" y="0"/>
                </a:moveTo>
                <a:cubicBezTo>
                  <a:pt x="2785" y="0"/>
                  <a:pt x="1873" y="320"/>
                  <a:pt x="1387" y="994"/>
                </a:cubicBezTo>
                <a:cubicBezTo>
                  <a:pt x="0" y="2918"/>
                  <a:pt x="2458" y="7222"/>
                  <a:pt x="7211" y="11885"/>
                </a:cubicBezTo>
                <a:cubicBezTo>
                  <a:pt x="7201" y="12085"/>
                  <a:pt x="7195" y="12285"/>
                  <a:pt x="7195" y="12487"/>
                </a:cubicBezTo>
                <a:cubicBezTo>
                  <a:pt x="7195" y="18452"/>
                  <a:pt x="12029" y="23287"/>
                  <a:pt x="17995" y="23287"/>
                </a:cubicBezTo>
                <a:cubicBezTo>
                  <a:pt x="19352" y="23287"/>
                  <a:pt x="20698" y="23031"/>
                  <a:pt x="21959" y="22533"/>
                </a:cubicBezTo>
                <a:cubicBezTo>
                  <a:pt x="25861" y="24540"/>
                  <a:pt x="29310" y="25662"/>
                  <a:pt x="31624" y="25662"/>
                </a:cubicBezTo>
                <a:cubicBezTo>
                  <a:pt x="32860" y="25662"/>
                  <a:pt x="33772" y="25342"/>
                  <a:pt x="34258" y="24668"/>
                </a:cubicBezTo>
                <a:cubicBezTo>
                  <a:pt x="35619" y="22778"/>
                  <a:pt x="33271" y="18592"/>
                  <a:pt x="28683" y="14026"/>
                </a:cubicBezTo>
                <a:cubicBezTo>
                  <a:pt x="28757" y="13515"/>
                  <a:pt x="28794" y="13001"/>
                  <a:pt x="28795" y="12487"/>
                </a:cubicBezTo>
                <a:cubicBezTo>
                  <a:pt x="28795" y="6521"/>
                  <a:pt x="23960" y="1687"/>
                  <a:pt x="17995" y="1687"/>
                </a:cubicBezTo>
                <a:cubicBezTo>
                  <a:pt x="17990" y="1687"/>
                  <a:pt x="17985" y="1687"/>
                  <a:pt x="17980" y="1687"/>
                </a:cubicBezTo>
                <a:cubicBezTo>
                  <a:pt x="16293" y="1687"/>
                  <a:pt x="14629" y="2084"/>
                  <a:pt x="13125" y="2847"/>
                </a:cubicBezTo>
                <a:cubicBezTo>
                  <a:pt x="9454" y="1017"/>
                  <a:pt x="6223" y="0"/>
                  <a:pt x="4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1" name="Google Shape;1641;p18"/>
          <p:cNvGrpSpPr/>
          <p:nvPr/>
        </p:nvGrpSpPr>
        <p:grpSpPr>
          <a:xfrm flipH="1">
            <a:off x="545703" y="3535039"/>
            <a:ext cx="335027" cy="335123"/>
            <a:chOff x="1450719" y="371939"/>
            <a:chExt cx="335027" cy="335123"/>
          </a:xfrm>
        </p:grpSpPr>
        <p:sp>
          <p:nvSpPr>
            <p:cNvPr id="1642" name="Google Shape;1642;p18"/>
            <p:cNvSpPr/>
            <p:nvPr/>
          </p:nvSpPr>
          <p:spPr>
            <a:xfrm>
              <a:off x="1450719" y="37193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1592175" y="513400"/>
              <a:ext cx="52200" cy="52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18"/>
          <p:cNvGrpSpPr/>
          <p:nvPr/>
        </p:nvGrpSpPr>
        <p:grpSpPr>
          <a:xfrm>
            <a:off x="397957" y="224169"/>
            <a:ext cx="8342036" cy="4695168"/>
            <a:chOff x="397957" y="224169"/>
            <a:chExt cx="8342036" cy="4695168"/>
          </a:xfrm>
        </p:grpSpPr>
        <p:grpSp>
          <p:nvGrpSpPr>
            <p:cNvPr id="1645" name="Google Shape;1645;p18"/>
            <p:cNvGrpSpPr/>
            <p:nvPr/>
          </p:nvGrpSpPr>
          <p:grpSpPr>
            <a:xfrm>
              <a:off x="397957" y="224169"/>
              <a:ext cx="8342036" cy="4695168"/>
              <a:chOff x="397957" y="224169"/>
              <a:chExt cx="8342036" cy="4695168"/>
            </a:xfrm>
          </p:grpSpPr>
          <p:grpSp>
            <p:nvGrpSpPr>
              <p:cNvPr id="1646" name="Google Shape;1646;p18"/>
              <p:cNvGrpSpPr/>
              <p:nvPr/>
            </p:nvGrpSpPr>
            <p:grpSpPr>
              <a:xfrm>
                <a:off x="397957" y="224169"/>
                <a:ext cx="7299236" cy="630668"/>
                <a:chOff x="397957" y="224169"/>
                <a:chExt cx="7299236" cy="630668"/>
              </a:xfrm>
            </p:grpSpPr>
            <p:cxnSp>
              <p:nvCxnSpPr>
                <p:cNvPr id="1647" name="Google Shape;1647;p18"/>
                <p:cNvCxnSpPr>
                  <a:stCxn id="1648" idx="6"/>
                  <a:endCxn id="1649" idx="2"/>
                </p:cNvCxnSpPr>
                <p:nvPr/>
              </p:nvCxnSpPr>
              <p:spPr>
                <a:xfrm rot="10800000">
                  <a:off x="762237" y="539500"/>
                  <a:ext cx="6741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650" name="Google Shape;1650;p18"/>
                <p:cNvGrpSpPr/>
                <p:nvPr/>
              </p:nvGrpSpPr>
              <p:grpSpPr>
                <a:xfrm flipH="1">
                  <a:off x="7362165" y="371939"/>
                  <a:ext cx="335027" cy="335123"/>
                  <a:chOff x="1450719" y="371939"/>
                  <a:chExt cx="335027" cy="335123"/>
                </a:xfrm>
              </p:grpSpPr>
              <p:sp>
                <p:nvSpPr>
                  <p:cNvPr id="1651" name="Google Shape;1651;p18"/>
                  <p:cNvSpPr/>
                  <p:nvPr/>
                </p:nvSpPr>
                <p:spPr>
                  <a:xfrm>
                    <a:off x="145071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" name="Google Shape;1648;p18"/>
                  <p:cNvSpPr/>
                  <p:nvPr/>
                </p:nvSpPr>
                <p:spPr>
                  <a:xfrm>
                    <a:off x="159217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2" name="Google Shape;1652;p18"/>
                <p:cNvGrpSpPr/>
                <p:nvPr/>
              </p:nvGrpSpPr>
              <p:grpSpPr>
                <a:xfrm flipH="1">
                  <a:off x="397957" y="224169"/>
                  <a:ext cx="630521" cy="630668"/>
                  <a:chOff x="551069" y="371939"/>
                  <a:chExt cx="335027" cy="335123"/>
                </a:xfrm>
              </p:grpSpPr>
              <p:sp>
                <p:nvSpPr>
                  <p:cNvPr id="1653" name="Google Shape;1653;p18"/>
                  <p:cNvSpPr/>
                  <p:nvPr/>
                </p:nvSpPr>
                <p:spPr>
                  <a:xfrm>
                    <a:off x="55106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" name="Google Shape;1649;p18"/>
                  <p:cNvSpPr/>
                  <p:nvPr/>
                </p:nvSpPr>
                <p:spPr>
                  <a:xfrm>
                    <a:off x="69252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54" name="Google Shape;1654;p18"/>
              <p:cNvGrpSpPr/>
              <p:nvPr/>
            </p:nvGrpSpPr>
            <p:grpSpPr>
              <a:xfrm rot="10800000">
                <a:off x="2187032" y="4288669"/>
                <a:ext cx="6552961" cy="630668"/>
                <a:chOff x="396357" y="4288669"/>
                <a:chExt cx="6552961" cy="630668"/>
              </a:xfrm>
            </p:grpSpPr>
            <p:cxnSp>
              <p:nvCxnSpPr>
                <p:cNvPr id="1655" name="Google Shape;1655;p18"/>
                <p:cNvCxnSpPr>
                  <a:stCxn id="1656" idx="6"/>
                  <a:endCxn id="1657" idx="2"/>
                </p:cNvCxnSpPr>
                <p:nvPr/>
              </p:nvCxnSpPr>
              <p:spPr>
                <a:xfrm rot="10800000">
                  <a:off x="760512" y="4604000"/>
                  <a:ext cx="599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658" name="Google Shape;1658;p18"/>
                <p:cNvGrpSpPr/>
                <p:nvPr/>
              </p:nvGrpSpPr>
              <p:grpSpPr>
                <a:xfrm flipH="1">
                  <a:off x="6614291" y="4436439"/>
                  <a:ext cx="335027" cy="335123"/>
                  <a:chOff x="2196994" y="371939"/>
                  <a:chExt cx="335027" cy="335123"/>
                </a:xfrm>
              </p:grpSpPr>
              <p:sp>
                <p:nvSpPr>
                  <p:cNvPr id="1659" name="Google Shape;1659;p18"/>
                  <p:cNvSpPr/>
                  <p:nvPr/>
                </p:nvSpPr>
                <p:spPr>
                  <a:xfrm>
                    <a:off x="2196994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" name="Google Shape;1656;p18"/>
                  <p:cNvSpPr/>
                  <p:nvPr/>
                </p:nvSpPr>
                <p:spPr>
                  <a:xfrm>
                    <a:off x="2338400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60" name="Google Shape;1660;p18"/>
                <p:cNvGrpSpPr/>
                <p:nvPr/>
              </p:nvGrpSpPr>
              <p:grpSpPr>
                <a:xfrm flipH="1">
                  <a:off x="396357" y="4288669"/>
                  <a:ext cx="630521" cy="630668"/>
                  <a:chOff x="551069" y="371939"/>
                  <a:chExt cx="335027" cy="335123"/>
                </a:xfrm>
              </p:grpSpPr>
              <p:sp>
                <p:nvSpPr>
                  <p:cNvPr id="1661" name="Google Shape;1661;p18"/>
                  <p:cNvSpPr/>
                  <p:nvPr/>
                </p:nvSpPr>
                <p:spPr>
                  <a:xfrm>
                    <a:off x="55106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18"/>
                  <p:cNvSpPr/>
                  <p:nvPr/>
                </p:nvSpPr>
                <p:spPr>
                  <a:xfrm>
                    <a:off x="69252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cxnSp>
          <p:nvCxnSpPr>
            <p:cNvPr id="1662" name="Google Shape;1662;p18"/>
            <p:cNvCxnSpPr>
              <a:stCxn id="1643" idx="0"/>
              <a:endCxn id="1649" idx="4"/>
            </p:cNvCxnSpPr>
            <p:nvPr/>
          </p:nvCxnSpPr>
          <p:spPr>
            <a:xfrm rot="10800000">
              <a:off x="713174" y="588600"/>
              <a:ext cx="0" cy="30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1714" name="Google Shape;1714;p21"/>
          <p:cNvGrpSpPr/>
          <p:nvPr/>
        </p:nvGrpSpPr>
        <p:grpSpPr>
          <a:xfrm>
            <a:off x="1541669" y="224169"/>
            <a:ext cx="7204361" cy="630668"/>
            <a:chOff x="1541669" y="224169"/>
            <a:chExt cx="7204361" cy="630668"/>
          </a:xfrm>
        </p:grpSpPr>
        <p:cxnSp>
          <p:nvCxnSpPr>
            <p:cNvPr id="1715" name="Google Shape;1715;p21"/>
            <p:cNvCxnSpPr>
              <a:stCxn id="1716" idx="6"/>
            </p:cNvCxnSpPr>
            <p:nvPr/>
          </p:nvCxnSpPr>
          <p:spPr>
            <a:xfrm>
              <a:off x="1735325" y="539500"/>
              <a:ext cx="6494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7" name="Google Shape;1717;p21"/>
            <p:cNvGrpSpPr/>
            <p:nvPr/>
          </p:nvGrpSpPr>
          <p:grpSpPr>
            <a:xfrm>
              <a:off x="1541669" y="371939"/>
              <a:ext cx="335027" cy="335123"/>
              <a:chOff x="1541669" y="371939"/>
              <a:chExt cx="335027" cy="335123"/>
            </a:xfrm>
          </p:grpSpPr>
          <p:sp>
            <p:nvSpPr>
              <p:cNvPr id="1718" name="Google Shape;1718;p21"/>
              <p:cNvSpPr/>
              <p:nvPr/>
            </p:nvSpPr>
            <p:spPr>
              <a:xfrm>
                <a:off x="15416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1"/>
              <p:cNvSpPr/>
              <p:nvPr/>
            </p:nvSpPr>
            <p:spPr>
              <a:xfrm>
                <a:off x="1683125" y="513400"/>
                <a:ext cx="52200" cy="52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9" name="Google Shape;1719;p21"/>
            <p:cNvGrpSpPr/>
            <p:nvPr/>
          </p:nvGrpSpPr>
          <p:grpSpPr>
            <a:xfrm>
              <a:off x="8115509" y="224169"/>
              <a:ext cx="630521" cy="630668"/>
              <a:chOff x="551069" y="371939"/>
              <a:chExt cx="335027" cy="335123"/>
            </a:xfrm>
          </p:grpSpPr>
          <p:sp>
            <p:nvSpPr>
              <p:cNvPr id="1720" name="Google Shape;1720;p21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1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2" name="Google Shape;1722;p21"/>
          <p:cNvGrpSpPr/>
          <p:nvPr/>
        </p:nvGrpSpPr>
        <p:grpSpPr>
          <a:xfrm rot="10800000">
            <a:off x="398744" y="4288669"/>
            <a:ext cx="7432961" cy="630668"/>
            <a:chOff x="1313069" y="224169"/>
            <a:chExt cx="7432961" cy="630668"/>
          </a:xfrm>
        </p:grpSpPr>
        <p:cxnSp>
          <p:nvCxnSpPr>
            <p:cNvPr id="1723" name="Google Shape;1723;p21"/>
            <p:cNvCxnSpPr>
              <a:stCxn id="1724" idx="6"/>
            </p:cNvCxnSpPr>
            <p:nvPr/>
          </p:nvCxnSpPr>
          <p:spPr>
            <a:xfrm>
              <a:off x="1506725" y="539500"/>
              <a:ext cx="687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5" name="Google Shape;1725;p21"/>
            <p:cNvGrpSpPr/>
            <p:nvPr/>
          </p:nvGrpSpPr>
          <p:grpSpPr>
            <a:xfrm>
              <a:off x="1313069" y="371939"/>
              <a:ext cx="335027" cy="335123"/>
              <a:chOff x="1313069" y="371939"/>
              <a:chExt cx="335027" cy="335123"/>
            </a:xfrm>
          </p:grpSpPr>
          <p:sp>
            <p:nvSpPr>
              <p:cNvPr id="1726" name="Google Shape;1726;p21"/>
              <p:cNvSpPr/>
              <p:nvPr/>
            </p:nvSpPr>
            <p:spPr>
              <a:xfrm>
                <a:off x="1313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1"/>
              <p:cNvSpPr/>
              <p:nvPr/>
            </p:nvSpPr>
            <p:spPr>
              <a:xfrm>
                <a:off x="1454525" y="513400"/>
                <a:ext cx="52200" cy="52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21"/>
            <p:cNvGrpSpPr/>
            <p:nvPr/>
          </p:nvGrpSpPr>
          <p:grpSpPr>
            <a:xfrm>
              <a:off x="8115509" y="224169"/>
              <a:ext cx="630521" cy="630668"/>
              <a:chOff x="551069" y="371939"/>
              <a:chExt cx="335027" cy="335123"/>
            </a:xfrm>
          </p:grpSpPr>
          <p:sp>
            <p:nvSpPr>
              <p:cNvPr id="1728" name="Google Shape;1728;p21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1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0" name="Google Shape;1730;p21"/>
          <p:cNvGrpSpPr/>
          <p:nvPr/>
        </p:nvGrpSpPr>
        <p:grpSpPr>
          <a:xfrm rot="10800000">
            <a:off x="-2588003" y="-778301"/>
            <a:ext cx="3906756" cy="2560678"/>
            <a:chOff x="373529" y="2184426"/>
            <a:chExt cx="1840639" cy="1206387"/>
          </a:xfrm>
        </p:grpSpPr>
        <p:sp>
          <p:nvSpPr>
            <p:cNvPr id="1731" name="Google Shape;1731;p21"/>
            <p:cNvSpPr/>
            <p:nvPr/>
          </p:nvSpPr>
          <p:spPr>
            <a:xfrm>
              <a:off x="1678253" y="3125974"/>
              <a:ext cx="24009" cy="18506"/>
            </a:xfrm>
            <a:custGeom>
              <a:avLst/>
              <a:gdLst/>
              <a:ahLst/>
              <a:cxnLst/>
              <a:rect l="l" t="t" r="r" b="b"/>
              <a:pathLst>
                <a:path w="493" h="380" extrusionOk="0">
                  <a:moveTo>
                    <a:pt x="244" y="0"/>
                  </a:moveTo>
                  <a:cubicBezTo>
                    <a:pt x="0" y="0"/>
                    <a:pt x="3" y="380"/>
                    <a:pt x="248" y="380"/>
                  </a:cubicBezTo>
                  <a:cubicBezTo>
                    <a:pt x="493" y="380"/>
                    <a:pt x="489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1743659" y="3203410"/>
              <a:ext cx="17678" cy="16753"/>
            </a:xfrm>
            <a:custGeom>
              <a:avLst/>
              <a:gdLst/>
              <a:ahLst/>
              <a:cxnLst/>
              <a:rect l="l" t="t" r="r" b="b"/>
              <a:pathLst>
                <a:path w="363" h="344" extrusionOk="0">
                  <a:moveTo>
                    <a:pt x="181" y="0"/>
                  </a:moveTo>
                  <a:cubicBezTo>
                    <a:pt x="158" y="0"/>
                    <a:pt x="135" y="5"/>
                    <a:pt x="115" y="13"/>
                  </a:cubicBezTo>
                  <a:cubicBezTo>
                    <a:pt x="41" y="45"/>
                    <a:pt x="1" y="128"/>
                    <a:pt x="22" y="206"/>
                  </a:cubicBezTo>
                  <a:cubicBezTo>
                    <a:pt x="44" y="293"/>
                    <a:pt x="111" y="332"/>
                    <a:pt x="196" y="343"/>
                  </a:cubicBezTo>
                  <a:cubicBezTo>
                    <a:pt x="199" y="343"/>
                    <a:pt x="203" y="343"/>
                    <a:pt x="206" y="343"/>
                  </a:cubicBezTo>
                  <a:cubicBezTo>
                    <a:pt x="257" y="343"/>
                    <a:pt x="311" y="303"/>
                    <a:pt x="334" y="261"/>
                  </a:cubicBezTo>
                  <a:cubicBezTo>
                    <a:pt x="363" y="211"/>
                    <a:pt x="363" y="148"/>
                    <a:pt x="333" y="98"/>
                  </a:cubicBezTo>
                  <a:cubicBezTo>
                    <a:pt x="328" y="89"/>
                    <a:pt x="323" y="82"/>
                    <a:pt x="316" y="75"/>
                  </a:cubicBezTo>
                  <a:cubicBezTo>
                    <a:pt x="308" y="64"/>
                    <a:pt x="304" y="59"/>
                    <a:pt x="304" y="59"/>
                  </a:cubicBezTo>
                  <a:lnTo>
                    <a:pt x="304" y="59"/>
                  </a:lnTo>
                  <a:cubicBezTo>
                    <a:pt x="304" y="59"/>
                    <a:pt x="309" y="66"/>
                    <a:pt x="320" y="79"/>
                  </a:cubicBezTo>
                  <a:cubicBezTo>
                    <a:pt x="295" y="26"/>
                    <a:pt x="237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1627992" y="3191186"/>
              <a:ext cx="34285" cy="27418"/>
            </a:xfrm>
            <a:custGeom>
              <a:avLst/>
              <a:gdLst/>
              <a:ahLst/>
              <a:cxnLst/>
              <a:rect l="l" t="t" r="r" b="b"/>
              <a:pathLst>
                <a:path w="704" h="563" extrusionOk="0">
                  <a:moveTo>
                    <a:pt x="228" y="0"/>
                  </a:moveTo>
                  <a:cubicBezTo>
                    <a:pt x="111" y="0"/>
                    <a:pt x="0" y="104"/>
                    <a:pt x="6" y="224"/>
                  </a:cubicBezTo>
                  <a:cubicBezTo>
                    <a:pt x="13" y="344"/>
                    <a:pt x="106" y="444"/>
                    <a:pt x="231" y="444"/>
                  </a:cubicBezTo>
                  <a:lnTo>
                    <a:pt x="260" y="444"/>
                  </a:lnTo>
                  <a:cubicBezTo>
                    <a:pt x="278" y="443"/>
                    <a:pt x="295" y="440"/>
                    <a:pt x="313" y="436"/>
                  </a:cubicBezTo>
                  <a:cubicBezTo>
                    <a:pt x="329" y="478"/>
                    <a:pt x="359" y="514"/>
                    <a:pt x="398" y="538"/>
                  </a:cubicBezTo>
                  <a:cubicBezTo>
                    <a:pt x="427" y="555"/>
                    <a:pt x="461" y="563"/>
                    <a:pt x="495" y="563"/>
                  </a:cubicBezTo>
                  <a:cubicBezTo>
                    <a:pt x="547" y="563"/>
                    <a:pt x="600" y="544"/>
                    <a:pt x="635" y="506"/>
                  </a:cubicBezTo>
                  <a:cubicBezTo>
                    <a:pt x="688" y="449"/>
                    <a:pt x="704" y="365"/>
                    <a:pt x="673" y="293"/>
                  </a:cubicBezTo>
                  <a:cubicBezTo>
                    <a:pt x="638" y="211"/>
                    <a:pt x="569" y="178"/>
                    <a:pt x="490" y="178"/>
                  </a:cubicBezTo>
                  <a:cubicBezTo>
                    <a:pt x="485" y="178"/>
                    <a:pt x="479" y="178"/>
                    <a:pt x="474" y="179"/>
                  </a:cubicBezTo>
                  <a:cubicBezTo>
                    <a:pt x="453" y="74"/>
                    <a:pt x="361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1592343" y="3201267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0"/>
                  </a:moveTo>
                  <a:cubicBezTo>
                    <a:pt x="0" y="0"/>
                    <a:pt x="2" y="172"/>
                    <a:pt x="112" y="172"/>
                  </a:cubicBezTo>
                  <a:cubicBezTo>
                    <a:pt x="223" y="172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1518900" y="3227322"/>
              <a:ext cx="57709" cy="51525"/>
            </a:xfrm>
            <a:custGeom>
              <a:avLst/>
              <a:gdLst/>
              <a:ahLst/>
              <a:cxnLst/>
              <a:rect l="l" t="t" r="r" b="b"/>
              <a:pathLst>
                <a:path w="1185" h="1058" extrusionOk="0">
                  <a:moveTo>
                    <a:pt x="277" y="1"/>
                  </a:moveTo>
                  <a:cubicBezTo>
                    <a:pt x="168" y="1"/>
                    <a:pt x="66" y="98"/>
                    <a:pt x="72" y="209"/>
                  </a:cubicBezTo>
                  <a:cubicBezTo>
                    <a:pt x="74" y="254"/>
                    <a:pt x="90" y="297"/>
                    <a:pt x="118" y="333"/>
                  </a:cubicBezTo>
                  <a:cubicBezTo>
                    <a:pt x="1" y="521"/>
                    <a:pt x="78" y="830"/>
                    <a:pt x="347" y="864"/>
                  </a:cubicBezTo>
                  <a:cubicBezTo>
                    <a:pt x="353" y="884"/>
                    <a:pt x="361" y="903"/>
                    <a:pt x="373" y="921"/>
                  </a:cubicBezTo>
                  <a:cubicBezTo>
                    <a:pt x="405" y="972"/>
                    <a:pt x="453" y="1012"/>
                    <a:pt x="510" y="1036"/>
                  </a:cubicBezTo>
                  <a:cubicBezTo>
                    <a:pt x="545" y="1050"/>
                    <a:pt x="581" y="1057"/>
                    <a:pt x="617" y="1057"/>
                  </a:cubicBezTo>
                  <a:cubicBezTo>
                    <a:pt x="716" y="1057"/>
                    <a:pt x="811" y="1006"/>
                    <a:pt x="863" y="917"/>
                  </a:cubicBezTo>
                  <a:cubicBezTo>
                    <a:pt x="879" y="887"/>
                    <a:pt x="893" y="856"/>
                    <a:pt x="904" y="825"/>
                  </a:cubicBezTo>
                  <a:cubicBezTo>
                    <a:pt x="923" y="793"/>
                    <a:pt x="935" y="759"/>
                    <a:pt x="940" y="723"/>
                  </a:cubicBezTo>
                  <a:cubicBezTo>
                    <a:pt x="943" y="723"/>
                    <a:pt x="947" y="725"/>
                    <a:pt x="950" y="725"/>
                  </a:cubicBezTo>
                  <a:cubicBezTo>
                    <a:pt x="965" y="728"/>
                    <a:pt x="978" y="728"/>
                    <a:pt x="992" y="728"/>
                  </a:cubicBezTo>
                  <a:cubicBezTo>
                    <a:pt x="1063" y="725"/>
                    <a:pt x="1128" y="683"/>
                    <a:pt x="1155" y="616"/>
                  </a:cubicBezTo>
                  <a:cubicBezTo>
                    <a:pt x="1185" y="545"/>
                    <a:pt x="1163" y="479"/>
                    <a:pt x="1116" y="422"/>
                  </a:cubicBezTo>
                  <a:cubicBezTo>
                    <a:pt x="1106" y="410"/>
                    <a:pt x="1097" y="399"/>
                    <a:pt x="1086" y="390"/>
                  </a:cubicBezTo>
                  <a:cubicBezTo>
                    <a:pt x="1049" y="358"/>
                    <a:pt x="996" y="332"/>
                    <a:pt x="945" y="332"/>
                  </a:cubicBezTo>
                  <a:cubicBezTo>
                    <a:pt x="928" y="332"/>
                    <a:pt x="911" y="335"/>
                    <a:pt x="896" y="341"/>
                  </a:cubicBezTo>
                  <a:lnTo>
                    <a:pt x="884" y="346"/>
                  </a:lnTo>
                  <a:cubicBezTo>
                    <a:pt x="866" y="353"/>
                    <a:pt x="849" y="362"/>
                    <a:pt x="832" y="372"/>
                  </a:cubicBezTo>
                  <a:cubicBezTo>
                    <a:pt x="809" y="353"/>
                    <a:pt x="780" y="340"/>
                    <a:pt x="750" y="335"/>
                  </a:cubicBezTo>
                  <a:lnTo>
                    <a:pt x="740" y="334"/>
                  </a:lnTo>
                  <a:cubicBezTo>
                    <a:pt x="718" y="328"/>
                    <a:pt x="695" y="325"/>
                    <a:pt x="672" y="325"/>
                  </a:cubicBezTo>
                  <a:cubicBezTo>
                    <a:pt x="668" y="325"/>
                    <a:pt x="663" y="325"/>
                    <a:pt x="659" y="326"/>
                  </a:cubicBezTo>
                  <a:cubicBezTo>
                    <a:pt x="618" y="264"/>
                    <a:pt x="555" y="220"/>
                    <a:pt x="484" y="202"/>
                  </a:cubicBezTo>
                  <a:cubicBezTo>
                    <a:pt x="475" y="91"/>
                    <a:pt x="391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1608950" y="3262680"/>
              <a:ext cx="13733" cy="13392"/>
            </a:xfrm>
            <a:custGeom>
              <a:avLst/>
              <a:gdLst/>
              <a:ahLst/>
              <a:cxnLst/>
              <a:rect l="l" t="t" r="r" b="b"/>
              <a:pathLst>
                <a:path w="282" h="275" extrusionOk="0">
                  <a:moveTo>
                    <a:pt x="140" y="1"/>
                  </a:moveTo>
                  <a:cubicBezTo>
                    <a:pt x="69" y="1"/>
                    <a:pt x="1" y="65"/>
                    <a:pt x="6" y="139"/>
                  </a:cubicBezTo>
                  <a:cubicBezTo>
                    <a:pt x="7" y="214"/>
                    <a:pt x="68" y="273"/>
                    <a:pt x="143" y="274"/>
                  </a:cubicBezTo>
                  <a:cubicBezTo>
                    <a:pt x="214" y="274"/>
                    <a:pt x="282" y="210"/>
                    <a:pt x="278" y="136"/>
                  </a:cubicBezTo>
                  <a:cubicBezTo>
                    <a:pt x="276" y="61"/>
                    <a:pt x="215" y="2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1651905" y="3246608"/>
              <a:ext cx="8522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7" y="1"/>
                  </a:moveTo>
                  <a:cubicBezTo>
                    <a:pt x="1" y="1"/>
                    <a:pt x="2" y="135"/>
                    <a:pt x="88" y="135"/>
                  </a:cubicBezTo>
                  <a:cubicBezTo>
                    <a:pt x="175" y="135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710104" y="3251722"/>
              <a:ext cx="11104" cy="10324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17" y="0"/>
                  </a:moveTo>
                  <a:cubicBezTo>
                    <a:pt x="91" y="0"/>
                    <a:pt x="65" y="10"/>
                    <a:pt x="45" y="30"/>
                  </a:cubicBezTo>
                  <a:lnTo>
                    <a:pt x="38" y="38"/>
                  </a:lnTo>
                  <a:cubicBezTo>
                    <a:pt x="1" y="77"/>
                    <a:pt x="2" y="136"/>
                    <a:pt x="39" y="174"/>
                  </a:cubicBezTo>
                  <a:lnTo>
                    <a:pt x="46" y="182"/>
                  </a:lnTo>
                  <a:cubicBezTo>
                    <a:pt x="66" y="202"/>
                    <a:pt x="91" y="212"/>
                    <a:pt x="117" y="212"/>
                  </a:cubicBezTo>
                  <a:cubicBezTo>
                    <a:pt x="172" y="212"/>
                    <a:pt x="228" y="167"/>
                    <a:pt x="227" y="104"/>
                  </a:cubicBezTo>
                  <a:cubicBezTo>
                    <a:pt x="226" y="43"/>
                    <a:pt x="172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1691256" y="3219920"/>
              <a:ext cx="18798" cy="18311"/>
            </a:xfrm>
            <a:custGeom>
              <a:avLst/>
              <a:gdLst/>
              <a:ahLst/>
              <a:cxnLst/>
              <a:rect l="l" t="t" r="r" b="b"/>
              <a:pathLst>
                <a:path w="386" h="376" extrusionOk="0">
                  <a:moveTo>
                    <a:pt x="191" y="0"/>
                  </a:moveTo>
                  <a:cubicBezTo>
                    <a:pt x="94" y="0"/>
                    <a:pt x="1" y="88"/>
                    <a:pt x="6" y="190"/>
                  </a:cubicBezTo>
                  <a:cubicBezTo>
                    <a:pt x="12" y="290"/>
                    <a:pt x="90" y="375"/>
                    <a:pt x="195" y="375"/>
                  </a:cubicBezTo>
                  <a:cubicBezTo>
                    <a:pt x="293" y="375"/>
                    <a:pt x="385" y="287"/>
                    <a:pt x="381" y="186"/>
                  </a:cubicBezTo>
                  <a:cubicBezTo>
                    <a:pt x="375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1635395" y="3162403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7" y="1"/>
                  </a:moveTo>
                  <a:cubicBezTo>
                    <a:pt x="127" y="1"/>
                    <a:pt x="126" y="1"/>
                    <a:pt x="126" y="1"/>
                  </a:cubicBezTo>
                  <a:cubicBezTo>
                    <a:pt x="57" y="3"/>
                    <a:pt x="2" y="59"/>
                    <a:pt x="1" y="128"/>
                  </a:cubicBezTo>
                  <a:cubicBezTo>
                    <a:pt x="1" y="203"/>
                    <a:pt x="63" y="253"/>
                    <a:pt x="128" y="253"/>
                  </a:cubicBezTo>
                  <a:cubicBezTo>
                    <a:pt x="159" y="253"/>
                    <a:pt x="191" y="241"/>
                    <a:pt x="217" y="215"/>
                  </a:cubicBezTo>
                  <a:cubicBezTo>
                    <a:pt x="295" y="136"/>
                    <a:pt x="23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1588057" y="3160699"/>
              <a:ext cx="27759" cy="21379"/>
            </a:xfrm>
            <a:custGeom>
              <a:avLst/>
              <a:gdLst/>
              <a:ahLst/>
              <a:cxnLst/>
              <a:rect l="l" t="t" r="r" b="b"/>
              <a:pathLst>
                <a:path w="570" h="439" extrusionOk="0">
                  <a:moveTo>
                    <a:pt x="284" y="0"/>
                  </a:moveTo>
                  <a:cubicBezTo>
                    <a:pt x="0" y="0"/>
                    <a:pt x="4" y="438"/>
                    <a:pt x="287" y="438"/>
                  </a:cubicBezTo>
                  <a:cubicBezTo>
                    <a:pt x="569" y="438"/>
                    <a:pt x="566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1535897" y="3188458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8" y="0"/>
                  </a:moveTo>
                  <a:cubicBezTo>
                    <a:pt x="0" y="0"/>
                    <a:pt x="3" y="354"/>
                    <a:pt x="230" y="354"/>
                  </a:cubicBezTo>
                  <a:cubicBezTo>
                    <a:pt x="458" y="354"/>
                    <a:pt x="4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1514907" y="3341235"/>
              <a:ext cx="14902" cy="1368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67" y="1"/>
                  </a:moveTo>
                  <a:cubicBezTo>
                    <a:pt x="143" y="1"/>
                    <a:pt x="120" y="7"/>
                    <a:pt x="99" y="19"/>
                  </a:cubicBezTo>
                  <a:lnTo>
                    <a:pt x="90" y="26"/>
                  </a:lnTo>
                  <a:cubicBezTo>
                    <a:pt x="6" y="76"/>
                    <a:pt x="0" y="194"/>
                    <a:pt x="78" y="254"/>
                  </a:cubicBezTo>
                  <a:cubicBezTo>
                    <a:pt x="102" y="272"/>
                    <a:pt x="132" y="281"/>
                    <a:pt x="162" y="281"/>
                  </a:cubicBezTo>
                  <a:cubicBezTo>
                    <a:pt x="222" y="281"/>
                    <a:pt x="282" y="246"/>
                    <a:pt x="293" y="180"/>
                  </a:cubicBezTo>
                  <a:lnTo>
                    <a:pt x="296" y="168"/>
                  </a:lnTo>
                  <a:cubicBezTo>
                    <a:pt x="305" y="115"/>
                    <a:pt x="293" y="61"/>
                    <a:pt x="247" y="28"/>
                  </a:cubicBezTo>
                  <a:cubicBezTo>
                    <a:pt x="223" y="10"/>
                    <a:pt x="195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1578657" y="3298135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1"/>
                  </a:moveTo>
                  <a:cubicBezTo>
                    <a:pt x="1" y="1"/>
                    <a:pt x="2" y="188"/>
                    <a:pt x="122" y="188"/>
                  </a:cubicBezTo>
                  <a:cubicBezTo>
                    <a:pt x="243" y="188"/>
                    <a:pt x="24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1523965" y="3288930"/>
              <a:ext cx="16948" cy="16461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73" y="1"/>
                  </a:moveTo>
                  <a:cubicBezTo>
                    <a:pt x="85" y="1"/>
                    <a:pt x="0" y="81"/>
                    <a:pt x="5" y="171"/>
                  </a:cubicBezTo>
                  <a:cubicBezTo>
                    <a:pt x="7" y="264"/>
                    <a:pt x="83" y="338"/>
                    <a:pt x="175" y="338"/>
                  </a:cubicBezTo>
                  <a:cubicBezTo>
                    <a:pt x="263" y="338"/>
                    <a:pt x="348" y="259"/>
                    <a:pt x="343" y="169"/>
                  </a:cubicBezTo>
                  <a:cubicBezTo>
                    <a:pt x="340" y="76"/>
                    <a:pt x="265" y="2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1459922" y="3279043"/>
              <a:ext cx="19675" cy="18360"/>
            </a:xfrm>
            <a:custGeom>
              <a:avLst/>
              <a:gdLst/>
              <a:ahLst/>
              <a:cxnLst/>
              <a:rect l="l" t="t" r="r" b="b"/>
              <a:pathLst>
                <a:path w="404" h="377" extrusionOk="0">
                  <a:moveTo>
                    <a:pt x="190" y="1"/>
                  </a:moveTo>
                  <a:cubicBezTo>
                    <a:pt x="175" y="1"/>
                    <a:pt x="159" y="3"/>
                    <a:pt x="143" y="9"/>
                  </a:cubicBezTo>
                  <a:cubicBezTo>
                    <a:pt x="52" y="36"/>
                    <a:pt x="0" y="129"/>
                    <a:pt x="25" y="220"/>
                  </a:cubicBezTo>
                  <a:lnTo>
                    <a:pt x="32" y="250"/>
                  </a:lnTo>
                  <a:cubicBezTo>
                    <a:pt x="51" y="322"/>
                    <a:pt x="126" y="377"/>
                    <a:pt x="200" y="377"/>
                  </a:cubicBezTo>
                  <a:cubicBezTo>
                    <a:pt x="216" y="377"/>
                    <a:pt x="231" y="374"/>
                    <a:pt x="246" y="369"/>
                  </a:cubicBezTo>
                  <a:cubicBezTo>
                    <a:pt x="327" y="342"/>
                    <a:pt x="403" y="244"/>
                    <a:pt x="365" y="154"/>
                  </a:cubicBezTo>
                  <a:cubicBezTo>
                    <a:pt x="362" y="144"/>
                    <a:pt x="358" y="135"/>
                    <a:pt x="353" y="126"/>
                  </a:cubicBezTo>
                  <a:cubicBezTo>
                    <a:pt x="326" y="57"/>
                    <a:pt x="26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1432990" y="3259855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2" y="0"/>
                  </a:moveTo>
                  <a:cubicBezTo>
                    <a:pt x="1" y="0"/>
                    <a:pt x="3" y="219"/>
                    <a:pt x="145" y="219"/>
                  </a:cubicBezTo>
                  <a:cubicBezTo>
                    <a:pt x="285" y="219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488948" y="3233556"/>
              <a:ext cx="11932" cy="9107"/>
            </a:xfrm>
            <a:custGeom>
              <a:avLst/>
              <a:gdLst/>
              <a:ahLst/>
              <a:cxnLst/>
              <a:rect l="l" t="t" r="r" b="b"/>
              <a:pathLst>
                <a:path w="245" h="187" extrusionOk="0">
                  <a:moveTo>
                    <a:pt x="122" y="0"/>
                  </a:moveTo>
                  <a:cubicBezTo>
                    <a:pt x="0" y="0"/>
                    <a:pt x="3" y="187"/>
                    <a:pt x="123" y="187"/>
                  </a:cubicBezTo>
                  <a:cubicBezTo>
                    <a:pt x="244" y="187"/>
                    <a:pt x="24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1401188" y="3325700"/>
              <a:ext cx="10811" cy="8328"/>
            </a:xfrm>
            <a:custGeom>
              <a:avLst/>
              <a:gdLst/>
              <a:ahLst/>
              <a:cxnLst/>
              <a:rect l="l" t="t" r="r" b="b"/>
              <a:pathLst>
                <a:path w="222" h="171" extrusionOk="0">
                  <a:moveTo>
                    <a:pt x="111" y="0"/>
                  </a:moveTo>
                  <a:cubicBezTo>
                    <a:pt x="0" y="0"/>
                    <a:pt x="2" y="170"/>
                    <a:pt x="112" y="170"/>
                  </a:cubicBezTo>
                  <a:cubicBezTo>
                    <a:pt x="222" y="170"/>
                    <a:pt x="221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1362811" y="3288345"/>
              <a:ext cx="15974" cy="15535"/>
            </a:xfrm>
            <a:custGeom>
              <a:avLst/>
              <a:gdLst/>
              <a:ahLst/>
              <a:cxnLst/>
              <a:rect l="l" t="t" r="r" b="b"/>
              <a:pathLst>
                <a:path w="328" h="319" extrusionOk="0">
                  <a:moveTo>
                    <a:pt x="162" y="1"/>
                  </a:moveTo>
                  <a:cubicBezTo>
                    <a:pt x="79" y="1"/>
                    <a:pt x="1" y="76"/>
                    <a:pt x="5" y="162"/>
                  </a:cubicBezTo>
                  <a:cubicBezTo>
                    <a:pt x="8" y="248"/>
                    <a:pt x="78" y="317"/>
                    <a:pt x="165" y="319"/>
                  </a:cubicBezTo>
                  <a:cubicBezTo>
                    <a:pt x="248" y="319"/>
                    <a:pt x="328" y="244"/>
                    <a:pt x="323" y="159"/>
                  </a:cubicBezTo>
                  <a:cubicBezTo>
                    <a:pt x="321" y="71"/>
                    <a:pt x="249" y="2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1443461" y="3331495"/>
              <a:ext cx="16655" cy="16217"/>
            </a:xfrm>
            <a:custGeom>
              <a:avLst/>
              <a:gdLst/>
              <a:ahLst/>
              <a:cxnLst/>
              <a:rect l="l" t="t" r="r" b="b"/>
              <a:pathLst>
                <a:path w="342" h="333" extrusionOk="0">
                  <a:moveTo>
                    <a:pt x="170" y="0"/>
                  </a:moveTo>
                  <a:cubicBezTo>
                    <a:pt x="83" y="0"/>
                    <a:pt x="0" y="79"/>
                    <a:pt x="5" y="168"/>
                  </a:cubicBezTo>
                  <a:cubicBezTo>
                    <a:pt x="7" y="259"/>
                    <a:pt x="82" y="331"/>
                    <a:pt x="173" y="332"/>
                  </a:cubicBezTo>
                  <a:cubicBezTo>
                    <a:pt x="259" y="332"/>
                    <a:pt x="342" y="254"/>
                    <a:pt x="337" y="165"/>
                  </a:cubicBezTo>
                  <a:cubicBezTo>
                    <a:pt x="334" y="74"/>
                    <a:pt x="261" y="2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1366171" y="3364710"/>
              <a:ext cx="15292" cy="13052"/>
            </a:xfrm>
            <a:custGeom>
              <a:avLst/>
              <a:gdLst/>
              <a:ahLst/>
              <a:cxnLst/>
              <a:rect l="l" t="t" r="r" b="b"/>
              <a:pathLst>
                <a:path w="314" h="268" extrusionOk="0">
                  <a:moveTo>
                    <a:pt x="148" y="0"/>
                  </a:moveTo>
                  <a:cubicBezTo>
                    <a:pt x="137" y="0"/>
                    <a:pt x="126" y="2"/>
                    <a:pt x="115" y="5"/>
                  </a:cubicBezTo>
                  <a:cubicBezTo>
                    <a:pt x="36" y="29"/>
                    <a:pt x="1" y="119"/>
                    <a:pt x="41" y="191"/>
                  </a:cubicBezTo>
                  <a:cubicBezTo>
                    <a:pt x="64" y="228"/>
                    <a:pt x="99" y="255"/>
                    <a:pt x="142" y="264"/>
                  </a:cubicBezTo>
                  <a:cubicBezTo>
                    <a:pt x="153" y="267"/>
                    <a:pt x="164" y="268"/>
                    <a:pt x="174" y="268"/>
                  </a:cubicBezTo>
                  <a:cubicBezTo>
                    <a:pt x="219" y="268"/>
                    <a:pt x="256" y="245"/>
                    <a:pt x="285" y="205"/>
                  </a:cubicBezTo>
                  <a:cubicBezTo>
                    <a:pt x="314" y="166"/>
                    <a:pt x="298" y="105"/>
                    <a:pt x="266" y="73"/>
                  </a:cubicBezTo>
                  <a:cubicBezTo>
                    <a:pt x="264" y="70"/>
                    <a:pt x="260" y="68"/>
                    <a:pt x="258" y="66"/>
                  </a:cubicBezTo>
                  <a:cubicBezTo>
                    <a:pt x="236" y="25"/>
                    <a:pt x="193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1446919" y="3380099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2" y="1"/>
                  </a:moveTo>
                  <a:cubicBezTo>
                    <a:pt x="0" y="1"/>
                    <a:pt x="3" y="220"/>
                    <a:pt x="144" y="220"/>
                  </a:cubicBezTo>
                  <a:cubicBezTo>
                    <a:pt x="285" y="220"/>
                    <a:pt x="284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1613333" y="3314937"/>
              <a:ext cx="17337" cy="1587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179" y="1"/>
                  </a:moveTo>
                  <a:cubicBezTo>
                    <a:pt x="108" y="1"/>
                    <a:pt x="42" y="47"/>
                    <a:pt x="22" y="120"/>
                  </a:cubicBezTo>
                  <a:cubicBezTo>
                    <a:pt x="0" y="207"/>
                    <a:pt x="51" y="295"/>
                    <a:pt x="137" y="320"/>
                  </a:cubicBezTo>
                  <a:cubicBezTo>
                    <a:pt x="150" y="324"/>
                    <a:pt x="163" y="326"/>
                    <a:pt x="176" y="326"/>
                  </a:cubicBezTo>
                  <a:cubicBezTo>
                    <a:pt x="262" y="326"/>
                    <a:pt x="355" y="251"/>
                    <a:pt x="343" y="161"/>
                  </a:cubicBezTo>
                  <a:cubicBezTo>
                    <a:pt x="333" y="92"/>
                    <a:pt x="308" y="40"/>
                    <a:pt x="242" y="13"/>
                  </a:cubicBezTo>
                  <a:cubicBezTo>
                    <a:pt x="221" y="5"/>
                    <a:pt x="20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1718627" y="3258491"/>
              <a:ext cx="24691" cy="21964"/>
            </a:xfrm>
            <a:custGeom>
              <a:avLst/>
              <a:gdLst/>
              <a:ahLst/>
              <a:cxnLst/>
              <a:rect l="l" t="t" r="r" b="b"/>
              <a:pathLst>
                <a:path w="507" h="451" extrusionOk="0">
                  <a:moveTo>
                    <a:pt x="261" y="0"/>
                  </a:moveTo>
                  <a:cubicBezTo>
                    <a:pt x="202" y="0"/>
                    <a:pt x="142" y="22"/>
                    <a:pt x="99" y="66"/>
                  </a:cubicBezTo>
                  <a:cubicBezTo>
                    <a:pt x="1" y="166"/>
                    <a:pt x="20" y="348"/>
                    <a:pt x="147" y="419"/>
                  </a:cubicBezTo>
                  <a:lnTo>
                    <a:pt x="157" y="423"/>
                  </a:lnTo>
                  <a:cubicBezTo>
                    <a:pt x="190" y="442"/>
                    <a:pt x="229" y="451"/>
                    <a:pt x="268" y="451"/>
                  </a:cubicBezTo>
                  <a:cubicBezTo>
                    <a:pt x="327" y="451"/>
                    <a:pt x="385" y="430"/>
                    <a:pt x="424" y="387"/>
                  </a:cubicBezTo>
                  <a:cubicBezTo>
                    <a:pt x="493" y="313"/>
                    <a:pt x="506" y="204"/>
                    <a:pt x="458" y="116"/>
                  </a:cubicBezTo>
                  <a:lnTo>
                    <a:pt x="453" y="108"/>
                  </a:lnTo>
                  <a:cubicBezTo>
                    <a:pt x="413" y="36"/>
                    <a:pt x="337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1672944" y="3303784"/>
              <a:ext cx="13636" cy="10422"/>
            </a:xfrm>
            <a:custGeom>
              <a:avLst/>
              <a:gdLst/>
              <a:ahLst/>
              <a:cxnLst/>
              <a:rect l="l" t="t" r="r" b="b"/>
              <a:pathLst>
                <a:path w="280" h="214" extrusionOk="0">
                  <a:moveTo>
                    <a:pt x="142" y="1"/>
                  </a:moveTo>
                  <a:cubicBezTo>
                    <a:pt x="114" y="1"/>
                    <a:pt x="86" y="12"/>
                    <a:pt x="65" y="33"/>
                  </a:cubicBezTo>
                  <a:cubicBezTo>
                    <a:pt x="67" y="30"/>
                    <a:pt x="67" y="29"/>
                    <a:pt x="66" y="29"/>
                  </a:cubicBezTo>
                  <a:lnTo>
                    <a:pt x="66" y="29"/>
                  </a:lnTo>
                  <a:cubicBezTo>
                    <a:pt x="65" y="29"/>
                    <a:pt x="61" y="31"/>
                    <a:pt x="56" y="36"/>
                  </a:cubicBezTo>
                  <a:cubicBezTo>
                    <a:pt x="1" y="66"/>
                    <a:pt x="3" y="150"/>
                    <a:pt x="57" y="179"/>
                  </a:cubicBezTo>
                  <a:cubicBezTo>
                    <a:pt x="63" y="184"/>
                    <a:pt x="66" y="186"/>
                    <a:pt x="68" y="186"/>
                  </a:cubicBezTo>
                  <a:cubicBezTo>
                    <a:pt x="68" y="186"/>
                    <a:pt x="68" y="185"/>
                    <a:pt x="66" y="183"/>
                  </a:cubicBezTo>
                  <a:lnTo>
                    <a:pt x="66" y="183"/>
                  </a:lnTo>
                  <a:cubicBezTo>
                    <a:pt x="87" y="203"/>
                    <a:pt x="114" y="214"/>
                    <a:pt x="142" y="214"/>
                  </a:cubicBezTo>
                  <a:cubicBezTo>
                    <a:pt x="152" y="214"/>
                    <a:pt x="162" y="213"/>
                    <a:pt x="171" y="210"/>
                  </a:cubicBezTo>
                  <a:lnTo>
                    <a:pt x="184" y="205"/>
                  </a:lnTo>
                  <a:cubicBezTo>
                    <a:pt x="279" y="174"/>
                    <a:pt x="278" y="37"/>
                    <a:pt x="182" y="9"/>
                  </a:cubicBezTo>
                  <a:lnTo>
                    <a:pt x="169" y="4"/>
                  </a:lnTo>
                  <a:cubicBezTo>
                    <a:pt x="160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1794407" y="3190942"/>
              <a:ext cx="16899" cy="16461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72" y="0"/>
                  </a:moveTo>
                  <a:cubicBezTo>
                    <a:pt x="83" y="0"/>
                    <a:pt x="0" y="80"/>
                    <a:pt x="5" y="170"/>
                  </a:cubicBezTo>
                  <a:cubicBezTo>
                    <a:pt x="7" y="262"/>
                    <a:pt x="82" y="337"/>
                    <a:pt x="175" y="337"/>
                  </a:cubicBezTo>
                  <a:cubicBezTo>
                    <a:pt x="263" y="337"/>
                    <a:pt x="346" y="259"/>
                    <a:pt x="342" y="167"/>
                  </a:cubicBezTo>
                  <a:cubicBezTo>
                    <a:pt x="339" y="75"/>
                    <a:pt x="264" y="1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778335" y="3232436"/>
              <a:ext cx="13198" cy="12808"/>
            </a:xfrm>
            <a:custGeom>
              <a:avLst/>
              <a:gdLst/>
              <a:ahLst/>
              <a:cxnLst/>
              <a:rect l="l" t="t" r="r" b="b"/>
              <a:pathLst>
                <a:path w="271" h="263" extrusionOk="0">
                  <a:moveTo>
                    <a:pt x="134" y="0"/>
                  </a:moveTo>
                  <a:cubicBezTo>
                    <a:pt x="66" y="0"/>
                    <a:pt x="0" y="62"/>
                    <a:pt x="4" y="133"/>
                  </a:cubicBezTo>
                  <a:cubicBezTo>
                    <a:pt x="6" y="204"/>
                    <a:pt x="65" y="262"/>
                    <a:pt x="136" y="262"/>
                  </a:cubicBezTo>
                  <a:cubicBezTo>
                    <a:pt x="205" y="262"/>
                    <a:pt x="271" y="200"/>
                    <a:pt x="266" y="130"/>
                  </a:cubicBezTo>
                  <a:cubicBezTo>
                    <a:pt x="265" y="59"/>
                    <a:pt x="206" y="2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1863125" y="3109367"/>
              <a:ext cx="27223" cy="25129"/>
            </a:xfrm>
            <a:custGeom>
              <a:avLst/>
              <a:gdLst/>
              <a:ahLst/>
              <a:cxnLst/>
              <a:rect l="l" t="t" r="r" b="b"/>
              <a:pathLst>
                <a:path w="559" h="516" extrusionOk="0">
                  <a:moveTo>
                    <a:pt x="292" y="1"/>
                  </a:moveTo>
                  <a:cubicBezTo>
                    <a:pt x="258" y="1"/>
                    <a:pt x="224" y="8"/>
                    <a:pt x="190" y="22"/>
                  </a:cubicBezTo>
                  <a:cubicBezTo>
                    <a:pt x="77" y="72"/>
                    <a:pt x="1" y="208"/>
                    <a:pt x="42" y="330"/>
                  </a:cubicBezTo>
                  <a:cubicBezTo>
                    <a:pt x="63" y="394"/>
                    <a:pt x="102" y="453"/>
                    <a:pt x="162" y="484"/>
                  </a:cubicBezTo>
                  <a:cubicBezTo>
                    <a:pt x="206" y="507"/>
                    <a:pt x="248" y="516"/>
                    <a:pt x="292" y="516"/>
                  </a:cubicBezTo>
                  <a:cubicBezTo>
                    <a:pt x="314" y="516"/>
                    <a:pt x="338" y="513"/>
                    <a:pt x="362" y="509"/>
                  </a:cubicBezTo>
                  <a:cubicBezTo>
                    <a:pt x="402" y="502"/>
                    <a:pt x="448" y="470"/>
                    <a:pt x="475" y="442"/>
                  </a:cubicBezTo>
                  <a:lnTo>
                    <a:pt x="477" y="441"/>
                  </a:lnTo>
                  <a:cubicBezTo>
                    <a:pt x="503" y="415"/>
                    <a:pt x="522" y="383"/>
                    <a:pt x="531" y="347"/>
                  </a:cubicBezTo>
                  <a:cubicBezTo>
                    <a:pt x="559" y="276"/>
                    <a:pt x="559" y="194"/>
                    <a:pt x="515" y="127"/>
                  </a:cubicBezTo>
                  <a:cubicBezTo>
                    <a:pt x="463" y="48"/>
                    <a:pt x="380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1886258" y="2988051"/>
              <a:ext cx="26395" cy="20405"/>
            </a:xfrm>
            <a:custGeom>
              <a:avLst/>
              <a:gdLst/>
              <a:ahLst/>
              <a:cxnLst/>
              <a:rect l="l" t="t" r="r" b="b"/>
              <a:pathLst>
                <a:path w="542" h="419" extrusionOk="0">
                  <a:moveTo>
                    <a:pt x="269" y="1"/>
                  </a:moveTo>
                  <a:cubicBezTo>
                    <a:pt x="0" y="1"/>
                    <a:pt x="4" y="419"/>
                    <a:pt x="273" y="419"/>
                  </a:cubicBezTo>
                  <a:cubicBezTo>
                    <a:pt x="542" y="419"/>
                    <a:pt x="538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1942460" y="2995551"/>
              <a:ext cx="16315" cy="12711"/>
            </a:xfrm>
            <a:custGeom>
              <a:avLst/>
              <a:gdLst/>
              <a:ahLst/>
              <a:cxnLst/>
              <a:rect l="l" t="t" r="r" b="b"/>
              <a:pathLst>
                <a:path w="335" h="261" extrusionOk="0">
                  <a:moveTo>
                    <a:pt x="152" y="0"/>
                  </a:moveTo>
                  <a:cubicBezTo>
                    <a:pt x="56" y="0"/>
                    <a:pt x="1" y="118"/>
                    <a:pt x="48" y="198"/>
                  </a:cubicBezTo>
                  <a:cubicBezTo>
                    <a:pt x="74" y="240"/>
                    <a:pt x="116" y="261"/>
                    <a:pt x="159" y="261"/>
                  </a:cubicBezTo>
                  <a:cubicBezTo>
                    <a:pt x="203" y="261"/>
                    <a:pt x="248" y="238"/>
                    <a:pt x="275" y="196"/>
                  </a:cubicBezTo>
                  <a:lnTo>
                    <a:pt x="282" y="184"/>
                  </a:lnTo>
                  <a:cubicBezTo>
                    <a:pt x="334" y="100"/>
                    <a:pt x="263" y="4"/>
                    <a:pt x="175" y="0"/>
                  </a:cubicBezTo>
                  <a:lnTo>
                    <a:pt x="159" y="0"/>
                  </a:lnTo>
                  <a:cubicBezTo>
                    <a:pt x="157" y="0"/>
                    <a:pt x="15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1968662" y="3007288"/>
              <a:ext cx="18798" cy="19675"/>
            </a:xfrm>
            <a:custGeom>
              <a:avLst/>
              <a:gdLst/>
              <a:ahLst/>
              <a:cxnLst/>
              <a:rect l="l" t="t" r="r" b="b"/>
              <a:pathLst>
                <a:path w="386" h="404" extrusionOk="0">
                  <a:moveTo>
                    <a:pt x="198" y="1"/>
                  </a:moveTo>
                  <a:cubicBezTo>
                    <a:pt x="196" y="1"/>
                    <a:pt x="194" y="1"/>
                    <a:pt x="192" y="1"/>
                  </a:cubicBezTo>
                  <a:cubicBezTo>
                    <a:pt x="120" y="6"/>
                    <a:pt x="28" y="57"/>
                    <a:pt x="15" y="139"/>
                  </a:cubicBezTo>
                  <a:cubicBezTo>
                    <a:pt x="14" y="147"/>
                    <a:pt x="13" y="157"/>
                    <a:pt x="12" y="166"/>
                  </a:cubicBezTo>
                  <a:cubicBezTo>
                    <a:pt x="1" y="232"/>
                    <a:pt x="8" y="301"/>
                    <a:pt x="62" y="350"/>
                  </a:cubicBezTo>
                  <a:cubicBezTo>
                    <a:pt x="97" y="383"/>
                    <a:pt x="145" y="403"/>
                    <a:pt x="194" y="403"/>
                  </a:cubicBezTo>
                  <a:cubicBezTo>
                    <a:pt x="245" y="402"/>
                    <a:pt x="292" y="382"/>
                    <a:pt x="328" y="347"/>
                  </a:cubicBezTo>
                  <a:cubicBezTo>
                    <a:pt x="379" y="295"/>
                    <a:pt x="385" y="232"/>
                    <a:pt x="375" y="163"/>
                  </a:cubicBezTo>
                  <a:lnTo>
                    <a:pt x="371" y="136"/>
                  </a:lnTo>
                  <a:cubicBezTo>
                    <a:pt x="359" y="61"/>
                    <a:pt x="270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1965204" y="3035389"/>
              <a:ext cx="23279" cy="20308"/>
            </a:xfrm>
            <a:custGeom>
              <a:avLst/>
              <a:gdLst/>
              <a:ahLst/>
              <a:cxnLst/>
              <a:rect l="l" t="t" r="r" b="b"/>
              <a:pathLst>
                <a:path w="478" h="417" extrusionOk="0">
                  <a:moveTo>
                    <a:pt x="262" y="0"/>
                  </a:moveTo>
                  <a:cubicBezTo>
                    <a:pt x="216" y="0"/>
                    <a:pt x="171" y="12"/>
                    <a:pt x="133" y="36"/>
                  </a:cubicBezTo>
                  <a:cubicBezTo>
                    <a:pt x="0" y="112"/>
                    <a:pt x="6" y="308"/>
                    <a:pt x="135" y="382"/>
                  </a:cubicBezTo>
                  <a:cubicBezTo>
                    <a:pt x="172" y="405"/>
                    <a:pt x="215" y="417"/>
                    <a:pt x="259" y="417"/>
                  </a:cubicBezTo>
                  <a:cubicBezTo>
                    <a:pt x="262" y="417"/>
                    <a:pt x="264" y="417"/>
                    <a:pt x="266" y="417"/>
                  </a:cubicBezTo>
                  <a:cubicBezTo>
                    <a:pt x="374" y="417"/>
                    <a:pt x="478" y="318"/>
                    <a:pt x="472" y="207"/>
                  </a:cubicBezTo>
                  <a:cubicBezTo>
                    <a:pt x="466" y="95"/>
                    <a:pt x="378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1938418" y="3063149"/>
              <a:ext cx="16704" cy="16217"/>
            </a:xfrm>
            <a:custGeom>
              <a:avLst/>
              <a:gdLst/>
              <a:ahLst/>
              <a:cxnLst/>
              <a:rect l="l" t="t" r="r" b="b"/>
              <a:pathLst>
                <a:path w="343" h="333" extrusionOk="0">
                  <a:moveTo>
                    <a:pt x="171" y="0"/>
                  </a:moveTo>
                  <a:cubicBezTo>
                    <a:pt x="84" y="0"/>
                    <a:pt x="1" y="79"/>
                    <a:pt x="5" y="168"/>
                  </a:cubicBezTo>
                  <a:cubicBezTo>
                    <a:pt x="8" y="258"/>
                    <a:pt x="83" y="332"/>
                    <a:pt x="173" y="332"/>
                  </a:cubicBezTo>
                  <a:cubicBezTo>
                    <a:pt x="260" y="332"/>
                    <a:pt x="342" y="255"/>
                    <a:pt x="337" y="166"/>
                  </a:cubicBezTo>
                  <a:cubicBezTo>
                    <a:pt x="335" y="74"/>
                    <a:pt x="261" y="1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1914311" y="2937158"/>
              <a:ext cx="18993" cy="18603"/>
            </a:xfrm>
            <a:custGeom>
              <a:avLst/>
              <a:gdLst/>
              <a:ahLst/>
              <a:cxnLst/>
              <a:rect l="l" t="t" r="r" b="b"/>
              <a:pathLst>
                <a:path w="390" h="382" extrusionOk="0">
                  <a:moveTo>
                    <a:pt x="193" y="1"/>
                  </a:moveTo>
                  <a:cubicBezTo>
                    <a:pt x="95" y="1"/>
                    <a:pt x="0" y="90"/>
                    <a:pt x="5" y="193"/>
                  </a:cubicBezTo>
                  <a:cubicBezTo>
                    <a:pt x="10" y="296"/>
                    <a:pt x="90" y="382"/>
                    <a:pt x="197" y="382"/>
                  </a:cubicBezTo>
                  <a:cubicBezTo>
                    <a:pt x="296" y="382"/>
                    <a:pt x="390" y="293"/>
                    <a:pt x="385" y="190"/>
                  </a:cubicBezTo>
                  <a:cubicBezTo>
                    <a:pt x="380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1942266" y="2957418"/>
              <a:ext cx="61849" cy="43294"/>
            </a:xfrm>
            <a:custGeom>
              <a:avLst/>
              <a:gdLst/>
              <a:ahLst/>
              <a:cxnLst/>
              <a:rect l="l" t="t" r="r" b="b"/>
              <a:pathLst>
                <a:path w="1270" h="889" extrusionOk="0">
                  <a:moveTo>
                    <a:pt x="373" y="1"/>
                  </a:moveTo>
                  <a:cubicBezTo>
                    <a:pt x="310" y="1"/>
                    <a:pt x="248" y="24"/>
                    <a:pt x="205" y="72"/>
                  </a:cubicBezTo>
                  <a:cubicBezTo>
                    <a:pt x="194" y="84"/>
                    <a:pt x="185" y="96"/>
                    <a:pt x="176" y="109"/>
                  </a:cubicBezTo>
                  <a:cubicBezTo>
                    <a:pt x="0" y="295"/>
                    <a:pt x="81" y="693"/>
                    <a:pt x="417" y="693"/>
                  </a:cubicBezTo>
                  <a:cubicBezTo>
                    <a:pt x="419" y="693"/>
                    <a:pt x="421" y="693"/>
                    <a:pt x="423" y="693"/>
                  </a:cubicBezTo>
                  <a:cubicBezTo>
                    <a:pt x="479" y="693"/>
                    <a:pt x="535" y="678"/>
                    <a:pt x="584" y="649"/>
                  </a:cubicBezTo>
                  <a:lnTo>
                    <a:pt x="584" y="655"/>
                  </a:lnTo>
                  <a:cubicBezTo>
                    <a:pt x="592" y="783"/>
                    <a:pt x="690" y="888"/>
                    <a:pt x="822" y="888"/>
                  </a:cubicBezTo>
                  <a:cubicBezTo>
                    <a:pt x="946" y="888"/>
                    <a:pt x="1063" y="777"/>
                    <a:pt x="1057" y="650"/>
                  </a:cubicBezTo>
                  <a:cubicBezTo>
                    <a:pt x="1055" y="623"/>
                    <a:pt x="1049" y="597"/>
                    <a:pt x="1039" y="570"/>
                  </a:cubicBezTo>
                  <a:lnTo>
                    <a:pt x="1039" y="570"/>
                  </a:lnTo>
                  <a:cubicBezTo>
                    <a:pt x="1058" y="579"/>
                    <a:pt x="1080" y="583"/>
                    <a:pt x="1101" y="583"/>
                  </a:cubicBezTo>
                  <a:cubicBezTo>
                    <a:pt x="1188" y="583"/>
                    <a:pt x="1270" y="505"/>
                    <a:pt x="1265" y="416"/>
                  </a:cubicBezTo>
                  <a:cubicBezTo>
                    <a:pt x="1263" y="324"/>
                    <a:pt x="1188" y="251"/>
                    <a:pt x="1097" y="251"/>
                  </a:cubicBezTo>
                  <a:cubicBezTo>
                    <a:pt x="1011" y="251"/>
                    <a:pt x="927" y="330"/>
                    <a:pt x="932" y="419"/>
                  </a:cubicBezTo>
                  <a:cubicBezTo>
                    <a:pt x="933" y="430"/>
                    <a:pt x="934" y="441"/>
                    <a:pt x="937" y="451"/>
                  </a:cubicBezTo>
                  <a:cubicBezTo>
                    <a:pt x="901" y="429"/>
                    <a:pt x="861" y="418"/>
                    <a:pt x="818" y="418"/>
                  </a:cubicBezTo>
                  <a:cubicBezTo>
                    <a:pt x="788" y="418"/>
                    <a:pt x="759" y="424"/>
                    <a:pt x="732" y="436"/>
                  </a:cubicBezTo>
                  <a:cubicBezTo>
                    <a:pt x="769" y="259"/>
                    <a:pt x="681" y="52"/>
                    <a:pt x="468" y="19"/>
                  </a:cubicBezTo>
                  <a:cubicBezTo>
                    <a:pt x="438" y="7"/>
                    <a:pt x="405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2058322" y="2920648"/>
              <a:ext cx="14561" cy="14123"/>
            </a:xfrm>
            <a:custGeom>
              <a:avLst/>
              <a:gdLst/>
              <a:ahLst/>
              <a:cxnLst/>
              <a:rect l="l" t="t" r="r" b="b"/>
              <a:pathLst>
                <a:path w="299" h="290" extrusionOk="0">
                  <a:moveTo>
                    <a:pt x="148" y="1"/>
                  </a:moveTo>
                  <a:cubicBezTo>
                    <a:pt x="72" y="1"/>
                    <a:pt x="1" y="69"/>
                    <a:pt x="4" y="146"/>
                  </a:cubicBezTo>
                  <a:cubicBezTo>
                    <a:pt x="7" y="226"/>
                    <a:pt x="71" y="289"/>
                    <a:pt x="151" y="290"/>
                  </a:cubicBezTo>
                  <a:cubicBezTo>
                    <a:pt x="226" y="290"/>
                    <a:pt x="298" y="221"/>
                    <a:pt x="294" y="144"/>
                  </a:cubicBezTo>
                  <a:cubicBezTo>
                    <a:pt x="291" y="65"/>
                    <a:pt x="22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2017997" y="3011087"/>
              <a:ext cx="24350" cy="18798"/>
            </a:xfrm>
            <a:custGeom>
              <a:avLst/>
              <a:gdLst/>
              <a:ahLst/>
              <a:cxnLst/>
              <a:rect l="l" t="t" r="r" b="b"/>
              <a:pathLst>
                <a:path w="500" h="386" extrusionOk="0">
                  <a:moveTo>
                    <a:pt x="248" y="0"/>
                  </a:moveTo>
                  <a:cubicBezTo>
                    <a:pt x="1" y="0"/>
                    <a:pt x="3" y="386"/>
                    <a:pt x="252" y="386"/>
                  </a:cubicBezTo>
                  <a:cubicBezTo>
                    <a:pt x="499" y="386"/>
                    <a:pt x="497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015805" y="2940567"/>
              <a:ext cx="21087" cy="20210"/>
            </a:xfrm>
            <a:custGeom>
              <a:avLst/>
              <a:gdLst/>
              <a:ahLst/>
              <a:cxnLst/>
              <a:rect l="l" t="t" r="r" b="b"/>
              <a:pathLst>
                <a:path w="433" h="415" extrusionOk="0">
                  <a:moveTo>
                    <a:pt x="220" y="1"/>
                  </a:moveTo>
                  <a:cubicBezTo>
                    <a:pt x="149" y="1"/>
                    <a:pt x="84" y="40"/>
                    <a:pt x="41" y="104"/>
                  </a:cubicBezTo>
                  <a:lnTo>
                    <a:pt x="38" y="108"/>
                  </a:lnTo>
                  <a:cubicBezTo>
                    <a:pt x="0" y="164"/>
                    <a:pt x="3" y="254"/>
                    <a:pt x="40" y="308"/>
                  </a:cubicBezTo>
                  <a:lnTo>
                    <a:pt x="43" y="313"/>
                  </a:lnTo>
                  <a:cubicBezTo>
                    <a:pt x="83" y="374"/>
                    <a:pt x="149" y="414"/>
                    <a:pt x="221" y="414"/>
                  </a:cubicBezTo>
                  <a:cubicBezTo>
                    <a:pt x="240" y="414"/>
                    <a:pt x="259" y="411"/>
                    <a:pt x="278" y="406"/>
                  </a:cubicBezTo>
                  <a:cubicBezTo>
                    <a:pt x="361" y="382"/>
                    <a:pt x="432" y="295"/>
                    <a:pt x="428" y="205"/>
                  </a:cubicBezTo>
                  <a:cubicBezTo>
                    <a:pt x="425" y="123"/>
                    <a:pt x="375" y="49"/>
                    <a:pt x="299" y="17"/>
                  </a:cubicBezTo>
                  <a:cubicBezTo>
                    <a:pt x="273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1932915" y="2901022"/>
              <a:ext cx="14902" cy="13782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4" y="1"/>
                  </a:moveTo>
                  <a:cubicBezTo>
                    <a:pt x="118" y="1"/>
                    <a:pt x="82" y="15"/>
                    <a:pt x="54" y="42"/>
                  </a:cubicBezTo>
                  <a:cubicBezTo>
                    <a:pt x="1" y="99"/>
                    <a:pt x="2" y="187"/>
                    <a:pt x="56" y="243"/>
                  </a:cubicBezTo>
                  <a:cubicBezTo>
                    <a:pt x="81" y="270"/>
                    <a:pt x="119" y="283"/>
                    <a:pt x="157" y="283"/>
                  </a:cubicBezTo>
                  <a:cubicBezTo>
                    <a:pt x="207" y="283"/>
                    <a:pt x="258" y="259"/>
                    <a:pt x="279" y="212"/>
                  </a:cubicBezTo>
                  <a:cubicBezTo>
                    <a:pt x="304" y="156"/>
                    <a:pt x="305" y="103"/>
                    <a:pt x="266" y="55"/>
                  </a:cubicBezTo>
                  <a:cubicBezTo>
                    <a:pt x="238" y="19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2102495" y="287881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3" y="1"/>
                  </a:moveTo>
                  <a:cubicBezTo>
                    <a:pt x="1" y="1"/>
                    <a:pt x="3" y="252"/>
                    <a:pt x="165" y="252"/>
                  </a:cubicBezTo>
                  <a:cubicBezTo>
                    <a:pt x="327" y="252"/>
                    <a:pt x="32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2007477" y="2896151"/>
              <a:ext cx="16558" cy="15340"/>
            </a:xfrm>
            <a:custGeom>
              <a:avLst/>
              <a:gdLst/>
              <a:ahLst/>
              <a:cxnLst/>
              <a:rect l="l" t="t" r="r" b="b"/>
              <a:pathLst>
                <a:path w="340" h="315" extrusionOk="0">
                  <a:moveTo>
                    <a:pt x="175" y="0"/>
                  </a:moveTo>
                  <a:cubicBezTo>
                    <a:pt x="93" y="0"/>
                    <a:pt x="22" y="45"/>
                    <a:pt x="11" y="136"/>
                  </a:cubicBezTo>
                  <a:cubicBezTo>
                    <a:pt x="1" y="215"/>
                    <a:pt x="64" y="314"/>
                    <a:pt x="152" y="314"/>
                  </a:cubicBezTo>
                  <a:cubicBezTo>
                    <a:pt x="157" y="314"/>
                    <a:pt x="162" y="314"/>
                    <a:pt x="168" y="313"/>
                  </a:cubicBezTo>
                  <a:lnTo>
                    <a:pt x="179" y="312"/>
                  </a:lnTo>
                  <a:cubicBezTo>
                    <a:pt x="256" y="301"/>
                    <a:pt x="320" y="259"/>
                    <a:pt x="331" y="175"/>
                  </a:cubicBezTo>
                  <a:cubicBezTo>
                    <a:pt x="339" y="106"/>
                    <a:pt x="294" y="15"/>
                    <a:pt x="218" y="4"/>
                  </a:cubicBezTo>
                  <a:lnTo>
                    <a:pt x="207" y="3"/>
                  </a:lnTo>
                  <a:cubicBezTo>
                    <a:pt x="196" y="1"/>
                    <a:pt x="18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1998955" y="2829966"/>
              <a:ext cx="20795" cy="18798"/>
            </a:xfrm>
            <a:custGeom>
              <a:avLst/>
              <a:gdLst/>
              <a:ahLst/>
              <a:cxnLst/>
              <a:rect l="l" t="t" r="r" b="b"/>
              <a:pathLst>
                <a:path w="427" h="386" extrusionOk="0">
                  <a:moveTo>
                    <a:pt x="219" y="0"/>
                  </a:moveTo>
                  <a:cubicBezTo>
                    <a:pt x="195" y="0"/>
                    <a:pt x="171" y="5"/>
                    <a:pt x="146" y="16"/>
                  </a:cubicBezTo>
                  <a:cubicBezTo>
                    <a:pt x="52" y="56"/>
                    <a:pt x="0" y="182"/>
                    <a:pt x="62" y="274"/>
                  </a:cubicBezTo>
                  <a:cubicBezTo>
                    <a:pt x="68" y="282"/>
                    <a:pt x="74" y="292"/>
                    <a:pt x="81" y="300"/>
                  </a:cubicBezTo>
                  <a:cubicBezTo>
                    <a:pt x="119" y="352"/>
                    <a:pt x="173" y="385"/>
                    <a:pt x="233" y="385"/>
                  </a:cubicBezTo>
                  <a:cubicBezTo>
                    <a:pt x="255" y="385"/>
                    <a:pt x="279" y="380"/>
                    <a:pt x="302" y="370"/>
                  </a:cubicBezTo>
                  <a:cubicBezTo>
                    <a:pt x="383" y="336"/>
                    <a:pt x="426" y="245"/>
                    <a:pt x="402" y="161"/>
                  </a:cubicBezTo>
                  <a:cubicBezTo>
                    <a:pt x="400" y="151"/>
                    <a:pt x="396" y="141"/>
                    <a:pt x="393" y="131"/>
                  </a:cubicBezTo>
                  <a:cubicBezTo>
                    <a:pt x="365" y="53"/>
                    <a:pt x="29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2141262" y="2811654"/>
              <a:ext cx="9935" cy="8961"/>
            </a:xfrm>
            <a:custGeom>
              <a:avLst/>
              <a:gdLst/>
              <a:ahLst/>
              <a:cxnLst/>
              <a:rect l="l" t="t" r="r" b="b"/>
              <a:pathLst>
                <a:path w="204" h="184" extrusionOk="0">
                  <a:moveTo>
                    <a:pt x="112" y="1"/>
                  </a:moveTo>
                  <a:cubicBezTo>
                    <a:pt x="87" y="1"/>
                    <a:pt x="60" y="11"/>
                    <a:pt x="40" y="28"/>
                  </a:cubicBezTo>
                  <a:lnTo>
                    <a:pt x="34" y="32"/>
                  </a:lnTo>
                  <a:cubicBezTo>
                    <a:pt x="1" y="60"/>
                    <a:pt x="2" y="126"/>
                    <a:pt x="35" y="153"/>
                  </a:cubicBezTo>
                  <a:lnTo>
                    <a:pt x="41" y="158"/>
                  </a:lnTo>
                  <a:cubicBezTo>
                    <a:pt x="61" y="174"/>
                    <a:pt x="86" y="184"/>
                    <a:pt x="111" y="184"/>
                  </a:cubicBezTo>
                  <a:cubicBezTo>
                    <a:pt x="141" y="184"/>
                    <a:pt x="170" y="170"/>
                    <a:pt x="187" y="138"/>
                  </a:cubicBezTo>
                  <a:cubicBezTo>
                    <a:pt x="203" y="109"/>
                    <a:pt x="202" y="73"/>
                    <a:pt x="185" y="44"/>
                  </a:cubicBezTo>
                  <a:cubicBezTo>
                    <a:pt x="170" y="14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2142089" y="2833618"/>
              <a:ext cx="15974" cy="15194"/>
            </a:xfrm>
            <a:custGeom>
              <a:avLst/>
              <a:gdLst/>
              <a:ahLst/>
              <a:cxnLst/>
              <a:rect l="l" t="t" r="r" b="b"/>
              <a:pathLst>
                <a:path w="328" h="312" extrusionOk="0">
                  <a:moveTo>
                    <a:pt x="163" y="1"/>
                  </a:moveTo>
                  <a:cubicBezTo>
                    <a:pt x="122" y="1"/>
                    <a:pt x="81" y="16"/>
                    <a:pt x="53" y="47"/>
                  </a:cubicBezTo>
                  <a:cubicBezTo>
                    <a:pt x="16" y="87"/>
                    <a:pt x="1" y="143"/>
                    <a:pt x="15" y="198"/>
                  </a:cubicBezTo>
                  <a:cubicBezTo>
                    <a:pt x="35" y="269"/>
                    <a:pt x="97" y="304"/>
                    <a:pt x="166" y="310"/>
                  </a:cubicBezTo>
                  <a:lnTo>
                    <a:pt x="176" y="311"/>
                  </a:lnTo>
                  <a:cubicBezTo>
                    <a:pt x="179" y="311"/>
                    <a:pt x="182" y="311"/>
                    <a:pt x="185" y="311"/>
                  </a:cubicBezTo>
                  <a:cubicBezTo>
                    <a:pt x="256" y="311"/>
                    <a:pt x="328" y="234"/>
                    <a:pt x="321" y="164"/>
                  </a:cubicBezTo>
                  <a:lnTo>
                    <a:pt x="320" y="154"/>
                  </a:lnTo>
                  <a:cubicBezTo>
                    <a:pt x="314" y="91"/>
                    <a:pt x="283" y="37"/>
                    <a:pt x="223" y="12"/>
                  </a:cubicBezTo>
                  <a:cubicBezTo>
                    <a:pt x="204" y="5"/>
                    <a:pt x="18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2107560" y="2857677"/>
              <a:ext cx="9643" cy="7743"/>
            </a:xfrm>
            <a:custGeom>
              <a:avLst/>
              <a:gdLst/>
              <a:ahLst/>
              <a:cxnLst/>
              <a:rect l="l" t="t" r="r" b="b"/>
              <a:pathLst>
                <a:path w="198" h="159" extrusionOk="0">
                  <a:moveTo>
                    <a:pt x="121" y="0"/>
                  </a:moveTo>
                  <a:cubicBezTo>
                    <a:pt x="52" y="0"/>
                    <a:pt x="0" y="79"/>
                    <a:pt x="57" y="135"/>
                  </a:cubicBezTo>
                  <a:cubicBezTo>
                    <a:pt x="74" y="151"/>
                    <a:pt x="93" y="158"/>
                    <a:pt x="110" y="158"/>
                  </a:cubicBezTo>
                  <a:cubicBezTo>
                    <a:pt x="156" y="158"/>
                    <a:pt x="197" y="110"/>
                    <a:pt x="190" y="57"/>
                  </a:cubicBezTo>
                  <a:cubicBezTo>
                    <a:pt x="190" y="54"/>
                    <a:pt x="188" y="53"/>
                    <a:pt x="188" y="49"/>
                  </a:cubicBezTo>
                  <a:cubicBezTo>
                    <a:pt x="182" y="26"/>
                    <a:pt x="165" y="8"/>
                    <a:pt x="141" y="3"/>
                  </a:cubicBezTo>
                  <a:lnTo>
                    <a:pt x="134" y="1"/>
                  </a:lnTo>
                  <a:cubicBezTo>
                    <a:pt x="129" y="1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2164005" y="2884317"/>
              <a:ext cx="21428" cy="20795"/>
            </a:xfrm>
            <a:custGeom>
              <a:avLst/>
              <a:gdLst/>
              <a:ahLst/>
              <a:cxnLst/>
              <a:rect l="l" t="t" r="r" b="b"/>
              <a:pathLst>
                <a:path w="440" h="427" extrusionOk="0">
                  <a:moveTo>
                    <a:pt x="218" y="1"/>
                  </a:moveTo>
                  <a:cubicBezTo>
                    <a:pt x="106" y="1"/>
                    <a:pt x="0" y="101"/>
                    <a:pt x="8" y="215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4" y="427"/>
                    <a:pt x="440" y="327"/>
                    <a:pt x="434" y="211"/>
                  </a:cubicBezTo>
                  <a:cubicBezTo>
                    <a:pt x="428" y="97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2074102" y="282081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1" y="0"/>
                    <a:pt x="3" y="193"/>
                    <a:pt x="127" y="193"/>
                  </a:cubicBezTo>
                  <a:cubicBezTo>
                    <a:pt x="251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1986195" y="2801281"/>
              <a:ext cx="14123" cy="12954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152" y="1"/>
                  </a:moveTo>
                  <a:cubicBezTo>
                    <a:pt x="118" y="1"/>
                    <a:pt x="84" y="13"/>
                    <a:pt x="57" y="39"/>
                  </a:cubicBezTo>
                  <a:cubicBezTo>
                    <a:pt x="0" y="99"/>
                    <a:pt x="10" y="210"/>
                    <a:pt x="87" y="250"/>
                  </a:cubicBezTo>
                  <a:cubicBezTo>
                    <a:pt x="107" y="260"/>
                    <a:pt x="130" y="265"/>
                    <a:pt x="153" y="265"/>
                  </a:cubicBezTo>
                  <a:cubicBezTo>
                    <a:pt x="213" y="265"/>
                    <a:pt x="275" y="233"/>
                    <a:pt x="283" y="168"/>
                  </a:cubicBezTo>
                  <a:cubicBezTo>
                    <a:pt x="288" y="131"/>
                    <a:pt x="289" y="100"/>
                    <a:pt x="268" y="66"/>
                  </a:cubicBezTo>
                  <a:cubicBezTo>
                    <a:pt x="242" y="23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1999977" y="2751654"/>
              <a:ext cx="15974" cy="14318"/>
            </a:xfrm>
            <a:custGeom>
              <a:avLst/>
              <a:gdLst/>
              <a:ahLst/>
              <a:cxnLst/>
              <a:rect l="l" t="t" r="r" b="b"/>
              <a:pathLst>
                <a:path w="328" h="294" extrusionOk="0">
                  <a:moveTo>
                    <a:pt x="186" y="0"/>
                  </a:moveTo>
                  <a:cubicBezTo>
                    <a:pt x="183" y="0"/>
                    <a:pt x="180" y="0"/>
                    <a:pt x="177" y="0"/>
                  </a:cubicBezTo>
                  <a:lnTo>
                    <a:pt x="148" y="2"/>
                  </a:lnTo>
                  <a:cubicBezTo>
                    <a:pt x="72" y="8"/>
                    <a:pt x="0" y="66"/>
                    <a:pt x="4" y="148"/>
                  </a:cubicBezTo>
                  <a:cubicBezTo>
                    <a:pt x="9" y="229"/>
                    <a:pt x="69" y="285"/>
                    <a:pt x="150" y="291"/>
                  </a:cubicBezTo>
                  <a:lnTo>
                    <a:pt x="179" y="293"/>
                  </a:lnTo>
                  <a:cubicBezTo>
                    <a:pt x="181" y="293"/>
                    <a:pt x="183" y="293"/>
                    <a:pt x="186" y="293"/>
                  </a:cubicBezTo>
                  <a:cubicBezTo>
                    <a:pt x="259" y="293"/>
                    <a:pt x="328" y="218"/>
                    <a:pt x="324" y="146"/>
                  </a:cubicBezTo>
                  <a:cubicBezTo>
                    <a:pt x="321" y="73"/>
                    <a:pt x="263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2128404" y="2697205"/>
              <a:ext cx="16266" cy="12565"/>
            </a:xfrm>
            <a:custGeom>
              <a:avLst/>
              <a:gdLst/>
              <a:ahLst/>
              <a:cxnLst/>
              <a:rect l="l" t="t" r="r" b="b"/>
              <a:pathLst>
                <a:path w="334" h="258" extrusionOk="0">
                  <a:moveTo>
                    <a:pt x="166" y="1"/>
                  </a:moveTo>
                  <a:cubicBezTo>
                    <a:pt x="1" y="1"/>
                    <a:pt x="2" y="258"/>
                    <a:pt x="169" y="258"/>
                  </a:cubicBezTo>
                  <a:cubicBezTo>
                    <a:pt x="334" y="258"/>
                    <a:pt x="33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2174622" y="2741329"/>
              <a:ext cx="17824" cy="16120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0" y="1"/>
                  </a:moveTo>
                  <a:cubicBezTo>
                    <a:pt x="83" y="1"/>
                    <a:pt x="1" y="72"/>
                    <a:pt x="1" y="167"/>
                  </a:cubicBezTo>
                  <a:cubicBezTo>
                    <a:pt x="3" y="263"/>
                    <a:pt x="83" y="330"/>
                    <a:pt x="169" y="330"/>
                  </a:cubicBezTo>
                  <a:cubicBezTo>
                    <a:pt x="196" y="330"/>
                    <a:pt x="225" y="323"/>
                    <a:pt x="251" y="308"/>
                  </a:cubicBezTo>
                  <a:lnTo>
                    <a:pt x="262" y="302"/>
                  </a:lnTo>
                  <a:cubicBezTo>
                    <a:pt x="366" y="241"/>
                    <a:pt x="361" y="89"/>
                    <a:pt x="260" y="29"/>
                  </a:cubicBezTo>
                  <a:lnTo>
                    <a:pt x="249" y="22"/>
                  </a:lnTo>
                  <a:cubicBezTo>
                    <a:pt x="224" y="7"/>
                    <a:pt x="197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2202772" y="2771280"/>
              <a:ext cx="11396" cy="11639"/>
            </a:xfrm>
            <a:custGeom>
              <a:avLst/>
              <a:gdLst/>
              <a:ahLst/>
              <a:cxnLst/>
              <a:rect l="l" t="t" r="r" b="b"/>
              <a:pathLst>
                <a:path w="234" h="239" extrusionOk="0">
                  <a:moveTo>
                    <a:pt x="118" y="0"/>
                  </a:moveTo>
                  <a:cubicBezTo>
                    <a:pt x="78" y="0"/>
                    <a:pt x="37" y="25"/>
                    <a:pt x="17" y="73"/>
                  </a:cubicBezTo>
                  <a:cubicBezTo>
                    <a:pt x="11" y="91"/>
                    <a:pt x="8" y="110"/>
                    <a:pt x="8" y="129"/>
                  </a:cubicBezTo>
                  <a:cubicBezTo>
                    <a:pt x="1" y="189"/>
                    <a:pt x="64" y="239"/>
                    <a:pt x="118" y="239"/>
                  </a:cubicBezTo>
                  <a:cubicBezTo>
                    <a:pt x="172" y="238"/>
                    <a:pt x="234" y="187"/>
                    <a:pt x="227" y="128"/>
                  </a:cubicBezTo>
                  <a:cubicBezTo>
                    <a:pt x="226" y="109"/>
                    <a:pt x="222" y="90"/>
                    <a:pt x="216" y="72"/>
                  </a:cubicBezTo>
                  <a:cubicBezTo>
                    <a:pt x="197" y="24"/>
                    <a:pt x="15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2058274" y="2692286"/>
              <a:ext cx="18896" cy="18311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192" y="1"/>
                  </a:moveTo>
                  <a:cubicBezTo>
                    <a:pt x="94" y="1"/>
                    <a:pt x="1" y="90"/>
                    <a:pt x="7" y="190"/>
                  </a:cubicBezTo>
                  <a:cubicBezTo>
                    <a:pt x="11" y="289"/>
                    <a:pt x="90" y="376"/>
                    <a:pt x="196" y="376"/>
                  </a:cubicBezTo>
                  <a:cubicBezTo>
                    <a:pt x="293" y="376"/>
                    <a:pt x="388" y="286"/>
                    <a:pt x="382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2079508" y="2644072"/>
              <a:ext cx="24301" cy="23279"/>
            </a:xfrm>
            <a:custGeom>
              <a:avLst/>
              <a:gdLst/>
              <a:ahLst/>
              <a:cxnLst/>
              <a:rect l="l" t="t" r="r" b="b"/>
              <a:pathLst>
                <a:path w="499" h="478" extrusionOk="0">
                  <a:moveTo>
                    <a:pt x="286" y="1"/>
                  </a:moveTo>
                  <a:cubicBezTo>
                    <a:pt x="264" y="1"/>
                    <a:pt x="241" y="5"/>
                    <a:pt x="219" y="12"/>
                  </a:cubicBezTo>
                  <a:cubicBezTo>
                    <a:pt x="167" y="30"/>
                    <a:pt x="130" y="62"/>
                    <a:pt x="92" y="102"/>
                  </a:cubicBezTo>
                  <a:cubicBezTo>
                    <a:pt x="0" y="197"/>
                    <a:pt x="12" y="352"/>
                    <a:pt x="117" y="433"/>
                  </a:cubicBezTo>
                  <a:cubicBezTo>
                    <a:pt x="158" y="464"/>
                    <a:pt x="203" y="478"/>
                    <a:pt x="248" y="478"/>
                  </a:cubicBezTo>
                  <a:cubicBezTo>
                    <a:pt x="324" y="478"/>
                    <a:pt x="397" y="437"/>
                    <a:pt x="443" y="367"/>
                  </a:cubicBezTo>
                  <a:cubicBezTo>
                    <a:pt x="466" y="336"/>
                    <a:pt x="482" y="301"/>
                    <a:pt x="492" y="264"/>
                  </a:cubicBezTo>
                  <a:cubicBezTo>
                    <a:pt x="499" y="227"/>
                    <a:pt x="499" y="189"/>
                    <a:pt x="491" y="152"/>
                  </a:cubicBezTo>
                  <a:lnTo>
                    <a:pt x="478" y="122"/>
                  </a:lnTo>
                  <a:cubicBezTo>
                    <a:pt x="478" y="121"/>
                    <a:pt x="478" y="120"/>
                    <a:pt x="478" y="120"/>
                  </a:cubicBezTo>
                  <a:cubicBezTo>
                    <a:pt x="478" y="117"/>
                    <a:pt x="475" y="116"/>
                    <a:pt x="475" y="114"/>
                  </a:cubicBezTo>
                  <a:cubicBezTo>
                    <a:pt x="472" y="105"/>
                    <a:pt x="470" y="101"/>
                    <a:pt x="470" y="101"/>
                  </a:cubicBezTo>
                  <a:lnTo>
                    <a:pt x="470" y="101"/>
                  </a:lnTo>
                  <a:cubicBezTo>
                    <a:pt x="469" y="101"/>
                    <a:pt x="470" y="103"/>
                    <a:pt x="471" y="105"/>
                  </a:cubicBezTo>
                  <a:lnTo>
                    <a:pt x="471" y="105"/>
                  </a:lnTo>
                  <a:cubicBezTo>
                    <a:pt x="447" y="50"/>
                    <a:pt x="396" y="13"/>
                    <a:pt x="338" y="8"/>
                  </a:cubicBezTo>
                  <a:lnTo>
                    <a:pt x="338" y="8"/>
                  </a:lnTo>
                  <a:cubicBezTo>
                    <a:pt x="341" y="8"/>
                    <a:pt x="343" y="8"/>
                    <a:pt x="345" y="8"/>
                  </a:cubicBezTo>
                  <a:cubicBezTo>
                    <a:pt x="351" y="8"/>
                    <a:pt x="347" y="7"/>
                    <a:pt x="314" y="3"/>
                  </a:cubicBezTo>
                  <a:cubicBezTo>
                    <a:pt x="305" y="2"/>
                    <a:pt x="29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2139703" y="2609250"/>
              <a:ext cx="26249" cy="22499"/>
            </a:xfrm>
            <a:custGeom>
              <a:avLst/>
              <a:gdLst/>
              <a:ahLst/>
              <a:cxnLst/>
              <a:rect l="l" t="t" r="r" b="b"/>
              <a:pathLst>
                <a:path w="539" h="462" extrusionOk="0">
                  <a:moveTo>
                    <a:pt x="254" y="1"/>
                  </a:moveTo>
                  <a:cubicBezTo>
                    <a:pt x="197" y="1"/>
                    <a:pt x="141" y="22"/>
                    <a:pt x="100" y="69"/>
                  </a:cubicBezTo>
                  <a:lnTo>
                    <a:pt x="81" y="92"/>
                  </a:lnTo>
                  <a:cubicBezTo>
                    <a:pt x="22" y="160"/>
                    <a:pt x="1" y="246"/>
                    <a:pt x="38" y="330"/>
                  </a:cubicBezTo>
                  <a:cubicBezTo>
                    <a:pt x="68" y="401"/>
                    <a:pt x="144" y="461"/>
                    <a:pt x="225" y="461"/>
                  </a:cubicBezTo>
                  <a:cubicBezTo>
                    <a:pt x="229" y="461"/>
                    <a:pt x="233" y="461"/>
                    <a:pt x="236" y="461"/>
                  </a:cubicBezTo>
                  <a:lnTo>
                    <a:pt x="265" y="459"/>
                  </a:lnTo>
                  <a:cubicBezTo>
                    <a:pt x="426" y="447"/>
                    <a:pt x="539" y="295"/>
                    <a:pt x="472" y="140"/>
                  </a:cubicBezTo>
                  <a:cubicBezTo>
                    <a:pt x="435" y="54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2009231" y="2541263"/>
              <a:ext cx="18214" cy="17142"/>
            </a:xfrm>
            <a:custGeom>
              <a:avLst/>
              <a:gdLst/>
              <a:ahLst/>
              <a:cxnLst/>
              <a:rect l="l" t="t" r="r" b="b"/>
              <a:pathLst>
                <a:path w="374" h="352" extrusionOk="0">
                  <a:moveTo>
                    <a:pt x="192" y="0"/>
                  </a:moveTo>
                  <a:cubicBezTo>
                    <a:pt x="135" y="0"/>
                    <a:pt x="79" y="26"/>
                    <a:pt x="51" y="80"/>
                  </a:cubicBezTo>
                  <a:cubicBezTo>
                    <a:pt x="46" y="90"/>
                    <a:pt x="41" y="99"/>
                    <a:pt x="37" y="109"/>
                  </a:cubicBezTo>
                  <a:cubicBezTo>
                    <a:pt x="1" y="186"/>
                    <a:pt x="14" y="288"/>
                    <a:pt x="96" y="331"/>
                  </a:cubicBezTo>
                  <a:cubicBezTo>
                    <a:pt x="122" y="345"/>
                    <a:pt x="151" y="351"/>
                    <a:pt x="180" y="351"/>
                  </a:cubicBezTo>
                  <a:cubicBezTo>
                    <a:pt x="236" y="351"/>
                    <a:pt x="291" y="325"/>
                    <a:pt x="320" y="272"/>
                  </a:cubicBezTo>
                  <a:cubicBezTo>
                    <a:pt x="325" y="262"/>
                    <a:pt x="329" y="253"/>
                    <a:pt x="334" y="243"/>
                  </a:cubicBezTo>
                  <a:cubicBezTo>
                    <a:pt x="373" y="167"/>
                    <a:pt x="354" y="62"/>
                    <a:pt x="273" y="19"/>
                  </a:cubicBezTo>
                  <a:cubicBezTo>
                    <a:pt x="248" y="7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2099768" y="2497967"/>
              <a:ext cx="19285" cy="14853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1" y="0"/>
                    <a:pt x="3" y="305"/>
                    <a:pt x="200" y="305"/>
                  </a:cubicBezTo>
                  <a:cubicBezTo>
                    <a:pt x="396" y="305"/>
                    <a:pt x="392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124654" y="2524412"/>
              <a:ext cx="23766" cy="18263"/>
            </a:xfrm>
            <a:custGeom>
              <a:avLst/>
              <a:gdLst/>
              <a:ahLst/>
              <a:cxnLst/>
              <a:rect l="l" t="t" r="r" b="b"/>
              <a:pathLst>
                <a:path w="488" h="375" extrusionOk="0">
                  <a:moveTo>
                    <a:pt x="242" y="0"/>
                  </a:moveTo>
                  <a:cubicBezTo>
                    <a:pt x="0" y="0"/>
                    <a:pt x="4" y="375"/>
                    <a:pt x="246" y="375"/>
                  </a:cubicBezTo>
                  <a:cubicBezTo>
                    <a:pt x="487" y="375"/>
                    <a:pt x="484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156213" y="2562594"/>
              <a:ext cx="7500" cy="6574"/>
            </a:xfrm>
            <a:custGeom>
              <a:avLst/>
              <a:gdLst/>
              <a:ahLst/>
              <a:cxnLst/>
              <a:rect l="l" t="t" r="r" b="b"/>
              <a:pathLst>
                <a:path w="154" h="135" extrusionOk="0">
                  <a:moveTo>
                    <a:pt x="67" y="1"/>
                  </a:moveTo>
                  <a:cubicBezTo>
                    <a:pt x="32" y="1"/>
                    <a:pt x="0" y="29"/>
                    <a:pt x="1" y="68"/>
                  </a:cubicBezTo>
                  <a:cubicBezTo>
                    <a:pt x="1" y="107"/>
                    <a:pt x="33" y="135"/>
                    <a:pt x="68" y="135"/>
                  </a:cubicBezTo>
                  <a:cubicBezTo>
                    <a:pt x="79" y="135"/>
                    <a:pt x="91" y="132"/>
                    <a:pt x="102" y="125"/>
                  </a:cubicBezTo>
                  <a:lnTo>
                    <a:pt x="118" y="116"/>
                  </a:lnTo>
                  <a:cubicBezTo>
                    <a:pt x="153" y="93"/>
                    <a:pt x="153" y="41"/>
                    <a:pt x="116" y="19"/>
                  </a:cubicBezTo>
                  <a:lnTo>
                    <a:pt x="101" y="10"/>
                  </a:lnTo>
                  <a:cubicBezTo>
                    <a:pt x="90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2068063" y="2470597"/>
              <a:ext cx="22305" cy="21672"/>
            </a:xfrm>
            <a:custGeom>
              <a:avLst/>
              <a:gdLst/>
              <a:ahLst/>
              <a:cxnLst/>
              <a:rect l="l" t="t" r="r" b="b"/>
              <a:pathLst>
                <a:path w="458" h="445" extrusionOk="0">
                  <a:moveTo>
                    <a:pt x="227" y="1"/>
                  </a:moveTo>
                  <a:cubicBezTo>
                    <a:pt x="110" y="1"/>
                    <a:pt x="1" y="105"/>
                    <a:pt x="7" y="224"/>
                  </a:cubicBezTo>
                  <a:cubicBezTo>
                    <a:pt x="13" y="343"/>
                    <a:pt x="106" y="445"/>
                    <a:pt x="231" y="445"/>
                  </a:cubicBezTo>
                  <a:cubicBezTo>
                    <a:pt x="347" y="445"/>
                    <a:pt x="458" y="340"/>
                    <a:pt x="451" y="221"/>
                  </a:cubicBezTo>
                  <a:cubicBezTo>
                    <a:pt x="445" y="102"/>
                    <a:pt x="352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2020043" y="2441911"/>
              <a:ext cx="21769" cy="20600"/>
            </a:xfrm>
            <a:custGeom>
              <a:avLst/>
              <a:gdLst/>
              <a:ahLst/>
              <a:cxnLst/>
              <a:rect l="l" t="t" r="r" b="b"/>
              <a:pathLst>
                <a:path w="447" h="423" extrusionOk="0">
                  <a:moveTo>
                    <a:pt x="215" y="0"/>
                  </a:moveTo>
                  <a:cubicBezTo>
                    <a:pt x="105" y="0"/>
                    <a:pt x="0" y="101"/>
                    <a:pt x="6" y="214"/>
                  </a:cubicBezTo>
                  <a:cubicBezTo>
                    <a:pt x="12" y="326"/>
                    <a:pt x="100" y="423"/>
                    <a:pt x="218" y="423"/>
                  </a:cubicBezTo>
                  <a:cubicBezTo>
                    <a:pt x="219" y="423"/>
                    <a:pt x="220" y="423"/>
                    <a:pt x="220" y="423"/>
                  </a:cubicBezTo>
                  <a:lnTo>
                    <a:pt x="231" y="423"/>
                  </a:lnTo>
                  <a:cubicBezTo>
                    <a:pt x="342" y="422"/>
                    <a:pt x="447" y="324"/>
                    <a:pt x="441" y="210"/>
                  </a:cubicBezTo>
                  <a:cubicBezTo>
                    <a:pt x="435" y="96"/>
                    <a:pt x="345" y="2"/>
                    <a:pt x="228" y="0"/>
                  </a:cubicBezTo>
                  <a:lnTo>
                    <a:pt x="217" y="0"/>
                  </a:lnTo>
                  <a:cubicBezTo>
                    <a:pt x="216" y="0"/>
                    <a:pt x="21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1976211" y="2478145"/>
              <a:ext cx="22353" cy="21379"/>
            </a:xfrm>
            <a:custGeom>
              <a:avLst/>
              <a:gdLst/>
              <a:ahLst/>
              <a:cxnLst/>
              <a:rect l="l" t="t" r="r" b="b"/>
              <a:pathLst>
                <a:path w="459" h="439" extrusionOk="0">
                  <a:moveTo>
                    <a:pt x="230" y="0"/>
                  </a:moveTo>
                  <a:cubicBezTo>
                    <a:pt x="157" y="0"/>
                    <a:pt x="84" y="37"/>
                    <a:pt x="42" y="110"/>
                  </a:cubicBezTo>
                  <a:cubicBezTo>
                    <a:pt x="1" y="181"/>
                    <a:pt x="10" y="256"/>
                    <a:pt x="43" y="328"/>
                  </a:cubicBezTo>
                  <a:lnTo>
                    <a:pt x="48" y="336"/>
                  </a:lnTo>
                  <a:cubicBezTo>
                    <a:pt x="81" y="405"/>
                    <a:pt x="154" y="439"/>
                    <a:pt x="228" y="439"/>
                  </a:cubicBezTo>
                  <a:cubicBezTo>
                    <a:pt x="305" y="439"/>
                    <a:pt x="381" y="403"/>
                    <a:pt x="415" y="334"/>
                  </a:cubicBezTo>
                  <a:lnTo>
                    <a:pt x="418" y="325"/>
                  </a:lnTo>
                  <a:cubicBezTo>
                    <a:pt x="453" y="254"/>
                    <a:pt x="459" y="176"/>
                    <a:pt x="416" y="106"/>
                  </a:cubicBezTo>
                  <a:cubicBezTo>
                    <a:pt x="374" y="36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1918012" y="2419557"/>
              <a:ext cx="18019" cy="17483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84" y="0"/>
                  </a:moveTo>
                  <a:cubicBezTo>
                    <a:pt x="90" y="0"/>
                    <a:pt x="1" y="85"/>
                    <a:pt x="5" y="181"/>
                  </a:cubicBezTo>
                  <a:cubicBezTo>
                    <a:pt x="8" y="279"/>
                    <a:pt x="89" y="357"/>
                    <a:pt x="186" y="358"/>
                  </a:cubicBezTo>
                  <a:cubicBezTo>
                    <a:pt x="280" y="358"/>
                    <a:pt x="370" y="274"/>
                    <a:pt x="365" y="177"/>
                  </a:cubicBezTo>
                  <a:cubicBezTo>
                    <a:pt x="361" y="80"/>
                    <a:pt x="282" y="1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1907785" y="2364232"/>
              <a:ext cx="9107" cy="7062"/>
            </a:xfrm>
            <a:custGeom>
              <a:avLst/>
              <a:gdLst/>
              <a:ahLst/>
              <a:cxnLst/>
              <a:rect l="l" t="t" r="r" b="b"/>
              <a:pathLst>
                <a:path w="187" h="145" extrusionOk="0">
                  <a:moveTo>
                    <a:pt x="93" y="1"/>
                  </a:moveTo>
                  <a:cubicBezTo>
                    <a:pt x="0" y="1"/>
                    <a:pt x="1" y="145"/>
                    <a:pt x="94" y="145"/>
                  </a:cubicBezTo>
                  <a:cubicBezTo>
                    <a:pt x="187" y="145"/>
                    <a:pt x="186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1939295" y="2375823"/>
              <a:ext cx="16948" cy="13100"/>
            </a:xfrm>
            <a:custGeom>
              <a:avLst/>
              <a:gdLst/>
              <a:ahLst/>
              <a:cxnLst/>
              <a:rect l="l" t="t" r="r" b="b"/>
              <a:pathLst>
                <a:path w="348" h="269" extrusionOk="0">
                  <a:moveTo>
                    <a:pt x="173" y="1"/>
                  </a:moveTo>
                  <a:cubicBezTo>
                    <a:pt x="0" y="1"/>
                    <a:pt x="4" y="269"/>
                    <a:pt x="175" y="269"/>
                  </a:cubicBezTo>
                  <a:cubicBezTo>
                    <a:pt x="348" y="269"/>
                    <a:pt x="34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1877833" y="2390434"/>
              <a:ext cx="21087" cy="17483"/>
            </a:xfrm>
            <a:custGeom>
              <a:avLst/>
              <a:gdLst/>
              <a:ahLst/>
              <a:cxnLst/>
              <a:rect l="l" t="t" r="r" b="b"/>
              <a:pathLst>
                <a:path w="433" h="359" extrusionOk="0">
                  <a:moveTo>
                    <a:pt x="217" y="1"/>
                  </a:moveTo>
                  <a:cubicBezTo>
                    <a:pt x="216" y="1"/>
                    <a:pt x="216" y="1"/>
                    <a:pt x="215" y="1"/>
                  </a:cubicBezTo>
                  <a:cubicBezTo>
                    <a:pt x="77" y="2"/>
                    <a:pt x="1" y="151"/>
                    <a:pt x="64" y="268"/>
                  </a:cubicBezTo>
                  <a:lnTo>
                    <a:pt x="69" y="276"/>
                  </a:lnTo>
                  <a:cubicBezTo>
                    <a:pt x="99" y="331"/>
                    <a:pt x="157" y="358"/>
                    <a:pt x="215" y="358"/>
                  </a:cubicBezTo>
                  <a:cubicBezTo>
                    <a:pt x="274" y="358"/>
                    <a:pt x="334" y="329"/>
                    <a:pt x="365" y="273"/>
                  </a:cubicBezTo>
                  <a:lnTo>
                    <a:pt x="370" y="265"/>
                  </a:lnTo>
                  <a:cubicBezTo>
                    <a:pt x="433" y="149"/>
                    <a:pt x="351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1786809" y="2330190"/>
              <a:ext cx="13003" cy="10763"/>
            </a:xfrm>
            <a:custGeom>
              <a:avLst/>
              <a:gdLst/>
              <a:ahLst/>
              <a:cxnLst/>
              <a:rect l="l" t="t" r="r" b="b"/>
              <a:pathLst>
                <a:path w="267" h="221" extrusionOk="0">
                  <a:moveTo>
                    <a:pt x="134" y="1"/>
                  </a:moveTo>
                  <a:cubicBezTo>
                    <a:pt x="109" y="1"/>
                    <a:pt x="83" y="11"/>
                    <a:pt x="61" y="33"/>
                  </a:cubicBezTo>
                  <a:cubicBezTo>
                    <a:pt x="0" y="94"/>
                    <a:pt x="36" y="183"/>
                    <a:pt x="110" y="212"/>
                  </a:cubicBezTo>
                  <a:lnTo>
                    <a:pt x="122" y="215"/>
                  </a:lnTo>
                  <a:cubicBezTo>
                    <a:pt x="131" y="219"/>
                    <a:pt x="140" y="220"/>
                    <a:pt x="149" y="220"/>
                  </a:cubicBezTo>
                  <a:cubicBezTo>
                    <a:pt x="211" y="220"/>
                    <a:pt x="267" y="150"/>
                    <a:pt x="244" y="90"/>
                  </a:cubicBezTo>
                  <a:cubicBezTo>
                    <a:pt x="243" y="87"/>
                    <a:pt x="242" y="82"/>
                    <a:pt x="239" y="79"/>
                  </a:cubicBezTo>
                  <a:cubicBezTo>
                    <a:pt x="222" y="31"/>
                    <a:pt x="17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1853092" y="2395645"/>
              <a:ext cx="14269" cy="10958"/>
            </a:xfrm>
            <a:custGeom>
              <a:avLst/>
              <a:gdLst/>
              <a:ahLst/>
              <a:cxnLst/>
              <a:rect l="l" t="t" r="r" b="b"/>
              <a:pathLst>
                <a:path w="293" h="225" extrusionOk="0">
                  <a:moveTo>
                    <a:pt x="145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1849440" y="2421749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1717701" y="2315725"/>
              <a:ext cx="20697" cy="19431"/>
            </a:xfrm>
            <a:custGeom>
              <a:avLst/>
              <a:gdLst/>
              <a:ahLst/>
              <a:cxnLst/>
              <a:rect l="l" t="t" r="r" b="b"/>
              <a:pathLst>
                <a:path w="425" h="399" extrusionOk="0">
                  <a:moveTo>
                    <a:pt x="231" y="1"/>
                  </a:moveTo>
                  <a:cubicBezTo>
                    <a:pt x="225" y="1"/>
                    <a:pt x="220" y="1"/>
                    <a:pt x="215" y="2"/>
                  </a:cubicBezTo>
                  <a:lnTo>
                    <a:pt x="204" y="3"/>
                  </a:lnTo>
                  <a:cubicBezTo>
                    <a:pt x="133" y="10"/>
                    <a:pt x="72" y="36"/>
                    <a:pt x="35" y="102"/>
                  </a:cubicBezTo>
                  <a:cubicBezTo>
                    <a:pt x="4" y="157"/>
                    <a:pt x="1" y="222"/>
                    <a:pt x="26" y="278"/>
                  </a:cubicBezTo>
                  <a:cubicBezTo>
                    <a:pt x="58" y="353"/>
                    <a:pt x="136" y="398"/>
                    <a:pt x="213" y="398"/>
                  </a:cubicBezTo>
                  <a:cubicBezTo>
                    <a:pt x="262" y="398"/>
                    <a:pt x="311" y="380"/>
                    <a:pt x="348" y="340"/>
                  </a:cubicBezTo>
                  <a:cubicBezTo>
                    <a:pt x="351" y="336"/>
                    <a:pt x="353" y="334"/>
                    <a:pt x="355" y="331"/>
                  </a:cubicBezTo>
                  <a:cubicBezTo>
                    <a:pt x="409" y="274"/>
                    <a:pt x="424" y="191"/>
                    <a:pt x="393" y="118"/>
                  </a:cubicBezTo>
                  <a:cubicBezTo>
                    <a:pt x="368" y="59"/>
                    <a:pt x="301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1693155" y="2361749"/>
              <a:ext cx="14074" cy="12029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63" y="1"/>
                  </a:moveTo>
                  <a:cubicBezTo>
                    <a:pt x="54" y="1"/>
                    <a:pt x="0" y="134"/>
                    <a:pt x="77" y="211"/>
                  </a:cubicBezTo>
                  <a:cubicBezTo>
                    <a:pt x="102" y="236"/>
                    <a:pt x="133" y="247"/>
                    <a:pt x="163" y="247"/>
                  </a:cubicBezTo>
                  <a:cubicBezTo>
                    <a:pt x="227" y="247"/>
                    <a:pt x="288" y="197"/>
                    <a:pt x="288" y="122"/>
                  </a:cubicBezTo>
                  <a:cubicBezTo>
                    <a:pt x="286" y="54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1748140" y="2375141"/>
              <a:ext cx="5065" cy="399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53" y="0"/>
                  </a:moveTo>
                  <a:cubicBezTo>
                    <a:pt x="0" y="0"/>
                    <a:pt x="2" y="81"/>
                    <a:pt x="53" y="81"/>
                  </a:cubicBezTo>
                  <a:cubicBezTo>
                    <a:pt x="104" y="81"/>
                    <a:pt x="10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1761241" y="2330044"/>
              <a:ext cx="21720" cy="21185"/>
            </a:xfrm>
            <a:custGeom>
              <a:avLst/>
              <a:gdLst/>
              <a:ahLst/>
              <a:cxnLst/>
              <a:rect l="l" t="t" r="r" b="b"/>
              <a:pathLst>
                <a:path w="446" h="435" extrusionOk="0">
                  <a:moveTo>
                    <a:pt x="221" y="1"/>
                  </a:moveTo>
                  <a:cubicBezTo>
                    <a:pt x="108" y="1"/>
                    <a:pt x="0" y="103"/>
                    <a:pt x="6" y="220"/>
                  </a:cubicBezTo>
                  <a:cubicBezTo>
                    <a:pt x="12" y="336"/>
                    <a:pt x="103" y="435"/>
                    <a:pt x="224" y="435"/>
                  </a:cubicBezTo>
                  <a:cubicBezTo>
                    <a:pt x="338" y="435"/>
                    <a:pt x="446" y="333"/>
                    <a:pt x="440" y="216"/>
                  </a:cubicBezTo>
                  <a:cubicBezTo>
                    <a:pt x="434" y="99"/>
                    <a:pt x="342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1627311" y="2359800"/>
              <a:ext cx="17435" cy="16948"/>
            </a:xfrm>
            <a:custGeom>
              <a:avLst/>
              <a:gdLst/>
              <a:ahLst/>
              <a:cxnLst/>
              <a:rect l="l" t="t" r="r" b="b"/>
              <a:pathLst>
                <a:path w="358" h="348" extrusionOk="0">
                  <a:moveTo>
                    <a:pt x="177" y="0"/>
                  </a:moveTo>
                  <a:cubicBezTo>
                    <a:pt x="86" y="0"/>
                    <a:pt x="0" y="82"/>
                    <a:pt x="5" y="176"/>
                  </a:cubicBezTo>
                  <a:cubicBezTo>
                    <a:pt x="7" y="271"/>
                    <a:pt x="85" y="348"/>
                    <a:pt x="180" y="348"/>
                  </a:cubicBezTo>
                  <a:cubicBezTo>
                    <a:pt x="271" y="348"/>
                    <a:pt x="357" y="265"/>
                    <a:pt x="352" y="173"/>
                  </a:cubicBezTo>
                  <a:cubicBezTo>
                    <a:pt x="350" y="77"/>
                    <a:pt x="273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1561612" y="2357804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1"/>
                  </a:moveTo>
                  <a:cubicBezTo>
                    <a:pt x="1" y="1"/>
                    <a:pt x="2" y="193"/>
                    <a:pt x="126" y="193"/>
                  </a:cubicBezTo>
                  <a:cubicBezTo>
                    <a:pt x="251" y="193"/>
                    <a:pt x="2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1450669" y="2357122"/>
              <a:ext cx="536" cy="438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6" y="0"/>
                  </a:moveTo>
                  <a:cubicBezTo>
                    <a:pt x="1" y="0"/>
                    <a:pt x="1" y="7"/>
                    <a:pt x="6" y="9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1325408" y="2341537"/>
              <a:ext cx="11201" cy="8669"/>
            </a:xfrm>
            <a:custGeom>
              <a:avLst/>
              <a:gdLst/>
              <a:ahLst/>
              <a:cxnLst/>
              <a:rect l="l" t="t" r="r" b="b"/>
              <a:pathLst>
                <a:path w="230" h="178" extrusionOk="0">
                  <a:moveTo>
                    <a:pt x="114" y="0"/>
                  </a:moveTo>
                  <a:cubicBezTo>
                    <a:pt x="1" y="0"/>
                    <a:pt x="2" y="178"/>
                    <a:pt x="116" y="178"/>
                  </a:cubicBezTo>
                  <a:cubicBezTo>
                    <a:pt x="229" y="178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1231510" y="2368664"/>
              <a:ext cx="18311" cy="24788"/>
            </a:xfrm>
            <a:custGeom>
              <a:avLst/>
              <a:gdLst/>
              <a:ahLst/>
              <a:cxnLst/>
              <a:rect l="l" t="t" r="r" b="b"/>
              <a:pathLst>
                <a:path w="376" h="509" extrusionOk="0">
                  <a:moveTo>
                    <a:pt x="212" y="0"/>
                  </a:moveTo>
                  <a:cubicBezTo>
                    <a:pt x="126" y="0"/>
                    <a:pt x="45" y="78"/>
                    <a:pt x="50" y="164"/>
                  </a:cubicBezTo>
                  <a:cubicBezTo>
                    <a:pt x="51" y="189"/>
                    <a:pt x="57" y="213"/>
                    <a:pt x="69" y="236"/>
                  </a:cubicBezTo>
                  <a:cubicBezTo>
                    <a:pt x="32" y="266"/>
                    <a:pt x="11" y="310"/>
                    <a:pt x="7" y="357"/>
                  </a:cubicBezTo>
                  <a:cubicBezTo>
                    <a:pt x="7" y="361"/>
                    <a:pt x="7" y="364"/>
                    <a:pt x="7" y="368"/>
                  </a:cubicBezTo>
                  <a:cubicBezTo>
                    <a:pt x="0" y="437"/>
                    <a:pt x="72" y="509"/>
                    <a:pt x="140" y="509"/>
                  </a:cubicBezTo>
                  <a:cubicBezTo>
                    <a:pt x="143" y="509"/>
                    <a:pt x="147" y="509"/>
                    <a:pt x="150" y="508"/>
                  </a:cubicBezTo>
                  <a:lnTo>
                    <a:pt x="160" y="507"/>
                  </a:lnTo>
                  <a:cubicBezTo>
                    <a:pt x="221" y="502"/>
                    <a:pt x="274" y="473"/>
                    <a:pt x="299" y="413"/>
                  </a:cubicBezTo>
                  <a:cubicBezTo>
                    <a:pt x="279" y="322"/>
                    <a:pt x="308" y="226"/>
                    <a:pt x="376" y="162"/>
                  </a:cubicBezTo>
                  <a:cubicBezTo>
                    <a:pt x="374" y="73"/>
                    <a:pt x="301" y="1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1249579" y="2398616"/>
              <a:ext cx="16899" cy="16509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71" y="0"/>
                  </a:moveTo>
                  <a:cubicBezTo>
                    <a:pt x="83" y="0"/>
                    <a:pt x="0" y="80"/>
                    <a:pt x="5" y="171"/>
                  </a:cubicBezTo>
                  <a:cubicBezTo>
                    <a:pt x="7" y="263"/>
                    <a:pt x="82" y="337"/>
                    <a:pt x="175" y="338"/>
                  </a:cubicBezTo>
                  <a:cubicBezTo>
                    <a:pt x="263" y="338"/>
                    <a:pt x="346" y="259"/>
                    <a:pt x="342" y="168"/>
                  </a:cubicBezTo>
                  <a:cubicBezTo>
                    <a:pt x="339" y="75"/>
                    <a:pt x="264" y="2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1289027" y="2358193"/>
              <a:ext cx="34431" cy="37207"/>
            </a:xfrm>
            <a:custGeom>
              <a:avLst/>
              <a:gdLst/>
              <a:ahLst/>
              <a:cxnLst/>
              <a:rect l="l" t="t" r="r" b="b"/>
              <a:pathLst>
                <a:path w="707" h="764" extrusionOk="0">
                  <a:moveTo>
                    <a:pt x="489" y="1"/>
                  </a:moveTo>
                  <a:cubicBezTo>
                    <a:pt x="442" y="1"/>
                    <a:pt x="400" y="31"/>
                    <a:pt x="384" y="77"/>
                  </a:cubicBezTo>
                  <a:cubicBezTo>
                    <a:pt x="348" y="47"/>
                    <a:pt x="303" y="32"/>
                    <a:pt x="258" y="32"/>
                  </a:cubicBezTo>
                  <a:cubicBezTo>
                    <a:pt x="241" y="32"/>
                    <a:pt x="225" y="34"/>
                    <a:pt x="209" y="38"/>
                  </a:cubicBezTo>
                  <a:lnTo>
                    <a:pt x="196" y="41"/>
                  </a:lnTo>
                  <a:cubicBezTo>
                    <a:pt x="43" y="78"/>
                    <a:pt x="1" y="281"/>
                    <a:pt x="108" y="387"/>
                  </a:cubicBezTo>
                  <a:cubicBezTo>
                    <a:pt x="147" y="423"/>
                    <a:pt x="198" y="443"/>
                    <a:pt x="249" y="443"/>
                  </a:cubicBezTo>
                  <a:cubicBezTo>
                    <a:pt x="275" y="443"/>
                    <a:pt x="301" y="438"/>
                    <a:pt x="325" y="428"/>
                  </a:cubicBezTo>
                  <a:lnTo>
                    <a:pt x="325" y="428"/>
                  </a:lnTo>
                  <a:cubicBezTo>
                    <a:pt x="220" y="533"/>
                    <a:pt x="265" y="764"/>
                    <a:pt x="458" y="764"/>
                  </a:cubicBezTo>
                  <a:cubicBezTo>
                    <a:pt x="706" y="764"/>
                    <a:pt x="703" y="378"/>
                    <a:pt x="454" y="378"/>
                  </a:cubicBezTo>
                  <a:cubicBezTo>
                    <a:pt x="434" y="378"/>
                    <a:pt x="415" y="382"/>
                    <a:pt x="396" y="388"/>
                  </a:cubicBezTo>
                  <a:cubicBezTo>
                    <a:pt x="423" y="363"/>
                    <a:pt x="443" y="329"/>
                    <a:pt x="452" y="293"/>
                  </a:cubicBezTo>
                  <a:lnTo>
                    <a:pt x="455" y="279"/>
                  </a:lnTo>
                  <a:cubicBezTo>
                    <a:pt x="460" y="260"/>
                    <a:pt x="461" y="240"/>
                    <a:pt x="460" y="221"/>
                  </a:cubicBezTo>
                  <a:lnTo>
                    <a:pt x="460" y="221"/>
                  </a:lnTo>
                  <a:cubicBezTo>
                    <a:pt x="469" y="224"/>
                    <a:pt x="480" y="225"/>
                    <a:pt x="490" y="225"/>
                  </a:cubicBezTo>
                  <a:cubicBezTo>
                    <a:pt x="543" y="225"/>
                    <a:pt x="579" y="189"/>
                    <a:pt x="598" y="141"/>
                  </a:cubicBezTo>
                  <a:cubicBezTo>
                    <a:pt x="600" y="135"/>
                    <a:pt x="603" y="128"/>
                    <a:pt x="605" y="121"/>
                  </a:cubicBezTo>
                  <a:cubicBezTo>
                    <a:pt x="619" y="74"/>
                    <a:pt x="585" y="26"/>
                    <a:pt x="541" y="10"/>
                  </a:cubicBezTo>
                  <a:cubicBezTo>
                    <a:pt x="534" y="8"/>
                    <a:pt x="527" y="6"/>
                    <a:pt x="518" y="5"/>
                  </a:cubicBezTo>
                  <a:cubicBezTo>
                    <a:pt x="509" y="2"/>
                    <a:pt x="499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1274417" y="2352057"/>
              <a:ext cx="20357" cy="15730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8" y="1"/>
                  </a:moveTo>
                  <a:cubicBezTo>
                    <a:pt x="1" y="1"/>
                    <a:pt x="3" y="322"/>
                    <a:pt x="210" y="322"/>
                  </a:cubicBezTo>
                  <a:cubicBezTo>
                    <a:pt x="417" y="322"/>
                    <a:pt x="416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1361642" y="2325125"/>
              <a:ext cx="14853" cy="1441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1" y="0"/>
                  </a:moveTo>
                  <a:cubicBezTo>
                    <a:pt x="75" y="0"/>
                    <a:pt x="1" y="69"/>
                    <a:pt x="6" y="149"/>
                  </a:cubicBezTo>
                  <a:cubicBezTo>
                    <a:pt x="7" y="230"/>
                    <a:pt x="73" y="294"/>
                    <a:pt x="154" y="296"/>
                  </a:cubicBezTo>
                  <a:cubicBezTo>
                    <a:pt x="232" y="294"/>
                    <a:pt x="304" y="225"/>
                    <a:pt x="300" y="147"/>
                  </a:cubicBezTo>
                  <a:cubicBezTo>
                    <a:pt x="297" y="66"/>
                    <a:pt x="232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1156753" y="2389265"/>
              <a:ext cx="40275" cy="31168"/>
            </a:xfrm>
            <a:custGeom>
              <a:avLst/>
              <a:gdLst/>
              <a:ahLst/>
              <a:cxnLst/>
              <a:rect l="l" t="t" r="r" b="b"/>
              <a:pathLst>
                <a:path w="827" h="640" extrusionOk="0">
                  <a:moveTo>
                    <a:pt x="214" y="1"/>
                  </a:moveTo>
                  <a:cubicBezTo>
                    <a:pt x="104" y="1"/>
                    <a:pt x="1" y="100"/>
                    <a:pt x="7" y="212"/>
                  </a:cubicBezTo>
                  <a:cubicBezTo>
                    <a:pt x="13" y="323"/>
                    <a:pt x="100" y="419"/>
                    <a:pt x="217" y="419"/>
                  </a:cubicBezTo>
                  <a:cubicBezTo>
                    <a:pt x="240" y="419"/>
                    <a:pt x="263" y="414"/>
                    <a:pt x="285" y="406"/>
                  </a:cubicBezTo>
                  <a:cubicBezTo>
                    <a:pt x="285" y="469"/>
                    <a:pt x="311" y="528"/>
                    <a:pt x="357" y="571"/>
                  </a:cubicBezTo>
                  <a:cubicBezTo>
                    <a:pt x="405" y="617"/>
                    <a:pt x="467" y="640"/>
                    <a:pt x="529" y="640"/>
                  </a:cubicBezTo>
                  <a:cubicBezTo>
                    <a:pt x="593" y="640"/>
                    <a:pt x="656" y="616"/>
                    <a:pt x="705" y="569"/>
                  </a:cubicBezTo>
                  <a:cubicBezTo>
                    <a:pt x="730" y="544"/>
                    <a:pt x="753" y="515"/>
                    <a:pt x="772" y="484"/>
                  </a:cubicBezTo>
                  <a:cubicBezTo>
                    <a:pt x="827" y="397"/>
                    <a:pt x="809" y="262"/>
                    <a:pt x="731" y="191"/>
                  </a:cubicBezTo>
                  <a:cubicBezTo>
                    <a:pt x="684" y="147"/>
                    <a:pt x="622" y="123"/>
                    <a:pt x="560" y="123"/>
                  </a:cubicBezTo>
                  <a:cubicBezTo>
                    <a:pt x="518" y="123"/>
                    <a:pt x="476" y="134"/>
                    <a:pt x="438" y="156"/>
                  </a:cubicBezTo>
                  <a:cubicBezTo>
                    <a:pt x="430" y="159"/>
                    <a:pt x="424" y="165"/>
                    <a:pt x="418" y="170"/>
                  </a:cubicBezTo>
                  <a:cubicBezTo>
                    <a:pt x="398" y="72"/>
                    <a:pt x="313" y="2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1209838" y="2411229"/>
              <a:ext cx="22305" cy="17288"/>
            </a:xfrm>
            <a:custGeom>
              <a:avLst/>
              <a:gdLst/>
              <a:ahLst/>
              <a:cxnLst/>
              <a:rect l="l" t="t" r="r" b="b"/>
              <a:pathLst>
                <a:path w="458" h="355" extrusionOk="0">
                  <a:moveTo>
                    <a:pt x="228" y="1"/>
                  </a:moveTo>
                  <a:cubicBezTo>
                    <a:pt x="1" y="1"/>
                    <a:pt x="3" y="354"/>
                    <a:pt x="231" y="354"/>
                  </a:cubicBezTo>
                  <a:cubicBezTo>
                    <a:pt x="458" y="354"/>
                    <a:pt x="4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1142288" y="2439135"/>
              <a:ext cx="13539" cy="13198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38" y="0"/>
                  </a:moveTo>
                  <a:cubicBezTo>
                    <a:pt x="67" y="0"/>
                    <a:pt x="0" y="65"/>
                    <a:pt x="4" y="137"/>
                  </a:cubicBezTo>
                  <a:cubicBezTo>
                    <a:pt x="6" y="211"/>
                    <a:pt x="66" y="271"/>
                    <a:pt x="141" y="271"/>
                  </a:cubicBezTo>
                  <a:cubicBezTo>
                    <a:pt x="211" y="271"/>
                    <a:pt x="278" y="207"/>
                    <a:pt x="274" y="135"/>
                  </a:cubicBezTo>
                  <a:cubicBezTo>
                    <a:pt x="272" y="60"/>
                    <a:pt x="212" y="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1120665" y="2412057"/>
              <a:ext cx="17191" cy="16753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75" y="1"/>
                  </a:moveTo>
                  <a:cubicBezTo>
                    <a:pt x="86" y="1"/>
                    <a:pt x="0" y="82"/>
                    <a:pt x="5" y="173"/>
                  </a:cubicBezTo>
                  <a:cubicBezTo>
                    <a:pt x="7" y="267"/>
                    <a:pt x="84" y="342"/>
                    <a:pt x="178" y="343"/>
                  </a:cubicBezTo>
                  <a:cubicBezTo>
                    <a:pt x="267" y="343"/>
                    <a:pt x="353" y="262"/>
                    <a:pt x="348" y="171"/>
                  </a:cubicBezTo>
                  <a:cubicBezTo>
                    <a:pt x="345" y="77"/>
                    <a:pt x="268" y="2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1091200" y="2475272"/>
              <a:ext cx="5162" cy="394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53" y="1"/>
                  </a:moveTo>
                  <a:cubicBezTo>
                    <a:pt x="1" y="1"/>
                    <a:pt x="2" y="81"/>
                    <a:pt x="53" y="81"/>
                  </a:cubicBezTo>
                  <a:cubicBezTo>
                    <a:pt x="105" y="81"/>
                    <a:pt x="10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1090129" y="2423502"/>
              <a:ext cx="44658" cy="40080"/>
            </a:xfrm>
            <a:custGeom>
              <a:avLst/>
              <a:gdLst/>
              <a:ahLst/>
              <a:cxnLst/>
              <a:rect l="l" t="t" r="r" b="b"/>
              <a:pathLst>
                <a:path w="917" h="823" extrusionOk="0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9" y="8"/>
                    <a:pt x="0" y="120"/>
                    <a:pt x="0" y="270"/>
                  </a:cubicBezTo>
                  <a:lnTo>
                    <a:pt x="0" y="281"/>
                  </a:lnTo>
                  <a:cubicBezTo>
                    <a:pt x="1" y="350"/>
                    <a:pt x="29" y="414"/>
                    <a:pt x="76" y="463"/>
                  </a:cubicBezTo>
                  <a:cubicBezTo>
                    <a:pt x="75" y="470"/>
                    <a:pt x="75" y="477"/>
                    <a:pt x="75" y="484"/>
                  </a:cubicBezTo>
                  <a:cubicBezTo>
                    <a:pt x="77" y="556"/>
                    <a:pt x="124" y="619"/>
                    <a:pt x="192" y="644"/>
                  </a:cubicBezTo>
                  <a:cubicBezTo>
                    <a:pt x="241" y="745"/>
                    <a:pt x="338" y="822"/>
                    <a:pt x="485" y="822"/>
                  </a:cubicBezTo>
                  <a:cubicBezTo>
                    <a:pt x="914" y="822"/>
                    <a:pt x="917" y="170"/>
                    <a:pt x="502" y="145"/>
                  </a:cubicBezTo>
                  <a:cubicBezTo>
                    <a:pt x="458" y="61"/>
                    <a:pt x="372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1035047" y="2432609"/>
              <a:ext cx="21184" cy="18409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222" y="0"/>
                  </a:moveTo>
                  <a:cubicBezTo>
                    <a:pt x="190" y="0"/>
                    <a:pt x="156" y="8"/>
                    <a:pt x="124" y="24"/>
                  </a:cubicBezTo>
                  <a:cubicBezTo>
                    <a:pt x="120" y="26"/>
                    <a:pt x="114" y="30"/>
                    <a:pt x="109" y="32"/>
                  </a:cubicBezTo>
                  <a:cubicBezTo>
                    <a:pt x="26" y="72"/>
                    <a:pt x="1" y="187"/>
                    <a:pt x="35" y="266"/>
                  </a:cubicBezTo>
                  <a:cubicBezTo>
                    <a:pt x="68" y="343"/>
                    <a:pt x="136" y="377"/>
                    <a:pt x="212" y="377"/>
                  </a:cubicBezTo>
                  <a:cubicBezTo>
                    <a:pt x="226" y="377"/>
                    <a:pt x="241" y="376"/>
                    <a:pt x="256" y="374"/>
                  </a:cubicBezTo>
                  <a:lnTo>
                    <a:pt x="273" y="370"/>
                  </a:lnTo>
                  <a:cubicBezTo>
                    <a:pt x="387" y="351"/>
                    <a:pt x="435" y="207"/>
                    <a:pt x="394" y="113"/>
                  </a:cubicBezTo>
                  <a:cubicBezTo>
                    <a:pt x="362" y="38"/>
                    <a:pt x="294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1001491" y="2511214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1028083" y="2483259"/>
              <a:ext cx="17727" cy="17240"/>
            </a:xfrm>
            <a:custGeom>
              <a:avLst/>
              <a:gdLst/>
              <a:ahLst/>
              <a:cxnLst/>
              <a:rect l="l" t="t" r="r" b="b"/>
              <a:pathLst>
                <a:path w="364" h="354" extrusionOk="0">
                  <a:moveTo>
                    <a:pt x="180" y="0"/>
                  </a:moveTo>
                  <a:cubicBezTo>
                    <a:pt x="88" y="0"/>
                    <a:pt x="1" y="83"/>
                    <a:pt x="5" y="179"/>
                  </a:cubicBezTo>
                  <a:cubicBezTo>
                    <a:pt x="8" y="275"/>
                    <a:pt x="86" y="352"/>
                    <a:pt x="184" y="354"/>
                  </a:cubicBezTo>
                  <a:cubicBezTo>
                    <a:pt x="277" y="354"/>
                    <a:pt x="364" y="270"/>
                    <a:pt x="359" y="175"/>
                  </a:cubicBezTo>
                  <a:cubicBezTo>
                    <a:pt x="357" y="77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972027" y="2466213"/>
              <a:ext cx="53375" cy="61313"/>
            </a:xfrm>
            <a:custGeom>
              <a:avLst/>
              <a:gdLst/>
              <a:ahLst/>
              <a:cxnLst/>
              <a:rect l="l" t="t" r="r" b="b"/>
              <a:pathLst>
                <a:path w="1096" h="1259" extrusionOk="0">
                  <a:moveTo>
                    <a:pt x="838" y="0"/>
                  </a:moveTo>
                  <a:cubicBezTo>
                    <a:pt x="764" y="0"/>
                    <a:pt x="695" y="66"/>
                    <a:pt x="699" y="142"/>
                  </a:cubicBezTo>
                  <a:cubicBezTo>
                    <a:pt x="701" y="208"/>
                    <a:pt x="747" y="264"/>
                    <a:pt x="811" y="280"/>
                  </a:cubicBezTo>
                  <a:cubicBezTo>
                    <a:pt x="723" y="280"/>
                    <a:pt x="666" y="327"/>
                    <a:pt x="616" y="394"/>
                  </a:cubicBezTo>
                  <a:cubicBezTo>
                    <a:pt x="614" y="398"/>
                    <a:pt x="610" y="400"/>
                    <a:pt x="608" y="405"/>
                  </a:cubicBezTo>
                  <a:cubicBezTo>
                    <a:pt x="594" y="425"/>
                    <a:pt x="584" y="450"/>
                    <a:pt x="580" y="475"/>
                  </a:cubicBezTo>
                  <a:cubicBezTo>
                    <a:pt x="556" y="461"/>
                    <a:pt x="529" y="454"/>
                    <a:pt x="503" y="454"/>
                  </a:cubicBezTo>
                  <a:cubicBezTo>
                    <a:pt x="432" y="454"/>
                    <a:pt x="361" y="500"/>
                    <a:pt x="333" y="567"/>
                  </a:cubicBezTo>
                  <a:cubicBezTo>
                    <a:pt x="315" y="608"/>
                    <a:pt x="315" y="657"/>
                    <a:pt x="333" y="699"/>
                  </a:cubicBezTo>
                  <a:cubicBezTo>
                    <a:pt x="310" y="689"/>
                    <a:pt x="285" y="683"/>
                    <a:pt x="259" y="683"/>
                  </a:cubicBezTo>
                  <a:cubicBezTo>
                    <a:pt x="243" y="683"/>
                    <a:pt x="226" y="686"/>
                    <a:pt x="209" y="690"/>
                  </a:cubicBezTo>
                  <a:lnTo>
                    <a:pt x="197" y="695"/>
                  </a:lnTo>
                  <a:cubicBezTo>
                    <a:pt x="53" y="738"/>
                    <a:pt x="1" y="922"/>
                    <a:pt x="108" y="1032"/>
                  </a:cubicBezTo>
                  <a:cubicBezTo>
                    <a:pt x="91" y="1056"/>
                    <a:pt x="83" y="1083"/>
                    <a:pt x="84" y="1112"/>
                  </a:cubicBezTo>
                  <a:cubicBezTo>
                    <a:pt x="87" y="1193"/>
                    <a:pt x="152" y="1258"/>
                    <a:pt x="233" y="1258"/>
                  </a:cubicBezTo>
                  <a:cubicBezTo>
                    <a:pt x="310" y="1258"/>
                    <a:pt x="384" y="1189"/>
                    <a:pt x="379" y="1109"/>
                  </a:cubicBezTo>
                  <a:cubicBezTo>
                    <a:pt x="378" y="1090"/>
                    <a:pt x="375" y="1071"/>
                    <a:pt x="366" y="1055"/>
                  </a:cubicBezTo>
                  <a:cubicBezTo>
                    <a:pt x="406" y="1027"/>
                    <a:pt x="435" y="988"/>
                    <a:pt x="450" y="943"/>
                  </a:cubicBezTo>
                  <a:cubicBezTo>
                    <a:pt x="451" y="939"/>
                    <a:pt x="452" y="934"/>
                    <a:pt x="453" y="931"/>
                  </a:cubicBezTo>
                  <a:cubicBezTo>
                    <a:pt x="466" y="888"/>
                    <a:pt x="461" y="843"/>
                    <a:pt x="442" y="803"/>
                  </a:cubicBezTo>
                  <a:lnTo>
                    <a:pt x="442" y="803"/>
                  </a:lnTo>
                  <a:cubicBezTo>
                    <a:pt x="446" y="805"/>
                    <a:pt x="450" y="807"/>
                    <a:pt x="452" y="808"/>
                  </a:cubicBezTo>
                  <a:lnTo>
                    <a:pt x="464" y="812"/>
                  </a:lnTo>
                  <a:cubicBezTo>
                    <a:pt x="479" y="817"/>
                    <a:pt x="494" y="820"/>
                    <a:pt x="510" y="820"/>
                  </a:cubicBezTo>
                  <a:cubicBezTo>
                    <a:pt x="579" y="820"/>
                    <a:pt x="648" y="769"/>
                    <a:pt x="672" y="708"/>
                  </a:cubicBezTo>
                  <a:cubicBezTo>
                    <a:pt x="673" y="704"/>
                    <a:pt x="674" y="699"/>
                    <a:pt x="676" y="694"/>
                  </a:cubicBezTo>
                  <a:cubicBezTo>
                    <a:pt x="714" y="718"/>
                    <a:pt x="757" y="731"/>
                    <a:pt x="801" y="734"/>
                  </a:cubicBezTo>
                  <a:lnTo>
                    <a:pt x="816" y="737"/>
                  </a:lnTo>
                  <a:cubicBezTo>
                    <a:pt x="820" y="737"/>
                    <a:pt x="825" y="737"/>
                    <a:pt x="829" y="737"/>
                  </a:cubicBezTo>
                  <a:cubicBezTo>
                    <a:pt x="903" y="737"/>
                    <a:pt x="978" y="682"/>
                    <a:pt x="1012" y="621"/>
                  </a:cubicBezTo>
                  <a:cubicBezTo>
                    <a:pt x="1096" y="477"/>
                    <a:pt x="1001" y="296"/>
                    <a:pt x="835" y="283"/>
                  </a:cubicBezTo>
                  <a:lnTo>
                    <a:pt x="842" y="283"/>
                  </a:lnTo>
                  <a:cubicBezTo>
                    <a:pt x="917" y="283"/>
                    <a:pt x="987" y="217"/>
                    <a:pt x="983" y="141"/>
                  </a:cubicBezTo>
                  <a:cubicBezTo>
                    <a:pt x="982" y="63"/>
                    <a:pt x="917" y="0"/>
                    <a:pt x="840" y="0"/>
                  </a:cubicBezTo>
                  <a:cubicBezTo>
                    <a:pt x="839" y="0"/>
                    <a:pt x="839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958244" y="2494704"/>
              <a:ext cx="16704" cy="16168"/>
            </a:xfrm>
            <a:custGeom>
              <a:avLst/>
              <a:gdLst/>
              <a:ahLst/>
              <a:cxnLst/>
              <a:rect l="l" t="t" r="r" b="b"/>
              <a:pathLst>
                <a:path w="343" h="332" extrusionOk="0">
                  <a:moveTo>
                    <a:pt x="170" y="1"/>
                  </a:moveTo>
                  <a:cubicBezTo>
                    <a:pt x="83" y="1"/>
                    <a:pt x="1" y="78"/>
                    <a:pt x="5" y="167"/>
                  </a:cubicBezTo>
                  <a:cubicBezTo>
                    <a:pt x="8" y="258"/>
                    <a:pt x="82" y="330"/>
                    <a:pt x="172" y="332"/>
                  </a:cubicBezTo>
                  <a:cubicBezTo>
                    <a:pt x="259" y="332"/>
                    <a:pt x="342" y="253"/>
                    <a:pt x="337" y="164"/>
                  </a:cubicBezTo>
                  <a:cubicBezTo>
                    <a:pt x="334" y="73"/>
                    <a:pt x="260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960582" y="2537659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1"/>
                  </a:moveTo>
                  <a:cubicBezTo>
                    <a:pt x="0" y="1"/>
                    <a:pt x="3" y="172"/>
                    <a:pt x="112" y="172"/>
                  </a:cubicBezTo>
                  <a:cubicBezTo>
                    <a:pt x="223" y="172"/>
                    <a:pt x="2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913633" y="2568438"/>
              <a:ext cx="19334" cy="18847"/>
            </a:xfrm>
            <a:custGeom>
              <a:avLst/>
              <a:gdLst/>
              <a:ahLst/>
              <a:cxnLst/>
              <a:rect l="l" t="t" r="r" b="b"/>
              <a:pathLst>
                <a:path w="397" h="387" extrusionOk="0">
                  <a:moveTo>
                    <a:pt x="197" y="1"/>
                  </a:moveTo>
                  <a:cubicBezTo>
                    <a:pt x="97" y="1"/>
                    <a:pt x="0" y="92"/>
                    <a:pt x="6" y="196"/>
                  </a:cubicBezTo>
                  <a:cubicBezTo>
                    <a:pt x="11" y="299"/>
                    <a:pt x="92" y="386"/>
                    <a:pt x="200" y="386"/>
                  </a:cubicBezTo>
                  <a:cubicBezTo>
                    <a:pt x="301" y="386"/>
                    <a:pt x="397" y="296"/>
                    <a:pt x="392" y="192"/>
                  </a:cubicBezTo>
                  <a:cubicBezTo>
                    <a:pt x="386" y="89"/>
                    <a:pt x="305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889331" y="2617335"/>
              <a:ext cx="13831" cy="11834"/>
            </a:xfrm>
            <a:custGeom>
              <a:avLst/>
              <a:gdLst/>
              <a:ahLst/>
              <a:cxnLst/>
              <a:rect l="l" t="t" r="r" b="b"/>
              <a:pathLst>
                <a:path w="284" h="243" extrusionOk="0">
                  <a:moveTo>
                    <a:pt x="161" y="1"/>
                  </a:moveTo>
                  <a:cubicBezTo>
                    <a:pt x="54" y="1"/>
                    <a:pt x="1" y="132"/>
                    <a:pt x="78" y="207"/>
                  </a:cubicBezTo>
                  <a:cubicBezTo>
                    <a:pt x="102" y="231"/>
                    <a:pt x="132" y="242"/>
                    <a:pt x="161" y="242"/>
                  </a:cubicBezTo>
                  <a:cubicBezTo>
                    <a:pt x="224" y="242"/>
                    <a:pt x="283" y="193"/>
                    <a:pt x="283" y="120"/>
                  </a:cubicBezTo>
                  <a:cubicBezTo>
                    <a:pt x="281" y="53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825044" y="2674949"/>
              <a:ext cx="9448" cy="9204"/>
            </a:xfrm>
            <a:custGeom>
              <a:avLst/>
              <a:gdLst/>
              <a:ahLst/>
              <a:cxnLst/>
              <a:rect l="l" t="t" r="r" b="b"/>
              <a:pathLst>
                <a:path w="194" h="189" extrusionOk="0">
                  <a:moveTo>
                    <a:pt x="108" y="0"/>
                  </a:moveTo>
                  <a:cubicBezTo>
                    <a:pt x="102" y="0"/>
                    <a:pt x="96" y="1"/>
                    <a:pt x="90" y="2"/>
                  </a:cubicBezTo>
                  <a:cubicBezTo>
                    <a:pt x="48" y="18"/>
                    <a:pt x="31" y="40"/>
                    <a:pt x="16" y="82"/>
                  </a:cubicBezTo>
                  <a:cubicBezTo>
                    <a:pt x="1" y="125"/>
                    <a:pt x="34" y="176"/>
                    <a:pt x="77" y="187"/>
                  </a:cubicBezTo>
                  <a:cubicBezTo>
                    <a:pt x="84" y="188"/>
                    <a:pt x="91" y="189"/>
                    <a:pt x="97" y="189"/>
                  </a:cubicBezTo>
                  <a:cubicBezTo>
                    <a:pt x="135" y="189"/>
                    <a:pt x="171" y="164"/>
                    <a:pt x="182" y="126"/>
                  </a:cubicBezTo>
                  <a:cubicBezTo>
                    <a:pt x="194" y="95"/>
                    <a:pt x="190" y="62"/>
                    <a:pt x="171" y="34"/>
                  </a:cubicBezTo>
                  <a:cubicBezTo>
                    <a:pt x="157" y="12"/>
                    <a:pt x="133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839265" y="2647676"/>
              <a:ext cx="24399" cy="31071"/>
            </a:xfrm>
            <a:custGeom>
              <a:avLst/>
              <a:gdLst/>
              <a:ahLst/>
              <a:cxnLst/>
              <a:rect l="l" t="t" r="r" b="b"/>
              <a:pathLst>
                <a:path w="501" h="638" extrusionOk="0">
                  <a:moveTo>
                    <a:pt x="254" y="0"/>
                  </a:moveTo>
                  <a:cubicBezTo>
                    <a:pt x="214" y="0"/>
                    <a:pt x="173" y="28"/>
                    <a:pt x="159" y="67"/>
                  </a:cubicBezTo>
                  <a:cubicBezTo>
                    <a:pt x="72" y="93"/>
                    <a:pt x="0" y="177"/>
                    <a:pt x="5" y="271"/>
                  </a:cubicBezTo>
                  <a:cubicBezTo>
                    <a:pt x="9" y="349"/>
                    <a:pt x="54" y="420"/>
                    <a:pt x="124" y="457"/>
                  </a:cubicBezTo>
                  <a:cubicBezTo>
                    <a:pt x="123" y="462"/>
                    <a:pt x="123" y="468"/>
                    <a:pt x="123" y="474"/>
                  </a:cubicBezTo>
                  <a:cubicBezTo>
                    <a:pt x="125" y="564"/>
                    <a:pt x="199" y="636"/>
                    <a:pt x="288" y="637"/>
                  </a:cubicBezTo>
                  <a:cubicBezTo>
                    <a:pt x="374" y="637"/>
                    <a:pt x="456" y="560"/>
                    <a:pt x="451" y="472"/>
                  </a:cubicBezTo>
                  <a:cubicBezTo>
                    <a:pt x="451" y="470"/>
                    <a:pt x="451" y="469"/>
                    <a:pt x="451" y="468"/>
                  </a:cubicBezTo>
                  <a:cubicBezTo>
                    <a:pt x="500" y="419"/>
                    <a:pt x="492" y="322"/>
                    <a:pt x="426" y="288"/>
                  </a:cubicBezTo>
                  <a:cubicBezTo>
                    <a:pt x="428" y="281"/>
                    <a:pt x="428" y="274"/>
                    <a:pt x="428" y="267"/>
                  </a:cubicBezTo>
                  <a:cubicBezTo>
                    <a:pt x="425" y="204"/>
                    <a:pt x="395" y="146"/>
                    <a:pt x="348" y="106"/>
                  </a:cubicBezTo>
                  <a:cubicBezTo>
                    <a:pt x="350" y="83"/>
                    <a:pt x="343" y="58"/>
                    <a:pt x="326" y="41"/>
                  </a:cubicBezTo>
                  <a:lnTo>
                    <a:pt x="316" y="29"/>
                  </a:lnTo>
                  <a:cubicBezTo>
                    <a:pt x="298" y="9"/>
                    <a:pt x="27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851928" y="2683569"/>
              <a:ext cx="7208" cy="5552"/>
            </a:xfrm>
            <a:custGeom>
              <a:avLst/>
              <a:gdLst/>
              <a:ahLst/>
              <a:cxnLst/>
              <a:rect l="l" t="t" r="r" b="b"/>
              <a:pathLst>
                <a:path w="148" h="114" extrusionOk="0">
                  <a:moveTo>
                    <a:pt x="74" y="0"/>
                  </a:moveTo>
                  <a:cubicBezTo>
                    <a:pt x="1" y="0"/>
                    <a:pt x="2" y="113"/>
                    <a:pt x="75" y="113"/>
                  </a:cubicBezTo>
                  <a:cubicBezTo>
                    <a:pt x="147" y="113"/>
                    <a:pt x="14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837122" y="2624250"/>
              <a:ext cx="10811" cy="8376"/>
            </a:xfrm>
            <a:custGeom>
              <a:avLst/>
              <a:gdLst/>
              <a:ahLst/>
              <a:cxnLst/>
              <a:rect l="l" t="t" r="r" b="b"/>
              <a:pathLst>
                <a:path w="222" h="172" extrusionOk="0">
                  <a:moveTo>
                    <a:pt x="110" y="1"/>
                  </a:moveTo>
                  <a:cubicBezTo>
                    <a:pt x="0" y="1"/>
                    <a:pt x="0" y="172"/>
                    <a:pt x="112" y="172"/>
                  </a:cubicBezTo>
                  <a:cubicBezTo>
                    <a:pt x="222" y="172"/>
                    <a:pt x="220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844915" y="2705972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3" y="1"/>
                  </a:moveTo>
                  <a:cubicBezTo>
                    <a:pt x="1" y="1"/>
                    <a:pt x="2" y="220"/>
                    <a:pt x="144" y="220"/>
                  </a:cubicBezTo>
                  <a:cubicBezTo>
                    <a:pt x="285" y="220"/>
                    <a:pt x="28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927757" y="2775371"/>
              <a:ext cx="17337" cy="16850"/>
            </a:xfrm>
            <a:custGeom>
              <a:avLst/>
              <a:gdLst/>
              <a:ahLst/>
              <a:cxnLst/>
              <a:rect l="l" t="t" r="r" b="b"/>
              <a:pathLst>
                <a:path w="356" h="346" extrusionOk="0">
                  <a:moveTo>
                    <a:pt x="177" y="0"/>
                  </a:moveTo>
                  <a:cubicBezTo>
                    <a:pt x="86" y="0"/>
                    <a:pt x="1" y="81"/>
                    <a:pt x="7" y="174"/>
                  </a:cubicBezTo>
                  <a:cubicBezTo>
                    <a:pt x="9" y="268"/>
                    <a:pt x="85" y="344"/>
                    <a:pt x="180" y="345"/>
                  </a:cubicBezTo>
                  <a:cubicBezTo>
                    <a:pt x="270" y="345"/>
                    <a:pt x="355" y="263"/>
                    <a:pt x="351" y="172"/>
                  </a:cubicBezTo>
                  <a:cubicBezTo>
                    <a:pt x="348" y="76"/>
                    <a:pt x="271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859233" y="2721361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5" y="0"/>
                  </a:moveTo>
                  <a:cubicBezTo>
                    <a:pt x="1" y="0"/>
                    <a:pt x="3" y="145"/>
                    <a:pt x="96" y="145"/>
                  </a:cubicBezTo>
                  <a:cubicBezTo>
                    <a:pt x="189" y="145"/>
                    <a:pt x="188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819103" y="2708114"/>
              <a:ext cx="42515" cy="49431"/>
            </a:xfrm>
            <a:custGeom>
              <a:avLst/>
              <a:gdLst/>
              <a:ahLst/>
              <a:cxnLst/>
              <a:rect l="l" t="t" r="r" b="b"/>
              <a:pathLst>
                <a:path w="873" h="1015" extrusionOk="0">
                  <a:moveTo>
                    <a:pt x="342" y="1"/>
                  </a:moveTo>
                  <a:cubicBezTo>
                    <a:pt x="332" y="1"/>
                    <a:pt x="323" y="2"/>
                    <a:pt x="313" y="7"/>
                  </a:cubicBezTo>
                  <a:cubicBezTo>
                    <a:pt x="295" y="14"/>
                    <a:pt x="277" y="22"/>
                    <a:pt x="261" y="32"/>
                  </a:cubicBezTo>
                  <a:cubicBezTo>
                    <a:pt x="195" y="71"/>
                    <a:pt x="185" y="161"/>
                    <a:pt x="238" y="216"/>
                  </a:cubicBezTo>
                  <a:cubicBezTo>
                    <a:pt x="243" y="221"/>
                    <a:pt x="249" y="226"/>
                    <a:pt x="255" y="229"/>
                  </a:cubicBezTo>
                  <a:cubicBezTo>
                    <a:pt x="236" y="241"/>
                    <a:pt x="217" y="254"/>
                    <a:pt x="199" y="268"/>
                  </a:cubicBezTo>
                  <a:cubicBezTo>
                    <a:pt x="149" y="310"/>
                    <a:pt x="141" y="384"/>
                    <a:pt x="153" y="443"/>
                  </a:cubicBezTo>
                  <a:cubicBezTo>
                    <a:pt x="138" y="431"/>
                    <a:pt x="119" y="425"/>
                    <a:pt x="101" y="425"/>
                  </a:cubicBezTo>
                  <a:cubicBezTo>
                    <a:pt x="95" y="425"/>
                    <a:pt x="90" y="426"/>
                    <a:pt x="85" y="427"/>
                  </a:cubicBezTo>
                  <a:lnTo>
                    <a:pt x="74" y="429"/>
                  </a:lnTo>
                  <a:cubicBezTo>
                    <a:pt x="23" y="441"/>
                    <a:pt x="0" y="504"/>
                    <a:pt x="26" y="548"/>
                  </a:cubicBezTo>
                  <a:cubicBezTo>
                    <a:pt x="41" y="574"/>
                    <a:pt x="66" y="587"/>
                    <a:pt x="92" y="587"/>
                  </a:cubicBezTo>
                  <a:cubicBezTo>
                    <a:pt x="113" y="587"/>
                    <a:pt x="135" y="579"/>
                    <a:pt x="153" y="564"/>
                  </a:cubicBezTo>
                  <a:lnTo>
                    <a:pt x="161" y="556"/>
                  </a:lnTo>
                  <a:cubicBezTo>
                    <a:pt x="172" y="547"/>
                    <a:pt x="179" y="535"/>
                    <a:pt x="182" y="522"/>
                  </a:cubicBezTo>
                  <a:cubicBezTo>
                    <a:pt x="201" y="554"/>
                    <a:pt x="225" y="583"/>
                    <a:pt x="252" y="609"/>
                  </a:cubicBezTo>
                  <a:cubicBezTo>
                    <a:pt x="262" y="617"/>
                    <a:pt x="273" y="625"/>
                    <a:pt x="285" y="633"/>
                  </a:cubicBezTo>
                  <a:cubicBezTo>
                    <a:pt x="239" y="635"/>
                    <a:pt x="195" y="653"/>
                    <a:pt x="162" y="683"/>
                  </a:cubicBezTo>
                  <a:cubicBezTo>
                    <a:pt x="132" y="708"/>
                    <a:pt x="113" y="741"/>
                    <a:pt x="106" y="779"/>
                  </a:cubicBezTo>
                  <a:cubicBezTo>
                    <a:pt x="81" y="896"/>
                    <a:pt x="162" y="1015"/>
                    <a:pt x="288" y="1015"/>
                  </a:cubicBezTo>
                  <a:cubicBezTo>
                    <a:pt x="288" y="1015"/>
                    <a:pt x="289" y="1015"/>
                    <a:pt x="289" y="1015"/>
                  </a:cubicBezTo>
                  <a:cubicBezTo>
                    <a:pt x="363" y="1015"/>
                    <a:pt x="430" y="969"/>
                    <a:pt x="456" y="900"/>
                  </a:cubicBezTo>
                  <a:cubicBezTo>
                    <a:pt x="469" y="911"/>
                    <a:pt x="483" y="915"/>
                    <a:pt x="498" y="915"/>
                  </a:cubicBezTo>
                  <a:cubicBezTo>
                    <a:pt x="539" y="915"/>
                    <a:pt x="580" y="881"/>
                    <a:pt x="580" y="837"/>
                  </a:cubicBezTo>
                  <a:cubicBezTo>
                    <a:pt x="577" y="792"/>
                    <a:pt x="540" y="761"/>
                    <a:pt x="499" y="761"/>
                  </a:cubicBezTo>
                  <a:cubicBezTo>
                    <a:pt x="488" y="761"/>
                    <a:pt x="477" y="763"/>
                    <a:pt x="466" y="768"/>
                  </a:cubicBezTo>
                  <a:cubicBezTo>
                    <a:pt x="458" y="740"/>
                    <a:pt x="444" y="715"/>
                    <a:pt x="425" y="693"/>
                  </a:cubicBezTo>
                  <a:lnTo>
                    <a:pt x="425" y="693"/>
                  </a:lnTo>
                  <a:lnTo>
                    <a:pt x="460" y="704"/>
                  </a:lnTo>
                  <a:cubicBezTo>
                    <a:pt x="479" y="710"/>
                    <a:pt x="499" y="713"/>
                    <a:pt x="520" y="713"/>
                  </a:cubicBezTo>
                  <a:cubicBezTo>
                    <a:pt x="570" y="713"/>
                    <a:pt x="621" y="696"/>
                    <a:pt x="664" y="666"/>
                  </a:cubicBezTo>
                  <a:cubicBezTo>
                    <a:pt x="675" y="667"/>
                    <a:pt x="684" y="668"/>
                    <a:pt x="695" y="668"/>
                  </a:cubicBezTo>
                  <a:cubicBezTo>
                    <a:pt x="851" y="668"/>
                    <a:pt x="873" y="462"/>
                    <a:pt x="762" y="402"/>
                  </a:cubicBezTo>
                  <a:cubicBezTo>
                    <a:pt x="738" y="316"/>
                    <a:pt x="673" y="248"/>
                    <a:pt x="587" y="222"/>
                  </a:cubicBezTo>
                  <a:lnTo>
                    <a:pt x="523" y="201"/>
                  </a:lnTo>
                  <a:cubicBezTo>
                    <a:pt x="492" y="190"/>
                    <a:pt x="460" y="185"/>
                    <a:pt x="426" y="185"/>
                  </a:cubicBezTo>
                  <a:cubicBezTo>
                    <a:pt x="431" y="179"/>
                    <a:pt x="436" y="173"/>
                    <a:pt x="439" y="166"/>
                  </a:cubicBezTo>
                  <a:cubicBezTo>
                    <a:pt x="461" y="128"/>
                    <a:pt x="456" y="79"/>
                    <a:pt x="429" y="45"/>
                  </a:cubicBezTo>
                  <a:cubicBezTo>
                    <a:pt x="409" y="21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807219" y="2684494"/>
              <a:ext cx="14220" cy="11006"/>
            </a:xfrm>
            <a:custGeom>
              <a:avLst/>
              <a:gdLst/>
              <a:ahLst/>
              <a:cxnLst/>
              <a:rect l="l" t="t" r="r" b="b"/>
              <a:pathLst>
                <a:path w="292" h="226" extrusionOk="0">
                  <a:moveTo>
                    <a:pt x="145" y="0"/>
                  </a:moveTo>
                  <a:cubicBezTo>
                    <a:pt x="0" y="0"/>
                    <a:pt x="3" y="225"/>
                    <a:pt x="147" y="225"/>
                  </a:cubicBezTo>
                  <a:cubicBezTo>
                    <a:pt x="292" y="225"/>
                    <a:pt x="291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1"/>
            <p:cNvSpPr/>
            <p:nvPr/>
          </p:nvSpPr>
          <p:spPr>
            <a:xfrm>
              <a:off x="821976" y="2650549"/>
              <a:ext cx="7256" cy="5795"/>
            </a:xfrm>
            <a:custGeom>
              <a:avLst/>
              <a:gdLst/>
              <a:ahLst/>
              <a:cxnLst/>
              <a:rect l="l" t="t" r="r" b="b"/>
              <a:pathLst>
                <a:path w="149" h="119" extrusionOk="0">
                  <a:moveTo>
                    <a:pt x="61" y="1"/>
                  </a:moveTo>
                  <a:cubicBezTo>
                    <a:pt x="1" y="1"/>
                    <a:pt x="0" y="119"/>
                    <a:pt x="61" y="119"/>
                  </a:cubicBezTo>
                  <a:cubicBezTo>
                    <a:pt x="68" y="119"/>
                    <a:pt x="75" y="117"/>
                    <a:pt x="84" y="114"/>
                  </a:cubicBezTo>
                  <a:lnTo>
                    <a:pt x="103" y="107"/>
                  </a:lnTo>
                  <a:cubicBezTo>
                    <a:pt x="148" y="91"/>
                    <a:pt x="147" y="27"/>
                    <a:pt x="102" y="14"/>
                  </a:cubicBezTo>
                  <a:lnTo>
                    <a:pt x="83" y="6"/>
                  </a:lnTo>
                  <a:cubicBezTo>
                    <a:pt x="75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868194" y="2656442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839801" y="2596442"/>
              <a:ext cx="55567" cy="48603"/>
            </a:xfrm>
            <a:custGeom>
              <a:avLst/>
              <a:gdLst/>
              <a:ahLst/>
              <a:cxnLst/>
              <a:rect l="l" t="t" r="r" b="b"/>
              <a:pathLst>
                <a:path w="1141" h="998" extrusionOk="0">
                  <a:moveTo>
                    <a:pt x="708" y="0"/>
                  </a:moveTo>
                  <a:cubicBezTo>
                    <a:pt x="682" y="0"/>
                    <a:pt x="655" y="3"/>
                    <a:pt x="630" y="9"/>
                  </a:cubicBezTo>
                  <a:cubicBezTo>
                    <a:pt x="590" y="19"/>
                    <a:pt x="553" y="35"/>
                    <a:pt x="518" y="54"/>
                  </a:cubicBezTo>
                  <a:cubicBezTo>
                    <a:pt x="508" y="51"/>
                    <a:pt x="500" y="48"/>
                    <a:pt x="490" y="46"/>
                  </a:cubicBezTo>
                  <a:cubicBezTo>
                    <a:pt x="487" y="27"/>
                    <a:pt x="470" y="15"/>
                    <a:pt x="451" y="15"/>
                  </a:cubicBezTo>
                  <a:cubicBezTo>
                    <a:pt x="434" y="15"/>
                    <a:pt x="420" y="24"/>
                    <a:pt x="414" y="40"/>
                  </a:cubicBezTo>
                  <a:cubicBezTo>
                    <a:pt x="66" y="41"/>
                    <a:pt x="0" y="476"/>
                    <a:pt x="214" y="649"/>
                  </a:cubicBezTo>
                  <a:cubicBezTo>
                    <a:pt x="193" y="673"/>
                    <a:pt x="179" y="701"/>
                    <a:pt x="174" y="732"/>
                  </a:cubicBezTo>
                  <a:cubicBezTo>
                    <a:pt x="173" y="741"/>
                    <a:pt x="171" y="750"/>
                    <a:pt x="170" y="758"/>
                  </a:cubicBezTo>
                  <a:cubicBezTo>
                    <a:pt x="160" y="829"/>
                    <a:pt x="168" y="893"/>
                    <a:pt x="221" y="945"/>
                  </a:cubicBezTo>
                  <a:cubicBezTo>
                    <a:pt x="260" y="984"/>
                    <a:pt x="305" y="997"/>
                    <a:pt x="355" y="997"/>
                  </a:cubicBezTo>
                  <a:cubicBezTo>
                    <a:pt x="373" y="997"/>
                    <a:pt x="391" y="996"/>
                    <a:pt x="409" y="993"/>
                  </a:cubicBezTo>
                  <a:lnTo>
                    <a:pt x="436" y="989"/>
                  </a:lnTo>
                  <a:cubicBezTo>
                    <a:pt x="534" y="975"/>
                    <a:pt x="595" y="861"/>
                    <a:pt x="587" y="762"/>
                  </a:cubicBezTo>
                  <a:lnTo>
                    <a:pt x="587" y="762"/>
                  </a:lnTo>
                  <a:cubicBezTo>
                    <a:pt x="602" y="767"/>
                    <a:pt x="618" y="770"/>
                    <a:pt x="634" y="770"/>
                  </a:cubicBezTo>
                  <a:cubicBezTo>
                    <a:pt x="715" y="770"/>
                    <a:pt x="793" y="697"/>
                    <a:pt x="788" y="613"/>
                  </a:cubicBezTo>
                  <a:cubicBezTo>
                    <a:pt x="786" y="568"/>
                    <a:pt x="765" y="525"/>
                    <a:pt x="731" y="497"/>
                  </a:cubicBezTo>
                  <a:cubicBezTo>
                    <a:pt x="777" y="468"/>
                    <a:pt x="825" y="441"/>
                    <a:pt x="862" y="400"/>
                  </a:cubicBezTo>
                  <a:cubicBezTo>
                    <a:pt x="869" y="393"/>
                    <a:pt x="875" y="385"/>
                    <a:pt x="882" y="375"/>
                  </a:cubicBezTo>
                  <a:cubicBezTo>
                    <a:pt x="905" y="389"/>
                    <a:pt x="932" y="396"/>
                    <a:pt x="959" y="396"/>
                  </a:cubicBezTo>
                  <a:cubicBezTo>
                    <a:pt x="971" y="396"/>
                    <a:pt x="983" y="395"/>
                    <a:pt x="995" y="392"/>
                  </a:cubicBezTo>
                  <a:lnTo>
                    <a:pt x="1008" y="388"/>
                  </a:lnTo>
                  <a:cubicBezTo>
                    <a:pt x="1103" y="367"/>
                    <a:pt x="1140" y="259"/>
                    <a:pt x="1104" y="176"/>
                  </a:cubicBezTo>
                  <a:cubicBezTo>
                    <a:pt x="1107" y="157"/>
                    <a:pt x="1096" y="140"/>
                    <a:pt x="1077" y="134"/>
                  </a:cubicBezTo>
                  <a:cubicBezTo>
                    <a:pt x="1076" y="132"/>
                    <a:pt x="1076" y="130"/>
                    <a:pt x="1074" y="129"/>
                  </a:cubicBezTo>
                  <a:cubicBezTo>
                    <a:pt x="1045" y="101"/>
                    <a:pt x="1006" y="86"/>
                    <a:pt x="966" y="86"/>
                  </a:cubicBezTo>
                  <a:cubicBezTo>
                    <a:pt x="951" y="86"/>
                    <a:pt x="937" y="88"/>
                    <a:pt x="922" y="92"/>
                  </a:cubicBezTo>
                  <a:cubicBezTo>
                    <a:pt x="899" y="59"/>
                    <a:pt x="865" y="34"/>
                    <a:pt x="827" y="21"/>
                  </a:cubicBezTo>
                  <a:cubicBezTo>
                    <a:pt x="789" y="7"/>
                    <a:pt x="749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913487" y="2598974"/>
              <a:ext cx="10227" cy="7889"/>
            </a:xfrm>
            <a:custGeom>
              <a:avLst/>
              <a:gdLst/>
              <a:ahLst/>
              <a:cxnLst/>
              <a:rect l="l" t="t" r="r" b="b"/>
              <a:pathLst>
                <a:path w="210" h="162" extrusionOk="0">
                  <a:moveTo>
                    <a:pt x="104" y="1"/>
                  </a:moveTo>
                  <a:cubicBezTo>
                    <a:pt x="1" y="1"/>
                    <a:pt x="2" y="161"/>
                    <a:pt x="106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862253" y="2561961"/>
              <a:ext cx="7402" cy="5795"/>
            </a:xfrm>
            <a:custGeom>
              <a:avLst/>
              <a:gdLst/>
              <a:ahLst/>
              <a:cxnLst/>
              <a:rect l="l" t="t" r="r" b="b"/>
              <a:pathLst>
                <a:path w="152" h="119" extrusionOk="0">
                  <a:moveTo>
                    <a:pt x="76" y="0"/>
                  </a:moveTo>
                  <a:cubicBezTo>
                    <a:pt x="1" y="0"/>
                    <a:pt x="1" y="118"/>
                    <a:pt x="77" y="118"/>
                  </a:cubicBezTo>
                  <a:cubicBezTo>
                    <a:pt x="152" y="118"/>
                    <a:pt x="15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821586" y="2762758"/>
              <a:ext cx="8523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6" y="1"/>
                  </a:moveTo>
                  <a:cubicBezTo>
                    <a:pt x="0" y="1"/>
                    <a:pt x="2" y="135"/>
                    <a:pt x="87" y="135"/>
                  </a:cubicBezTo>
                  <a:cubicBezTo>
                    <a:pt x="174" y="135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860110" y="2803472"/>
              <a:ext cx="8523" cy="6574"/>
            </a:xfrm>
            <a:custGeom>
              <a:avLst/>
              <a:gdLst/>
              <a:ahLst/>
              <a:cxnLst/>
              <a:rect l="l" t="t" r="r" b="b"/>
              <a:pathLst>
                <a:path w="175" h="135" extrusionOk="0">
                  <a:moveTo>
                    <a:pt x="88" y="0"/>
                  </a:moveTo>
                  <a:cubicBezTo>
                    <a:pt x="1" y="0"/>
                    <a:pt x="2" y="135"/>
                    <a:pt x="89" y="135"/>
                  </a:cubicBezTo>
                  <a:cubicBezTo>
                    <a:pt x="175" y="135"/>
                    <a:pt x="17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847252" y="2781995"/>
              <a:ext cx="8084" cy="6721"/>
            </a:xfrm>
            <a:custGeom>
              <a:avLst/>
              <a:gdLst/>
              <a:ahLst/>
              <a:cxnLst/>
              <a:rect l="l" t="t" r="r" b="b"/>
              <a:pathLst>
                <a:path w="166" h="138" extrusionOk="0">
                  <a:moveTo>
                    <a:pt x="94" y="0"/>
                  </a:moveTo>
                  <a:cubicBezTo>
                    <a:pt x="71" y="0"/>
                    <a:pt x="48" y="12"/>
                    <a:pt x="35" y="34"/>
                  </a:cubicBezTo>
                  <a:cubicBezTo>
                    <a:pt x="0" y="94"/>
                    <a:pt x="55" y="138"/>
                    <a:pt x="104" y="138"/>
                  </a:cubicBezTo>
                  <a:cubicBezTo>
                    <a:pt x="132" y="138"/>
                    <a:pt x="158" y="123"/>
                    <a:pt x="162" y="88"/>
                  </a:cubicBezTo>
                  <a:cubicBezTo>
                    <a:pt x="166" y="58"/>
                    <a:pt x="162" y="33"/>
                    <a:pt x="136" y="14"/>
                  </a:cubicBezTo>
                  <a:cubicBezTo>
                    <a:pt x="124" y="5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889574" y="2759300"/>
              <a:ext cx="13490" cy="11493"/>
            </a:xfrm>
            <a:custGeom>
              <a:avLst/>
              <a:gdLst/>
              <a:ahLst/>
              <a:cxnLst/>
              <a:rect l="l" t="t" r="r" b="b"/>
              <a:pathLst>
                <a:path w="277" h="236" extrusionOk="0">
                  <a:moveTo>
                    <a:pt x="156" y="1"/>
                  </a:moveTo>
                  <a:cubicBezTo>
                    <a:pt x="52" y="2"/>
                    <a:pt x="0" y="129"/>
                    <a:pt x="75" y="202"/>
                  </a:cubicBezTo>
                  <a:cubicBezTo>
                    <a:pt x="99" y="225"/>
                    <a:pt x="129" y="236"/>
                    <a:pt x="157" y="236"/>
                  </a:cubicBezTo>
                  <a:cubicBezTo>
                    <a:pt x="218" y="236"/>
                    <a:pt x="276" y="188"/>
                    <a:pt x="275" y="117"/>
                  </a:cubicBezTo>
                  <a:cubicBezTo>
                    <a:pt x="274" y="52"/>
                    <a:pt x="22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966816" y="2836735"/>
              <a:ext cx="536" cy="536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1" y="2"/>
                    <a:pt x="1" y="9"/>
                    <a:pt x="6" y="10"/>
                  </a:cubicBezTo>
                  <a:cubicBezTo>
                    <a:pt x="10" y="9"/>
                    <a:pt x="10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916506" y="2761004"/>
              <a:ext cx="14610" cy="11201"/>
            </a:xfrm>
            <a:custGeom>
              <a:avLst/>
              <a:gdLst/>
              <a:ahLst/>
              <a:cxnLst/>
              <a:rect l="l" t="t" r="r" b="b"/>
              <a:pathLst>
                <a:path w="300" h="230" extrusionOk="0">
                  <a:moveTo>
                    <a:pt x="150" y="0"/>
                  </a:moveTo>
                  <a:cubicBezTo>
                    <a:pt x="1" y="0"/>
                    <a:pt x="3" y="230"/>
                    <a:pt x="151" y="230"/>
                  </a:cubicBezTo>
                  <a:cubicBezTo>
                    <a:pt x="299" y="230"/>
                    <a:pt x="297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1096363" y="2817255"/>
              <a:ext cx="31168" cy="20941"/>
            </a:xfrm>
            <a:custGeom>
              <a:avLst/>
              <a:gdLst/>
              <a:ahLst/>
              <a:cxnLst/>
              <a:rect l="l" t="t" r="r" b="b"/>
              <a:pathLst>
                <a:path w="640" h="430" extrusionOk="0">
                  <a:moveTo>
                    <a:pt x="417" y="1"/>
                  </a:moveTo>
                  <a:cubicBezTo>
                    <a:pt x="305" y="1"/>
                    <a:pt x="199" y="102"/>
                    <a:pt x="205" y="217"/>
                  </a:cubicBezTo>
                  <a:cubicBezTo>
                    <a:pt x="205" y="222"/>
                    <a:pt x="207" y="227"/>
                    <a:pt x="208" y="232"/>
                  </a:cubicBezTo>
                  <a:cubicBezTo>
                    <a:pt x="192" y="204"/>
                    <a:pt x="162" y="187"/>
                    <a:pt x="131" y="187"/>
                  </a:cubicBezTo>
                  <a:cubicBezTo>
                    <a:pt x="130" y="187"/>
                    <a:pt x="129" y="187"/>
                    <a:pt x="128" y="187"/>
                  </a:cubicBezTo>
                  <a:cubicBezTo>
                    <a:pt x="1" y="189"/>
                    <a:pt x="3" y="386"/>
                    <a:pt x="129" y="386"/>
                  </a:cubicBezTo>
                  <a:cubicBezTo>
                    <a:pt x="190" y="386"/>
                    <a:pt x="220" y="342"/>
                    <a:pt x="223" y="296"/>
                  </a:cubicBezTo>
                  <a:cubicBezTo>
                    <a:pt x="255" y="377"/>
                    <a:pt x="334" y="429"/>
                    <a:pt x="421" y="429"/>
                  </a:cubicBezTo>
                  <a:cubicBezTo>
                    <a:pt x="533" y="429"/>
                    <a:pt x="640" y="328"/>
                    <a:pt x="634" y="214"/>
                  </a:cubicBezTo>
                  <a:cubicBezTo>
                    <a:pt x="628" y="98"/>
                    <a:pt x="537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1058716" y="2841800"/>
              <a:ext cx="8425" cy="7013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99" y="1"/>
                  </a:moveTo>
                  <a:cubicBezTo>
                    <a:pt x="74" y="1"/>
                    <a:pt x="50" y="13"/>
                    <a:pt x="37" y="37"/>
                  </a:cubicBezTo>
                  <a:cubicBezTo>
                    <a:pt x="1" y="99"/>
                    <a:pt x="58" y="144"/>
                    <a:pt x="108" y="144"/>
                  </a:cubicBezTo>
                  <a:cubicBezTo>
                    <a:pt x="137" y="144"/>
                    <a:pt x="164" y="128"/>
                    <a:pt x="169" y="92"/>
                  </a:cubicBezTo>
                  <a:cubicBezTo>
                    <a:pt x="173" y="62"/>
                    <a:pt x="169" y="35"/>
                    <a:pt x="143" y="16"/>
                  </a:cubicBezTo>
                  <a:cubicBezTo>
                    <a:pt x="130" y="6"/>
                    <a:pt x="114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1035242" y="2842093"/>
              <a:ext cx="390" cy="292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7" y="6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950598" y="2841849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1" y="0"/>
                    <a:pt x="2" y="209"/>
                    <a:pt x="136" y="209"/>
                  </a:cubicBezTo>
                  <a:cubicBezTo>
                    <a:pt x="271" y="20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944607" y="2826752"/>
              <a:ext cx="7597" cy="6039"/>
            </a:xfrm>
            <a:custGeom>
              <a:avLst/>
              <a:gdLst/>
              <a:ahLst/>
              <a:cxnLst/>
              <a:rect l="l" t="t" r="r" b="b"/>
              <a:pathLst>
                <a:path w="156" h="124" extrusionOk="0">
                  <a:moveTo>
                    <a:pt x="66" y="0"/>
                  </a:moveTo>
                  <a:cubicBezTo>
                    <a:pt x="36" y="0"/>
                    <a:pt x="10" y="19"/>
                    <a:pt x="6" y="53"/>
                  </a:cubicBezTo>
                  <a:cubicBezTo>
                    <a:pt x="1" y="85"/>
                    <a:pt x="30" y="124"/>
                    <a:pt x="64" y="124"/>
                  </a:cubicBezTo>
                  <a:cubicBezTo>
                    <a:pt x="70" y="124"/>
                    <a:pt x="77" y="123"/>
                    <a:pt x="83" y="120"/>
                  </a:cubicBezTo>
                  <a:lnTo>
                    <a:pt x="93" y="115"/>
                  </a:lnTo>
                  <a:cubicBezTo>
                    <a:pt x="131" y="98"/>
                    <a:pt x="156" y="33"/>
                    <a:pt x="104" y="12"/>
                  </a:cubicBezTo>
                  <a:lnTo>
                    <a:pt x="96" y="7"/>
                  </a:ln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930192" y="2668082"/>
              <a:ext cx="10811" cy="8474"/>
            </a:xfrm>
            <a:custGeom>
              <a:avLst/>
              <a:gdLst/>
              <a:ahLst/>
              <a:cxnLst/>
              <a:rect l="l" t="t" r="r" b="b"/>
              <a:pathLst>
                <a:path w="222" h="174" extrusionOk="0">
                  <a:moveTo>
                    <a:pt x="106" y="0"/>
                  </a:moveTo>
                  <a:cubicBezTo>
                    <a:pt x="76" y="0"/>
                    <a:pt x="47" y="16"/>
                    <a:pt x="30" y="43"/>
                  </a:cubicBezTo>
                  <a:cubicBezTo>
                    <a:pt x="1" y="94"/>
                    <a:pt x="32" y="149"/>
                    <a:pt x="83" y="168"/>
                  </a:cubicBezTo>
                  <a:cubicBezTo>
                    <a:pt x="92" y="172"/>
                    <a:pt x="102" y="174"/>
                    <a:pt x="111" y="174"/>
                  </a:cubicBezTo>
                  <a:cubicBezTo>
                    <a:pt x="184" y="174"/>
                    <a:pt x="221" y="53"/>
                    <a:pt x="147" y="11"/>
                  </a:cubicBezTo>
                  <a:cubicBezTo>
                    <a:pt x="134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1000517" y="2645387"/>
              <a:ext cx="28100" cy="21672"/>
            </a:xfrm>
            <a:custGeom>
              <a:avLst/>
              <a:gdLst/>
              <a:ahLst/>
              <a:cxnLst/>
              <a:rect l="l" t="t" r="r" b="b"/>
              <a:pathLst>
                <a:path w="577" h="445" extrusionOk="0">
                  <a:moveTo>
                    <a:pt x="286" y="1"/>
                  </a:moveTo>
                  <a:cubicBezTo>
                    <a:pt x="0" y="1"/>
                    <a:pt x="4" y="445"/>
                    <a:pt x="289" y="445"/>
                  </a:cubicBezTo>
                  <a:cubicBezTo>
                    <a:pt x="576" y="445"/>
                    <a:pt x="5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1012206" y="2605598"/>
              <a:ext cx="24155" cy="23473"/>
            </a:xfrm>
            <a:custGeom>
              <a:avLst/>
              <a:gdLst/>
              <a:ahLst/>
              <a:cxnLst/>
              <a:rect l="l" t="t" r="r" b="b"/>
              <a:pathLst>
                <a:path w="496" h="482" extrusionOk="0">
                  <a:moveTo>
                    <a:pt x="246" y="0"/>
                  </a:moveTo>
                  <a:cubicBezTo>
                    <a:pt x="120" y="0"/>
                    <a:pt x="1" y="113"/>
                    <a:pt x="7" y="243"/>
                  </a:cubicBezTo>
                  <a:cubicBezTo>
                    <a:pt x="14" y="374"/>
                    <a:pt x="115" y="481"/>
                    <a:pt x="249" y="481"/>
                  </a:cubicBezTo>
                  <a:cubicBezTo>
                    <a:pt x="376" y="481"/>
                    <a:pt x="496" y="368"/>
                    <a:pt x="489" y="238"/>
                  </a:cubicBezTo>
                  <a:cubicBezTo>
                    <a:pt x="481" y="110"/>
                    <a:pt x="381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969738" y="2623909"/>
              <a:ext cx="14464" cy="12516"/>
            </a:xfrm>
            <a:custGeom>
              <a:avLst/>
              <a:gdLst/>
              <a:ahLst/>
              <a:cxnLst/>
              <a:rect l="l" t="t" r="r" b="b"/>
              <a:pathLst>
                <a:path w="297" h="257" extrusionOk="0">
                  <a:moveTo>
                    <a:pt x="138" y="0"/>
                  </a:moveTo>
                  <a:cubicBezTo>
                    <a:pt x="56" y="0"/>
                    <a:pt x="1" y="69"/>
                    <a:pt x="17" y="155"/>
                  </a:cubicBezTo>
                  <a:cubicBezTo>
                    <a:pt x="17" y="159"/>
                    <a:pt x="18" y="161"/>
                    <a:pt x="18" y="165"/>
                  </a:cubicBezTo>
                  <a:cubicBezTo>
                    <a:pt x="29" y="225"/>
                    <a:pt x="85" y="256"/>
                    <a:pt x="140" y="256"/>
                  </a:cubicBezTo>
                  <a:cubicBezTo>
                    <a:pt x="175" y="256"/>
                    <a:pt x="209" y="244"/>
                    <a:pt x="234" y="219"/>
                  </a:cubicBezTo>
                  <a:cubicBezTo>
                    <a:pt x="297" y="155"/>
                    <a:pt x="273" y="22"/>
                    <a:pt x="175" y="4"/>
                  </a:cubicBezTo>
                  <a:lnTo>
                    <a:pt x="167" y="3"/>
                  </a:lnTo>
                  <a:cubicBezTo>
                    <a:pt x="157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947043" y="2555045"/>
              <a:ext cx="77238" cy="81037"/>
            </a:xfrm>
            <a:custGeom>
              <a:avLst/>
              <a:gdLst/>
              <a:ahLst/>
              <a:cxnLst/>
              <a:rect l="l" t="t" r="r" b="b"/>
              <a:pathLst>
                <a:path w="1586" h="1664" extrusionOk="0">
                  <a:moveTo>
                    <a:pt x="919" y="758"/>
                  </a:moveTo>
                  <a:cubicBezTo>
                    <a:pt x="922" y="769"/>
                    <a:pt x="926" y="780"/>
                    <a:pt x="932" y="790"/>
                  </a:cubicBezTo>
                  <a:cubicBezTo>
                    <a:pt x="914" y="784"/>
                    <a:pt x="896" y="779"/>
                    <a:pt x="878" y="777"/>
                  </a:cubicBezTo>
                  <a:cubicBezTo>
                    <a:pt x="892" y="772"/>
                    <a:pt x="906" y="766"/>
                    <a:pt x="919" y="758"/>
                  </a:cubicBezTo>
                  <a:close/>
                  <a:moveTo>
                    <a:pt x="1361" y="1"/>
                  </a:moveTo>
                  <a:cubicBezTo>
                    <a:pt x="1360" y="1"/>
                    <a:pt x="1359" y="1"/>
                    <a:pt x="1358" y="1"/>
                  </a:cubicBezTo>
                  <a:cubicBezTo>
                    <a:pt x="1261" y="1"/>
                    <a:pt x="1234" y="103"/>
                    <a:pt x="1271" y="166"/>
                  </a:cubicBezTo>
                  <a:cubicBezTo>
                    <a:pt x="1251" y="156"/>
                    <a:pt x="1232" y="151"/>
                    <a:pt x="1213" y="151"/>
                  </a:cubicBezTo>
                  <a:cubicBezTo>
                    <a:pt x="1169" y="151"/>
                    <a:pt x="1128" y="177"/>
                    <a:pt x="1098" y="216"/>
                  </a:cubicBezTo>
                  <a:lnTo>
                    <a:pt x="1061" y="266"/>
                  </a:lnTo>
                  <a:cubicBezTo>
                    <a:pt x="1049" y="283"/>
                    <a:pt x="1043" y="304"/>
                    <a:pt x="1043" y="325"/>
                  </a:cubicBezTo>
                  <a:cubicBezTo>
                    <a:pt x="980" y="358"/>
                    <a:pt x="935" y="418"/>
                    <a:pt x="924" y="489"/>
                  </a:cubicBezTo>
                  <a:cubicBezTo>
                    <a:pt x="897" y="468"/>
                    <a:pt x="864" y="458"/>
                    <a:pt x="829" y="458"/>
                  </a:cubicBezTo>
                  <a:cubicBezTo>
                    <a:pt x="744" y="458"/>
                    <a:pt x="663" y="535"/>
                    <a:pt x="667" y="622"/>
                  </a:cubicBezTo>
                  <a:cubicBezTo>
                    <a:pt x="670" y="698"/>
                    <a:pt x="723" y="763"/>
                    <a:pt x="798" y="780"/>
                  </a:cubicBezTo>
                  <a:cubicBezTo>
                    <a:pt x="704" y="806"/>
                    <a:pt x="627" y="894"/>
                    <a:pt x="633" y="994"/>
                  </a:cubicBezTo>
                  <a:cubicBezTo>
                    <a:pt x="633" y="1000"/>
                    <a:pt x="634" y="1006"/>
                    <a:pt x="635" y="1012"/>
                  </a:cubicBezTo>
                  <a:cubicBezTo>
                    <a:pt x="622" y="1007"/>
                    <a:pt x="608" y="1004"/>
                    <a:pt x="594" y="1003"/>
                  </a:cubicBezTo>
                  <a:cubicBezTo>
                    <a:pt x="590" y="1002"/>
                    <a:pt x="585" y="1002"/>
                    <a:pt x="581" y="1002"/>
                  </a:cubicBezTo>
                  <a:cubicBezTo>
                    <a:pt x="491" y="1002"/>
                    <a:pt x="408" y="1064"/>
                    <a:pt x="329" y="1106"/>
                  </a:cubicBezTo>
                  <a:cubicBezTo>
                    <a:pt x="326" y="1109"/>
                    <a:pt x="322" y="1111"/>
                    <a:pt x="318" y="1113"/>
                  </a:cubicBezTo>
                  <a:lnTo>
                    <a:pt x="312" y="1112"/>
                  </a:lnTo>
                  <a:cubicBezTo>
                    <a:pt x="333" y="1070"/>
                    <a:pt x="331" y="1022"/>
                    <a:pt x="306" y="982"/>
                  </a:cubicBezTo>
                  <a:lnTo>
                    <a:pt x="301" y="974"/>
                  </a:lnTo>
                  <a:cubicBezTo>
                    <a:pt x="272" y="927"/>
                    <a:pt x="223" y="902"/>
                    <a:pt x="173" y="902"/>
                  </a:cubicBezTo>
                  <a:cubicBezTo>
                    <a:pt x="135" y="902"/>
                    <a:pt x="97" y="917"/>
                    <a:pt x="68" y="947"/>
                  </a:cubicBezTo>
                  <a:cubicBezTo>
                    <a:pt x="1" y="1016"/>
                    <a:pt x="19" y="1125"/>
                    <a:pt x="96" y="1176"/>
                  </a:cubicBezTo>
                  <a:cubicBezTo>
                    <a:pt x="37" y="1248"/>
                    <a:pt x="21" y="1367"/>
                    <a:pt x="84" y="1442"/>
                  </a:cubicBezTo>
                  <a:cubicBezTo>
                    <a:pt x="68" y="1464"/>
                    <a:pt x="58" y="1493"/>
                    <a:pt x="59" y="1523"/>
                  </a:cubicBezTo>
                  <a:cubicBezTo>
                    <a:pt x="62" y="1600"/>
                    <a:pt x="125" y="1662"/>
                    <a:pt x="202" y="1663"/>
                  </a:cubicBezTo>
                  <a:cubicBezTo>
                    <a:pt x="277" y="1663"/>
                    <a:pt x="347" y="1597"/>
                    <a:pt x="344" y="1520"/>
                  </a:cubicBezTo>
                  <a:cubicBezTo>
                    <a:pt x="344" y="1519"/>
                    <a:pt x="344" y="1518"/>
                    <a:pt x="344" y="1518"/>
                  </a:cubicBezTo>
                  <a:cubicBezTo>
                    <a:pt x="369" y="1507"/>
                    <a:pt x="391" y="1491"/>
                    <a:pt x="410" y="1470"/>
                  </a:cubicBezTo>
                  <a:cubicBezTo>
                    <a:pt x="440" y="1438"/>
                    <a:pt x="459" y="1398"/>
                    <a:pt x="465" y="1355"/>
                  </a:cubicBezTo>
                  <a:cubicBezTo>
                    <a:pt x="469" y="1354"/>
                    <a:pt x="471" y="1353"/>
                    <a:pt x="475" y="1350"/>
                  </a:cubicBezTo>
                  <a:cubicBezTo>
                    <a:pt x="494" y="1339"/>
                    <a:pt x="515" y="1329"/>
                    <a:pt x="535" y="1317"/>
                  </a:cubicBezTo>
                  <a:lnTo>
                    <a:pt x="601" y="1285"/>
                  </a:lnTo>
                  <a:cubicBezTo>
                    <a:pt x="620" y="1275"/>
                    <a:pt x="635" y="1261"/>
                    <a:pt x="646" y="1243"/>
                  </a:cubicBezTo>
                  <a:cubicBezTo>
                    <a:pt x="666" y="1225"/>
                    <a:pt x="684" y="1204"/>
                    <a:pt x="697" y="1180"/>
                  </a:cubicBezTo>
                  <a:cubicBezTo>
                    <a:pt x="701" y="1172"/>
                    <a:pt x="704" y="1163"/>
                    <a:pt x="707" y="1155"/>
                  </a:cubicBezTo>
                  <a:cubicBezTo>
                    <a:pt x="747" y="1192"/>
                    <a:pt x="800" y="1213"/>
                    <a:pt x="854" y="1213"/>
                  </a:cubicBezTo>
                  <a:cubicBezTo>
                    <a:pt x="969" y="1213"/>
                    <a:pt x="1077" y="1109"/>
                    <a:pt x="1071" y="992"/>
                  </a:cubicBezTo>
                  <a:cubicBezTo>
                    <a:pt x="1068" y="941"/>
                    <a:pt x="1049" y="892"/>
                    <a:pt x="1017" y="853"/>
                  </a:cubicBezTo>
                  <a:lnTo>
                    <a:pt x="1017" y="853"/>
                  </a:lnTo>
                  <a:cubicBezTo>
                    <a:pt x="1027" y="855"/>
                    <a:pt x="1036" y="856"/>
                    <a:pt x="1046" y="856"/>
                  </a:cubicBezTo>
                  <a:cubicBezTo>
                    <a:pt x="1048" y="856"/>
                    <a:pt x="1050" y="856"/>
                    <a:pt x="1051" y="856"/>
                  </a:cubicBezTo>
                  <a:cubicBezTo>
                    <a:pt x="1098" y="856"/>
                    <a:pt x="1142" y="827"/>
                    <a:pt x="1160" y="784"/>
                  </a:cubicBezTo>
                  <a:cubicBezTo>
                    <a:pt x="1161" y="784"/>
                    <a:pt x="1162" y="784"/>
                    <a:pt x="1163" y="784"/>
                  </a:cubicBezTo>
                  <a:cubicBezTo>
                    <a:pt x="1241" y="784"/>
                    <a:pt x="1311" y="743"/>
                    <a:pt x="1349" y="677"/>
                  </a:cubicBezTo>
                  <a:cubicBezTo>
                    <a:pt x="1349" y="687"/>
                    <a:pt x="1351" y="697"/>
                    <a:pt x="1354" y="706"/>
                  </a:cubicBezTo>
                  <a:lnTo>
                    <a:pt x="1356" y="715"/>
                  </a:lnTo>
                  <a:cubicBezTo>
                    <a:pt x="1374" y="763"/>
                    <a:pt x="1420" y="791"/>
                    <a:pt x="1465" y="791"/>
                  </a:cubicBezTo>
                  <a:cubicBezTo>
                    <a:pt x="1503" y="791"/>
                    <a:pt x="1540" y="770"/>
                    <a:pt x="1558" y="725"/>
                  </a:cubicBezTo>
                  <a:cubicBezTo>
                    <a:pt x="1585" y="654"/>
                    <a:pt x="1528" y="578"/>
                    <a:pt x="1459" y="578"/>
                  </a:cubicBezTo>
                  <a:cubicBezTo>
                    <a:pt x="1442" y="578"/>
                    <a:pt x="1423" y="583"/>
                    <a:pt x="1405" y="594"/>
                  </a:cubicBezTo>
                  <a:lnTo>
                    <a:pt x="1397" y="599"/>
                  </a:lnTo>
                  <a:cubicBezTo>
                    <a:pt x="1387" y="605"/>
                    <a:pt x="1380" y="612"/>
                    <a:pt x="1373" y="621"/>
                  </a:cubicBezTo>
                  <a:cubicBezTo>
                    <a:pt x="1398" y="531"/>
                    <a:pt x="1377" y="428"/>
                    <a:pt x="1310" y="364"/>
                  </a:cubicBezTo>
                  <a:lnTo>
                    <a:pt x="1322" y="345"/>
                  </a:lnTo>
                  <a:cubicBezTo>
                    <a:pt x="1347" y="300"/>
                    <a:pt x="1345" y="247"/>
                    <a:pt x="1315" y="206"/>
                  </a:cubicBezTo>
                  <a:lnTo>
                    <a:pt x="1315" y="206"/>
                  </a:lnTo>
                  <a:cubicBezTo>
                    <a:pt x="1329" y="212"/>
                    <a:pt x="1343" y="215"/>
                    <a:pt x="1359" y="215"/>
                  </a:cubicBezTo>
                  <a:cubicBezTo>
                    <a:pt x="1365" y="215"/>
                    <a:pt x="1370" y="215"/>
                    <a:pt x="1376" y="214"/>
                  </a:cubicBezTo>
                  <a:cubicBezTo>
                    <a:pt x="1390" y="230"/>
                    <a:pt x="1411" y="238"/>
                    <a:pt x="1431" y="238"/>
                  </a:cubicBezTo>
                  <a:cubicBezTo>
                    <a:pt x="1451" y="238"/>
                    <a:pt x="1472" y="230"/>
                    <a:pt x="1487" y="214"/>
                  </a:cubicBezTo>
                  <a:lnTo>
                    <a:pt x="1520" y="181"/>
                  </a:lnTo>
                  <a:cubicBezTo>
                    <a:pt x="1539" y="161"/>
                    <a:pt x="1547" y="130"/>
                    <a:pt x="1539" y="103"/>
                  </a:cubicBezTo>
                  <a:cubicBezTo>
                    <a:pt x="1531" y="76"/>
                    <a:pt x="1510" y="54"/>
                    <a:pt x="1483" y="47"/>
                  </a:cubicBezTo>
                  <a:cubicBezTo>
                    <a:pt x="1476" y="46"/>
                    <a:pt x="1470" y="45"/>
                    <a:pt x="1463" y="45"/>
                  </a:cubicBezTo>
                  <a:cubicBezTo>
                    <a:pt x="1457" y="45"/>
                    <a:pt x="1450" y="46"/>
                    <a:pt x="1445" y="47"/>
                  </a:cubicBezTo>
                  <a:cubicBezTo>
                    <a:pt x="1427" y="18"/>
                    <a:pt x="1394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930679" y="2644802"/>
              <a:ext cx="14074" cy="13149"/>
            </a:xfrm>
            <a:custGeom>
              <a:avLst/>
              <a:gdLst/>
              <a:ahLst/>
              <a:cxnLst/>
              <a:rect l="l" t="t" r="r" b="b"/>
              <a:pathLst>
                <a:path w="289" h="270" extrusionOk="0">
                  <a:moveTo>
                    <a:pt x="128" y="1"/>
                  </a:moveTo>
                  <a:cubicBezTo>
                    <a:pt x="61" y="1"/>
                    <a:pt x="0" y="71"/>
                    <a:pt x="4" y="137"/>
                  </a:cubicBezTo>
                  <a:cubicBezTo>
                    <a:pt x="7" y="200"/>
                    <a:pt x="58" y="269"/>
                    <a:pt x="128" y="269"/>
                  </a:cubicBezTo>
                  <a:cubicBezTo>
                    <a:pt x="131" y="269"/>
                    <a:pt x="135" y="269"/>
                    <a:pt x="138" y="269"/>
                  </a:cubicBezTo>
                  <a:lnTo>
                    <a:pt x="152" y="268"/>
                  </a:lnTo>
                  <a:cubicBezTo>
                    <a:pt x="222" y="261"/>
                    <a:pt x="288" y="209"/>
                    <a:pt x="283" y="133"/>
                  </a:cubicBezTo>
                  <a:cubicBezTo>
                    <a:pt x="280" y="57"/>
                    <a:pt x="225" y="9"/>
                    <a:pt x="151" y="2"/>
                  </a:cubicBezTo>
                  <a:lnTo>
                    <a:pt x="136" y="1"/>
                  </a:lnTo>
                  <a:cubicBezTo>
                    <a:pt x="133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1038066" y="2573357"/>
              <a:ext cx="5016" cy="4529"/>
            </a:xfrm>
            <a:custGeom>
              <a:avLst/>
              <a:gdLst/>
              <a:ahLst/>
              <a:cxnLst/>
              <a:rect l="l" t="t" r="r" b="b"/>
              <a:pathLst>
                <a:path w="103" h="93" extrusionOk="0">
                  <a:moveTo>
                    <a:pt x="47" y="0"/>
                  </a:moveTo>
                  <a:cubicBezTo>
                    <a:pt x="23" y="0"/>
                    <a:pt x="0" y="22"/>
                    <a:pt x="0" y="47"/>
                  </a:cubicBezTo>
                  <a:cubicBezTo>
                    <a:pt x="0" y="71"/>
                    <a:pt x="23" y="92"/>
                    <a:pt x="46" y="92"/>
                  </a:cubicBezTo>
                  <a:cubicBezTo>
                    <a:pt x="54" y="92"/>
                    <a:pt x="61" y="90"/>
                    <a:pt x="68" y="85"/>
                  </a:cubicBezTo>
                  <a:lnTo>
                    <a:pt x="79" y="78"/>
                  </a:lnTo>
                  <a:cubicBezTo>
                    <a:pt x="103" y="64"/>
                    <a:pt x="103" y="29"/>
                    <a:pt x="79" y="14"/>
                  </a:cubicBezTo>
                  <a:lnTo>
                    <a:pt x="68" y="7"/>
                  </a:ln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1034414" y="2522513"/>
              <a:ext cx="18652" cy="14367"/>
            </a:xfrm>
            <a:custGeom>
              <a:avLst/>
              <a:gdLst/>
              <a:ahLst/>
              <a:cxnLst/>
              <a:rect l="l" t="t" r="r" b="b"/>
              <a:pathLst>
                <a:path w="383" h="295" extrusionOk="0">
                  <a:moveTo>
                    <a:pt x="191" y="1"/>
                  </a:moveTo>
                  <a:cubicBezTo>
                    <a:pt x="0" y="1"/>
                    <a:pt x="3" y="295"/>
                    <a:pt x="193" y="295"/>
                  </a:cubicBezTo>
                  <a:cubicBezTo>
                    <a:pt x="382" y="295"/>
                    <a:pt x="380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987465" y="2620500"/>
              <a:ext cx="15243" cy="11737"/>
            </a:xfrm>
            <a:custGeom>
              <a:avLst/>
              <a:gdLst/>
              <a:ahLst/>
              <a:cxnLst/>
              <a:rect l="l" t="t" r="r" b="b"/>
              <a:pathLst>
                <a:path w="313" h="241" extrusionOk="0">
                  <a:moveTo>
                    <a:pt x="155" y="0"/>
                  </a:moveTo>
                  <a:cubicBezTo>
                    <a:pt x="0" y="0"/>
                    <a:pt x="2" y="241"/>
                    <a:pt x="158" y="241"/>
                  </a:cubicBezTo>
                  <a:cubicBezTo>
                    <a:pt x="312" y="241"/>
                    <a:pt x="31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1309336" y="2460467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1" y="0"/>
                  </a:moveTo>
                  <a:cubicBezTo>
                    <a:pt x="0" y="0"/>
                    <a:pt x="1" y="219"/>
                    <a:pt x="143" y="219"/>
                  </a:cubicBezTo>
                  <a:cubicBezTo>
                    <a:pt x="285" y="219"/>
                    <a:pt x="28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1364661" y="2418973"/>
              <a:ext cx="45242" cy="31752"/>
            </a:xfrm>
            <a:custGeom>
              <a:avLst/>
              <a:gdLst/>
              <a:ahLst/>
              <a:cxnLst/>
              <a:rect l="l" t="t" r="r" b="b"/>
              <a:pathLst>
                <a:path w="929" h="652" extrusionOk="0">
                  <a:moveTo>
                    <a:pt x="282" y="0"/>
                  </a:moveTo>
                  <a:cubicBezTo>
                    <a:pt x="138" y="0"/>
                    <a:pt x="1" y="130"/>
                    <a:pt x="8" y="279"/>
                  </a:cubicBezTo>
                  <a:cubicBezTo>
                    <a:pt x="11" y="338"/>
                    <a:pt x="33" y="397"/>
                    <a:pt x="70" y="444"/>
                  </a:cubicBezTo>
                  <a:cubicBezTo>
                    <a:pt x="3" y="507"/>
                    <a:pt x="30" y="651"/>
                    <a:pt x="148" y="651"/>
                  </a:cubicBezTo>
                  <a:cubicBezTo>
                    <a:pt x="149" y="651"/>
                    <a:pt x="150" y="651"/>
                    <a:pt x="151" y="651"/>
                  </a:cubicBezTo>
                  <a:cubicBezTo>
                    <a:pt x="209" y="651"/>
                    <a:pt x="257" y="606"/>
                    <a:pt x="260" y="549"/>
                  </a:cubicBezTo>
                  <a:cubicBezTo>
                    <a:pt x="268" y="550"/>
                    <a:pt x="277" y="551"/>
                    <a:pt x="285" y="551"/>
                  </a:cubicBezTo>
                  <a:lnTo>
                    <a:pt x="296" y="551"/>
                  </a:lnTo>
                  <a:cubicBezTo>
                    <a:pt x="392" y="549"/>
                    <a:pt x="480" y="498"/>
                    <a:pt x="530" y="416"/>
                  </a:cubicBezTo>
                  <a:cubicBezTo>
                    <a:pt x="566" y="438"/>
                    <a:pt x="608" y="450"/>
                    <a:pt x="649" y="450"/>
                  </a:cubicBezTo>
                  <a:cubicBezTo>
                    <a:pt x="929" y="450"/>
                    <a:pt x="925" y="17"/>
                    <a:pt x="646" y="17"/>
                  </a:cubicBezTo>
                  <a:cubicBezTo>
                    <a:pt x="643" y="17"/>
                    <a:pt x="641" y="17"/>
                    <a:pt x="638" y="17"/>
                  </a:cubicBezTo>
                  <a:cubicBezTo>
                    <a:pt x="581" y="17"/>
                    <a:pt x="527" y="41"/>
                    <a:pt x="490" y="85"/>
                  </a:cubicBezTo>
                  <a:cubicBezTo>
                    <a:pt x="439" y="30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1407714" y="2406554"/>
              <a:ext cx="15194" cy="14172"/>
            </a:xfrm>
            <a:custGeom>
              <a:avLst/>
              <a:gdLst/>
              <a:ahLst/>
              <a:cxnLst/>
              <a:rect l="l" t="t" r="r" b="b"/>
              <a:pathLst>
                <a:path w="312" h="291" extrusionOk="0">
                  <a:moveTo>
                    <a:pt x="172" y="0"/>
                  </a:moveTo>
                  <a:cubicBezTo>
                    <a:pt x="168" y="0"/>
                    <a:pt x="165" y="0"/>
                    <a:pt x="162" y="1"/>
                  </a:cubicBezTo>
                  <a:lnTo>
                    <a:pt x="147" y="3"/>
                  </a:lnTo>
                  <a:cubicBezTo>
                    <a:pt x="72" y="10"/>
                    <a:pt x="1" y="65"/>
                    <a:pt x="5" y="147"/>
                  </a:cubicBezTo>
                  <a:cubicBezTo>
                    <a:pt x="9" y="229"/>
                    <a:pt x="69" y="280"/>
                    <a:pt x="150" y="289"/>
                  </a:cubicBezTo>
                  <a:lnTo>
                    <a:pt x="164" y="290"/>
                  </a:lnTo>
                  <a:cubicBezTo>
                    <a:pt x="168" y="290"/>
                    <a:pt x="171" y="290"/>
                    <a:pt x="175" y="290"/>
                  </a:cubicBezTo>
                  <a:cubicBezTo>
                    <a:pt x="247" y="290"/>
                    <a:pt x="311" y="214"/>
                    <a:pt x="308" y="145"/>
                  </a:cubicBezTo>
                  <a:cubicBezTo>
                    <a:pt x="303" y="75"/>
                    <a:pt x="248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1332859" y="2448486"/>
              <a:ext cx="11785" cy="9789"/>
            </a:xfrm>
            <a:custGeom>
              <a:avLst/>
              <a:gdLst/>
              <a:ahLst/>
              <a:cxnLst/>
              <a:rect l="l" t="t" r="r" b="b"/>
              <a:pathLst>
                <a:path w="242" h="201" extrusionOk="0">
                  <a:moveTo>
                    <a:pt x="112" y="0"/>
                  </a:moveTo>
                  <a:cubicBezTo>
                    <a:pt x="79" y="0"/>
                    <a:pt x="47" y="14"/>
                    <a:pt x="28" y="48"/>
                  </a:cubicBezTo>
                  <a:cubicBezTo>
                    <a:pt x="0" y="96"/>
                    <a:pt x="17" y="158"/>
                    <a:pt x="65" y="187"/>
                  </a:cubicBezTo>
                  <a:cubicBezTo>
                    <a:pt x="81" y="196"/>
                    <a:pt x="98" y="200"/>
                    <a:pt x="114" y="200"/>
                  </a:cubicBezTo>
                  <a:cubicBezTo>
                    <a:pt x="158" y="200"/>
                    <a:pt x="197" y="169"/>
                    <a:pt x="213" y="125"/>
                  </a:cubicBezTo>
                  <a:cubicBezTo>
                    <a:pt x="242" y="53"/>
                    <a:pt x="176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1318833" y="2420775"/>
              <a:ext cx="44609" cy="29074"/>
            </a:xfrm>
            <a:custGeom>
              <a:avLst/>
              <a:gdLst/>
              <a:ahLst/>
              <a:cxnLst/>
              <a:rect l="l" t="t" r="r" b="b"/>
              <a:pathLst>
                <a:path w="916" h="597" extrusionOk="0">
                  <a:moveTo>
                    <a:pt x="386" y="0"/>
                  </a:moveTo>
                  <a:cubicBezTo>
                    <a:pt x="261" y="0"/>
                    <a:pt x="143" y="96"/>
                    <a:pt x="115" y="218"/>
                  </a:cubicBezTo>
                  <a:cubicBezTo>
                    <a:pt x="110" y="217"/>
                    <a:pt x="106" y="216"/>
                    <a:pt x="103" y="216"/>
                  </a:cubicBezTo>
                  <a:cubicBezTo>
                    <a:pt x="0" y="217"/>
                    <a:pt x="1" y="376"/>
                    <a:pt x="105" y="376"/>
                  </a:cubicBezTo>
                  <a:cubicBezTo>
                    <a:pt x="112" y="376"/>
                    <a:pt x="119" y="374"/>
                    <a:pt x="126" y="371"/>
                  </a:cubicBezTo>
                  <a:cubicBezTo>
                    <a:pt x="140" y="408"/>
                    <a:pt x="160" y="442"/>
                    <a:pt x="185" y="470"/>
                  </a:cubicBezTo>
                  <a:cubicBezTo>
                    <a:pt x="144" y="508"/>
                    <a:pt x="160" y="596"/>
                    <a:pt x="232" y="596"/>
                  </a:cubicBezTo>
                  <a:cubicBezTo>
                    <a:pt x="233" y="596"/>
                    <a:pt x="234" y="596"/>
                    <a:pt x="235" y="596"/>
                  </a:cubicBezTo>
                  <a:cubicBezTo>
                    <a:pt x="266" y="596"/>
                    <a:pt x="292" y="575"/>
                    <a:pt x="299" y="546"/>
                  </a:cubicBezTo>
                  <a:cubicBezTo>
                    <a:pt x="329" y="557"/>
                    <a:pt x="360" y="562"/>
                    <a:pt x="392" y="563"/>
                  </a:cubicBezTo>
                  <a:cubicBezTo>
                    <a:pt x="447" y="562"/>
                    <a:pt x="500" y="545"/>
                    <a:pt x="545" y="514"/>
                  </a:cubicBezTo>
                  <a:cubicBezTo>
                    <a:pt x="584" y="537"/>
                    <a:pt x="628" y="548"/>
                    <a:pt x="673" y="548"/>
                  </a:cubicBezTo>
                  <a:cubicBezTo>
                    <a:pt x="694" y="548"/>
                    <a:pt x="715" y="546"/>
                    <a:pt x="736" y="540"/>
                  </a:cubicBezTo>
                  <a:cubicBezTo>
                    <a:pt x="841" y="508"/>
                    <a:pt x="913" y="411"/>
                    <a:pt x="914" y="301"/>
                  </a:cubicBezTo>
                  <a:lnTo>
                    <a:pt x="914" y="290"/>
                  </a:lnTo>
                  <a:cubicBezTo>
                    <a:pt x="915" y="165"/>
                    <a:pt x="804" y="57"/>
                    <a:pt x="680" y="57"/>
                  </a:cubicBezTo>
                  <a:cubicBezTo>
                    <a:pt x="679" y="57"/>
                    <a:pt x="678" y="57"/>
                    <a:pt x="676" y="57"/>
                  </a:cubicBezTo>
                  <a:lnTo>
                    <a:pt x="666" y="57"/>
                  </a:lnTo>
                  <a:cubicBezTo>
                    <a:pt x="635" y="57"/>
                    <a:pt x="604" y="63"/>
                    <a:pt x="576" y="76"/>
                  </a:cubicBezTo>
                  <a:cubicBezTo>
                    <a:pt x="525" y="27"/>
                    <a:pt x="456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1470442" y="2409866"/>
              <a:ext cx="41979" cy="43976"/>
            </a:xfrm>
            <a:custGeom>
              <a:avLst/>
              <a:gdLst/>
              <a:ahLst/>
              <a:cxnLst/>
              <a:rect l="l" t="t" r="r" b="b"/>
              <a:pathLst>
                <a:path w="862" h="903" extrusionOk="0">
                  <a:moveTo>
                    <a:pt x="401" y="0"/>
                  </a:moveTo>
                  <a:cubicBezTo>
                    <a:pt x="252" y="0"/>
                    <a:pt x="210" y="163"/>
                    <a:pt x="274" y="260"/>
                  </a:cubicBezTo>
                  <a:cubicBezTo>
                    <a:pt x="1" y="399"/>
                    <a:pt x="57" y="902"/>
                    <a:pt x="434" y="902"/>
                  </a:cubicBezTo>
                  <a:cubicBezTo>
                    <a:pt x="829" y="902"/>
                    <a:pt x="861" y="351"/>
                    <a:pt x="542" y="243"/>
                  </a:cubicBezTo>
                  <a:cubicBezTo>
                    <a:pt x="589" y="147"/>
                    <a:pt x="54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1520069" y="240894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0" y="0"/>
                    <a:pt x="3" y="193"/>
                    <a:pt x="127" y="193"/>
                  </a:cubicBezTo>
                  <a:cubicBezTo>
                    <a:pt x="250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1519582" y="2427837"/>
              <a:ext cx="12565" cy="11250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37" y="1"/>
                  </a:moveTo>
                  <a:cubicBezTo>
                    <a:pt x="120" y="1"/>
                    <a:pt x="103" y="5"/>
                    <a:pt x="89" y="16"/>
                  </a:cubicBezTo>
                  <a:cubicBezTo>
                    <a:pt x="75" y="26"/>
                    <a:pt x="62" y="38"/>
                    <a:pt x="47" y="49"/>
                  </a:cubicBezTo>
                  <a:cubicBezTo>
                    <a:pt x="1" y="85"/>
                    <a:pt x="10" y="163"/>
                    <a:pt x="47" y="200"/>
                  </a:cubicBezTo>
                  <a:cubicBezTo>
                    <a:pt x="67" y="220"/>
                    <a:pt x="97" y="230"/>
                    <a:pt x="126" y="230"/>
                  </a:cubicBezTo>
                  <a:cubicBezTo>
                    <a:pt x="153" y="230"/>
                    <a:pt x="180" y="221"/>
                    <a:pt x="198" y="199"/>
                  </a:cubicBezTo>
                  <a:cubicBezTo>
                    <a:pt x="204" y="192"/>
                    <a:pt x="210" y="185"/>
                    <a:pt x="216" y="179"/>
                  </a:cubicBezTo>
                  <a:cubicBezTo>
                    <a:pt x="248" y="138"/>
                    <a:pt x="258" y="85"/>
                    <a:pt x="223" y="42"/>
                  </a:cubicBezTo>
                  <a:cubicBezTo>
                    <a:pt x="204" y="18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1571109" y="2400369"/>
              <a:ext cx="41298" cy="53521"/>
            </a:xfrm>
            <a:custGeom>
              <a:avLst/>
              <a:gdLst/>
              <a:ahLst/>
              <a:cxnLst/>
              <a:rect l="l" t="t" r="r" b="b"/>
              <a:pathLst>
                <a:path w="848" h="1099" extrusionOk="0">
                  <a:moveTo>
                    <a:pt x="317" y="0"/>
                  </a:moveTo>
                  <a:cubicBezTo>
                    <a:pt x="293" y="0"/>
                    <a:pt x="268" y="3"/>
                    <a:pt x="244" y="7"/>
                  </a:cubicBezTo>
                  <a:lnTo>
                    <a:pt x="231" y="10"/>
                  </a:lnTo>
                  <a:cubicBezTo>
                    <a:pt x="140" y="28"/>
                    <a:pt x="65" y="117"/>
                    <a:pt x="41" y="202"/>
                  </a:cubicBezTo>
                  <a:cubicBezTo>
                    <a:pt x="21" y="280"/>
                    <a:pt x="37" y="363"/>
                    <a:pt x="83" y="429"/>
                  </a:cubicBezTo>
                  <a:cubicBezTo>
                    <a:pt x="1" y="463"/>
                    <a:pt x="14" y="608"/>
                    <a:pt x="121" y="608"/>
                  </a:cubicBezTo>
                  <a:cubicBezTo>
                    <a:pt x="129" y="608"/>
                    <a:pt x="139" y="606"/>
                    <a:pt x="147" y="604"/>
                  </a:cubicBezTo>
                  <a:lnTo>
                    <a:pt x="147" y="604"/>
                  </a:lnTo>
                  <a:cubicBezTo>
                    <a:pt x="97" y="799"/>
                    <a:pt x="203" y="1040"/>
                    <a:pt x="465" y="1040"/>
                  </a:cubicBezTo>
                  <a:cubicBezTo>
                    <a:pt x="468" y="1040"/>
                    <a:pt x="470" y="1040"/>
                    <a:pt x="473" y="1040"/>
                  </a:cubicBezTo>
                  <a:cubicBezTo>
                    <a:pt x="516" y="1040"/>
                    <a:pt x="559" y="1031"/>
                    <a:pt x="599" y="1014"/>
                  </a:cubicBezTo>
                  <a:cubicBezTo>
                    <a:pt x="609" y="1063"/>
                    <a:pt x="653" y="1099"/>
                    <a:pt x="703" y="1099"/>
                  </a:cubicBezTo>
                  <a:cubicBezTo>
                    <a:pt x="704" y="1099"/>
                    <a:pt x="705" y="1099"/>
                    <a:pt x="705" y="1099"/>
                  </a:cubicBezTo>
                  <a:cubicBezTo>
                    <a:pt x="834" y="1099"/>
                    <a:pt x="847" y="921"/>
                    <a:pt x="746" y="882"/>
                  </a:cubicBezTo>
                  <a:cubicBezTo>
                    <a:pt x="823" y="742"/>
                    <a:pt x="799" y="544"/>
                    <a:pt x="676" y="437"/>
                  </a:cubicBezTo>
                  <a:cubicBezTo>
                    <a:pt x="691" y="358"/>
                    <a:pt x="649" y="264"/>
                    <a:pt x="576" y="231"/>
                  </a:cubicBezTo>
                  <a:cubicBezTo>
                    <a:pt x="571" y="172"/>
                    <a:pt x="545" y="116"/>
                    <a:pt x="502" y="73"/>
                  </a:cubicBezTo>
                  <a:cubicBezTo>
                    <a:pt x="448" y="21"/>
                    <a:pt x="385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1687214" y="2471571"/>
              <a:ext cx="10178" cy="7889"/>
            </a:xfrm>
            <a:custGeom>
              <a:avLst/>
              <a:gdLst/>
              <a:ahLst/>
              <a:cxnLst/>
              <a:rect l="l" t="t" r="r" b="b"/>
              <a:pathLst>
                <a:path w="209" h="162" extrusionOk="0">
                  <a:moveTo>
                    <a:pt x="104" y="1"/>
                  </a:moveTo>
                  <a:cubicBezTo>
                    <a:pt x="1" y="1"/>
                    <a:pt x="2" y="161"/>
                    <a:pt x="105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1746289" y="2475954"/>
              <a:ext cx="6477" cy="6039"/>
            </a:xfrm>
            <a:custGeom>
              <a:avLst/>
              <a:gdLst/>
              <a:ahLst/>
              <a:cxnLst/>
              <a:rect l="l" t="t" r="r" b="b"/>
              <a:pathLst>
                <a:path w="133" h="124" extrusionOk="0">
                  <a:moveTo>
                    <a:pt x="63" y="1"/>
                  </a:moveTo>
                  <a:cubicBezTo>
                    <a:pt x="31" y="1"/>
                    <a:pt x="0" y="26"/>
                    <a:pt x="0" y="63"/>
                  </a:cubicBezTo>
                  <a:cubicBezTo>
                    <a:pt x="1" y="100"/>
                    <a:pt x="32" y="124"/>
                    <a:pt x="63" y="124"/>
                  </a:cubicBezTo>
                  <a:cubicBezTo>
                    <a:pt x="78" y="124"/>
                    <a:pt x="94" y="118"/>
                    <a:pt x="106" y="106"/>
                  </a:cubicBezTo>
                  <a:lnTo>
                    <a:pt x="113" y="99"/>
                  </a:lnTo>
                  <a:cubicBezTo>
                    <a:pt x="132" y="77"/>
                    <a:pt x="132" y="46"/>
                    <a:pt x="113" y="26"/>
                  </a:cubicBezTo>
                  <a:lnTo>
                    <a:pt x="105" y="18"/>
                  </a:lnTo>
                  <a:cubicBezTo>
                    <a:pt x="93" y="6"/>
                    <a:pt x="7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1774147" y="2458178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3" y="226"/>
                    <a:pt x="148" y="226"/>
                  </a:cubicBezTo>
                  <a:cubicBezTo>
                    <a:pt x="292" y="226"/>
                    <a:pt x="291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1771663" y="2502009"/>
              <a:ext cx="10032" cy="9497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04" y="1"/>
                  </a:moveTo>
                  <a:cubicBezTo>
                    <a:pt x="53" y="1"/>
                    <a:pt x="1" y="44"/>
                    <a:pt x="2" y="99"/>
                  </a:cubicBezTo>
                  <a:cubicBezTo>
                    <a:pt x="3" y="153"/>
                    <a:pt x="53" y="194"/>
                    <a:pt x="104" y="194"/>
                  </a:cubicBezTo>
                  <a:cubicBezTo>
                    <a:pt x="127" y="194"/>
                    <a:pt x="149" y="186"/>
                    <a:pt x="167" y="166"/>
                  </a:cubicBezTo>
                  <a:lnTo>
                    <a:pt x="173" y="158"/>
                  </a:lnTo>
                  <a:cubicBezTo>
                    <a:pt x="205" y="124"/>
                    <a:pt x="205" y="71"/>
                    <a:pt x="172" y="38"/>
                  </a:cubicBezTo>
                  <a:lnTo>
                    <a:pt x="166" y="29"/>
                  </a:lnTo>
                  <a:cubicBezTo>
                    <a:pt x="148" y="9"/>
                    <a:pt x="126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1750721" y="2488908"/>
              <a:ext cx="11785" cy="10909"/>
            </a:xfrm>
            <a:custGeom>
              <a:avLst/>
              <a:gdLst/>
              <a:ahLst/>
              <a:cxnLst/>
              <a:rect l="l" t="t" r="r" b="b"/>
              <a:pathLst>
                <a:path w="242" h="224" extrusionOk="0">
                  <a:moveTo>
                    <a:pt x="117" y="1"/>
                  </a:moveTo>
                  <a:cubicBezTo>
                    <a:pt x="59" y="1"/>
                    <a:pt x="1" y="40"/>
                    <a:pt x="1" y="111"/>
                  </a:cubicBezTo>
                  <a:cubicBezTo>
                    <a:pt x="3" y="173"/>
                    <a:pt x="53" y="222"/>
                    <a:pt x="115" y="223"/>
                  </a:cubicBezTo>
                  <a:cubicBezTo>
                    <a:pt x="189" y="221"/>
                    <a:pt x="241" y="151"/>
                    <a:pt x="222" y="79"/>
                  </a:cubicBezTo>
                  <a:cubicBezTo>
                    <a:pt x="207" y="26"/>
                    <a:pt x="162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1801809" y="2520613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0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1775949" y="2535467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80" y="0"/>
                  </a:moveTo>
                  <a:cubicBezTo>
                    <a:pt x="1" y="0"/>
                    <a:pt x="3" y="279"/>
                    <a:pt x="183" y="279"/>
                  </a:cubicBezTo>
                  <a:cubicBezTo>
                    <a:pt x="361" y="279"/>
                    <a:pt x="359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1855674" y="2535857"/>
              <a:ext cx="23668" cy="18311"/>
            </a:xfrm>
            <a:custGeom>
              <a:avLst/>
              <a:gdLst/>
              <a:ahLst/>
              <a:cxnLst/>
              <a:rect l="l" t="t" r="r" b="b"/>
              <a:pathLst>
                <a:path w="486" h="376" extrusionOk="0">
                  <a:moveTo>
                    <a:pt x="242" y="1"/>
                  </a:moveTo>
                  <a:cubicBezTo>
                    <a:pt x="0" y="1"/>
                    <a:pt x="4" y="376"/>
                    <a:pt x="244" y="376"/>
                  </a:cubicBezTo>
                  <a:cubicBezTo>
                    <a:pt x="486" y="376"/>
                    <a:pt x="482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1823530" y="2641004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1854943" y="2643098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cubicBezTo>
                    <a:pt x="258" y="198"/>
                    <a:pt x="257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1863807" y="2610322"/>
              <a:ext cx="12954" cy="12565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132" y="1"/>
                  </a:moveTo>
                  <a:cubicBezTo>
                    <a:pt x="65" y="1"/>
                    <a:pt x="1" y="62"/>
                    <a:pt x="4" y="131"/>
                  </a:cubicBezTo>
                  <a:cubicBezTo>
                    <a:pt x="7" y="201"/>
                    <a:pt x="64" y="257"/>
                    <a:pt x="134" y="258"/>
                  </a:cubicBezTo>
                  <a:cubicBezTo>
                    <a:pt x="201" y="258"/>
                    <a:pt x="265" y="197"/>
                    <a:pt x="262" y="128"/>
                  </a:cubicBezTo>
                  <a:cubicBezTo>
                    <a:pt x="259" y="58"/>
                    <a:pt x="202" y="2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1806046" y="2614461"/>
              <a:ext cx="14464" cy="14074"/>
            </a:xfrm>
            <a:custGeom>
              <a:avLst/>
              <a:gdLst/>
              <a:ahLst/>
              <a:cxnLst/>
              <a:rect l="l" t="t" r="r" b="b"/>
              <a:pathLst>
                <a:path w="297" h="289" extrusionOk="0">
                  <a:moveTo>
                    <a:pt x="148" y="0"/>
                  </a:moveTo>
                  <a:cubicBezTo>
                    <a:pt x="72" y="0"/>
                    <a:pt x="0" y="68"/>
                    <a:pt x="4" y="146"/>
                  </a:cubicBezTo>
                  <a:cubicBezTo>
                    <a:pt x="6" y="225"/>
                    <a:pt x="71" y="288"/>
                    <a:pt x="150" y="288"/>
                  </a:cubicBezTo>
                  <a:cubicBezTo>
                    <a:pt x="225" y="288"/>
                    <a:pt x="297" y="221"/>
                    <a:pt x="293" y="143"/>
                  </a:cubicBezTo>
                  <a:cubicBezTo>
                    <a:pt x="291" y="64"/>
                    <a:pt x="226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1845933" y="2681134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1797524" y="2651815"/>
              <a:ext cx="50258" cy="73878"/>
            </a:xfrm>
            <a:custGeom>
              <a:avLst/>
              <a:gdLst/>
              <a:ahLst/>
              <a:cxnLst/>
              <a:rect l="l" t="t" r="r" b="b"/>
              <a:pathLst>
                <a:path w="1032" h="1517" extrusionOk="0">
                  <a:moveTo>
                    <a:pt x="416" y="809"/>
                  </a:moveTo>
                  <a:cubicBezTo>
                    <a:pt x="416" y="819"/>
                    <a:pt x="416" y="827"/>
                    <a:pt x="417" y="837"/>
                  </a:cubicBezTo>
                  <a:cubicBezTo>
                    <a:pt x="407" y="837"/>
                    <a:pt x="399" y="839"/>
                    <a:pt x="390" y="839"/>
                  </a:cubicBezTo>
                  <a:cubicBezTo>
                    <a:pt x="399" y="829"/>
                    <a:pt x="407" y="820"/>
                    <a:pt x="416" y="809"/>
                  </a:cubicBezTo>
                  <a:close/>
                  <a:moveTo>
                    <a:pt x="726" y="1"/>
                  </a:moveTo>
                  <a:cubicBezTo>
                    <a:pt x="576" y="1"/>
                    <a:pt x="442" y="144"/>
                    <a:pt x="444" y="294"/>
                  </a:cubicBezTo>
                  <a:cubicBezTo>
                    <a:pt x="446" y="421"/>
                    <a:pt x="541" y="538"/>
                    <a:pt x="661" y="571"/>
                  </a:cubicBezTo>
                  <a:cubicBezTo>
                    <a:pt x="580" y="572"/>
                    <a:pt x="505" y="615"/>
                    <a:pt x="463" y="685"/>
                  </a:cubicBezTo>
                  <a:lnTo>
                    <a:pt x="457" y="695"/>
                  </a:lnTo>
                  <a:cubicBezTo>
                    <a:pt x="457" y="689"/>
                    <a:pt x="459" y="684"/>
                    <a:pt x="459" y="679"/>
                  </a:cubicBezTo>
                  <a:cubicBezTo>
                    <a:pt x="451" y="558"/>
                    <a:pt x="359" y="459"/>
                    <a:pt x="234" y="459"/>
                  </a:cubicBezTo>
                  <a:cubicBezTo>
                    <a:pt x="118" y="459"/>
                    <a:pt x="8" y="563"/>
                    <a:pt x="14" y="683"/>
                  </a:cubicBezTo>
                  <a:cubicBezTo>
                    <a:pt x="17" y="797"/>
                    <a:pt x="105" y="890"/>
                    <a:pt x="219" y="901"/>
                  </a:cubicBezTo>
                  <a:cubicBezTo>
                    <a:pt x="0" y="1071"/>
                    <a:pt x="72" y="1516"/>
                    <a:pt x="426" y="1516"/>
                  </a:cubicBezTo>
                  <a:cubicBezTo>
                    <a:pt x="701" y="1516"/>
                    <a:pt x="801" y="1248"/>
                    <a:pt x="729" y="1048"/>
                  </a:cubicBezTo>
                  <a:cubicBezTo>
                    <a:pt x="801" y="1022"/>
                    <a:pt x="857" y="964"/>
                    <a:pt x="879" y="890"/>
                  </a:cubicBezTo>
                  <a:cubicBezTo>
                    <a:pt x="881" y="879"/>
                    <a:pt x="885" y="870"/>
                    <a:pt x="887" y="860"/>
                  </a:cubicBezTo>
                  <a:cubicBezTo>
                    <a:pt x="919" y="748"/>
                    <a:pt x="855" y="631"/>
                    <a:pt x="751" y="588"/>
                  </a:cubicBezTo>
                  <a:cubicBezTo>
                    <a:pt x="743" y="585"/>
                    <a:pt x="735" y="582"/>
                    <a:pt x="726" y="581"/>
                  </a:cubicBezTo>
                  <a:cubicBezTo>
                    <a:pt x="754" y="581"/>
                    <a:pt x="782" y="576"/>
                    <a:pt x="808" y="566"/>
                  </a:cubicBezTo>
                  <a:lnTo>
                    <a:pt x="818" y="564"/>
                  </a:lnTo>
                  <a:cubicBezTo>
                    <a:pt x="932" y="524"/>
                    <a:pt x="1031" y="418"/>
                    <a:pt x="1024" y="289"/>
                  </a:cubicBezTo>
                  <a:cubicBezTo>
                    <a:pt x="1017" y="157"/>
                    <a:pt x="936" y="62"/>
                    <a:pt x="813" y="18"/>
                  </a:cubicBezTo>
                  <a:lnTo>
                    <a:pt x="804" y="14"/>
                  </a:lnTo>
                  <a:cubicBezTo>
                    <a:pt x="778" y="5"/>
                    <a:pt x="75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1832930" y="2700517"/>
              <a:ext cx="14951" cy="11542"/>
            </a:xfrm>
            <a:custGeom>
              <a:avLst/>
              <a:gdLst/>
              <a:ahLst/>
              <a:cxnLst/>
              <a:rect l="l" t="t" r="r" b="b"/>
              <a:pathLst>
                <a:path w="307" h="237" extrusionOk="0">
                  <a:moveTo>
                    <a:pt x="152" y="1"/>
                  </a:moveTo>
                  <a:cubicBezTo>
                    <a:pt x="1" y="1"/>
                    <a:pt x="3" y="236"/>
                    <a:pt x="154" y="236"/>
                  </a:cubicBezTo>
                  <a:cubicBezTo>
                    <a:pt x="306" y="236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1822849" y="2738309"/>
              <a:ext cx="14269" cy="13831"/>
            </a:xfrm>
            <a:custGeom>
              <a:avLst/>
              <a:gdLst/>
              <a:ahLst/>
              <a:cxnLst/>
              <a:rect l="l" t="t" r="r" b="b"/>
              <a:pathLst>
                <a:path w="293" h="284" extrusionOk="0">
                  <a:moveTo>
                    <a:pt x="144" y="1"/>
                  </a:moveTo>
                  <a:cubicBezTo>
                    <a:pt x="71" y="1"/>
                    <a:pt x="0" y="67"/>
                    <a:pt x="4" y="144"/>
                  </a:cubicBezTo>
                  <a:cubicBezTo>
                    <a:pt x="6" y="221"/>
                    <a:pt x="70" y="283"/>
                    <a:pt x="147" y="284"/>
                  </a:cubicBezTo>
                  <a:cubicBezTo>
                    <a:pt x="222" y="284"/>
                    <a:pt x="292" y="217"/>
                    <a:pt x="288" y="141"/>
                  </a:cubicBezTo>
                  <a:cubicBezTo>
                    <a:pt x="286" y="63"/>
                    <a:pt x="22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1746581" y="2758959"/>
              <a:ext cx="16607" cy="12857"/>
            </a:xfrm>
            <a:custGeom>
              <a:avLst/>
              <a:gdLst/>
              <a:ahLst/>
              <a:cxnLst/>
              <a:rect l="l" t="t" r="r" b="b"/>
              <a:pathLst>
                <a:path w="341" h="264" extrusionOk="0">
                  <a:moveTo>
                    <a:pt x="169" y="0"/>
                  </a:moveTo>
                  <a:cubicBezTo>
                    <a:pt x="0" y="0"/>
                    <a:pt x="4" y="263"/>
                    <a:pt x="172" y="263"/>
                  </a:cubicBezTo>
                  <a:cubicBezTo>
                    <a:pt x="341" y="263"/>
                    <a:pt x="338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1803319" y="2758569"/>
              <a:ext cx="21331" cy="16412"/>
            </a:xfrm>
            <a:custGeom>
              <a:avLst/>
              <a:gdLst/>
              <a:ahLst/>
              <a:cxnLst/>
              <a:rect l="l" t="t" r="r" b="b"/>
              <a:pathLst>
                <a:path w="438" h="337" extrusionOk="0">
                  <a:moveTo>
                    <a:pt x="217" y="0"/>
                  </a:moveTo>
                  <a:cubicBezTo>
                    <a:pt x="0" y="0"/>
                    <a:pt x="3" y="337"/>
                    <a:pt x="221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1676840" y="2795144"/>
              <a:ext cx="72904" cy="75388"/>
            </a:xfrm>
            <a:custGeom>
              <a:avLst/>
              <a:gdLst/>
              <a:ahLst/>
              <a:cxnLst/>
              <a:rect l="l" t="t" r="r" b="b"/>
              <a:pathLst>
                <a:path w="1497" h="1548" extrusionOk="0">
                  <a:moveTo>
                    <a:pt x="402" y="0"/>
                  </a:moveTo>
                  <a:cubicBezTo>
                    <a:pt x="355" y="2"/>
                    <a:pt x="311" y="15"/>
                    <a:pt x="271" y="37"/>
                  </a:cubicBezTo>
                  <a:cubicBezTo>
                    <a:pt x="208" y="70"/>
                    <a:pt x="177" y="131"/>
                    <a:pt x="153" y="193"/>
                  </a:cubicBezTo>
                  <a:lnTo>
                    <a:pt x="142" y="219"/>
                  </a:lnTo>
                  <a:cubicBezTo>
                    <a:pt x="109" y="304"/>
                    <a:pt x="149" y="423"/>
                    <a:pt x="214" y="481"/>
                  </a:cubicBezTo>
                  <a:cubicBezTo>
                    <a:pt x="243" y="507"/>
                    <a:pt x="277" y="527"/>
                    <a:pt x="312" y="540"/>
                  </a:cubicBezTo>
                  <a:cubicBezTo>
                    <a:pt x="291" y="540"/>
                    <a:pt x="270" y="542"/>
                    <a:pt x="248" y="546"/>
                  </a:cubicBezTo>
                  <a:cubicBezTo>
                    <a:pt x="161" y="567"/>
                    <a:pt x="115" y="630"/>
                    <a:pt x="70" y="699"/>
                  </a:cubicBezTo>
                  <a:cubicBezTo>
                    <a:pt x="1" y="802"/>
                    <a:pt x="48" y="968"/>
                    <a:pt x="158" y="1024"/>
                  </a:cubicBezTo>
                  <a:cubicBezTo>
                    <a:pt x="194" y="1043"/>
                    <a:pt x="234" y="1053"/>
                    <a:pt x="274" y="1053"/>
                  </a:cubicBezTo>
                  <a:cubicBezTo>
                    <a:pt x="284" y="1053"/>
                    <a:pt x="293" y="1052"/>
                    <a:pt x="303" y="1051"/>
                  </a:cubicBezTo>
                  <a:cubicBezTo>
                    <a:pt x="305" y="1056"/>
                    <a:pt x="308" y="1062"/>
                    <a:pt x="310" y="1066"/>
                  </a:cubicBezTo>
                  <a:cubicBezTo>
                    <a:pt x="314" y="1070"/>
                    <a:pt x="317" y="1076"/>
                    <a:pt x="321" y="1081"/>
                  </a:cubicBezTo>
                  <a:cubicBezTo>
                    <a:pt x="324" y="1087"/>
                    <a:pt x="327" y="1093"/>
                    <a:pt x="330" y="1098"/>
                  </a:cubicBezTo>
                  <a:cubicBezTo>
                    <a:pt x="349" y="1123"/>
                    <a:pt x="367" y="1147"/>
                    <a:pt x="386" y="1172"/>
                  </a:cubicBezTo>
                  <a:cubicBezTo>
                    <a:pt x="428" y="1227"/>
                    <a:pt x="471" y="1271"/>
                    <a:pt x="541" y="1289"/>
                  </a:cubicBezTo>
                  <a:cubicBezTo>
                    <a:pt x="561" y="1294"/>
                    <a:pt x="583" y="1297"/>
                    <a:pt x="606" y="1297"/>
                  </a:cubicBezTo>
                  <a:cubicBezTo>
                    <a:pt x="653" y="1297"/>
                    <a:pt x="702" y="1286"/>
                    <a:pt x="738" y="1262"/>
                  </a:cubicBezTo>
                  <a:cubicBezTo>
                    <a:pt x="756" y="1250"/>
                    <a:pt x="773" y="1234"/>
                    <a:pt x="787" y="1219"/>
                  </a:cubicBezTo>
                  <a:cubicBezTo>
                    <a:pt x="830" y="1298"/>
                    <a:pt x="910" y="1357"/>
                    <a:pt x="1026" y="1357"/>
                  </a:cubicBezTo>
                  <a:cubicBezTo>
                    <a:pt x="1068" y="1357"/>
                    <a:pt x="1110" y="1348"/>
                    <a:pt x="1148" y="1332"/>
                  </a:cubicBezTo>
                  <a:lnTo>
                    <a:pt x="1148" y="1332"/>
                  </a:lnTo>
                  <a:cubicBezTo>
                    <a:pt x="1144" y="1345"/>
                    <a:pt x="1142" y="1360"/>
                    <a:pt x="1143" y="1375"/>
                  </a:cubicBezTo>
                  <a:cubicBezTo>
                    <a:pt x="1145" y="1470"/>
                    <a:pt x="1223" y="1546"/>
                    <a:pt x="1318" y="1547"/>
                  </a:cubicBezTo>
                  <a:cubicBezTo>
                    <a:pt x="1410" y="1547"/>
                    <a:pt x="1497" y="1465"/>
                    <a:pt x="1491" y="1372"/>
                  </a:cubicBezTo>
                  <a:cubicBezTo>
                    <a:pt x="1488" y="1276"/>
                    <a:pt x="1411" y="1200"/>
                    <a:pt x="1316" y="1200"/>
                  </a:cubicBezTo>
                  <a:cubicBezTo>
                    <a:pt x="1300" y="1200"/>
                    <a:pt x="1285" y="1202"/>
                    <a:pt x="1269" y="1207"/>
                  </a:cubicBezTo>
                  <a:cubicBezTo>
                    <a:pt x="1347" y="1039"/>
                    <a:pt x="1265" y="790"/>
                    <a:pt x="1022" y="790"/>
                  </a:cubicBezTo>
                  <a:cubicBezTo>
                    <a:pt x="1009" y="790"/>
                    <a:pt x="994" y="793"/>
                    <a:pt x="981" y="795"/>
                  </a:cubicBezTo>
                  <a:cubicBezTo>
                    <a:pt x="992" y="720"/>
                    <a:pt x="935" y="653"/>
                    <a:pt x="859" y="652"/>
                  </a:cubicBezTo>
                  <a:cubicBezTo>
                    <a:pt x="812" y="653"/>
                    <a:pt x="771" y="680"/>
                    <a:pt x="750" y="722"/>
                  </a:cubicBezTo>
                  <a:cubicBezTo>
                    <a:pt x="708" y="678"/>
                    <a:pt x="650" y="651"/>
                    <a:pt x="590" y="643"/>
                  </a:cubicBezTo>
                  <a:cubicBezTo>
                    <a:pt x="579" y="642"/>
                    <a:pt x="567" y="641"/>
                    <a:pt x="556" y="641"/>
                  </a:cubicBezTo>
                  <a:cubicBezTo>
                    <a:pt x="538" y="641"/>
                    <a:pt x="520" y="643"/>
                    <a:pt x="503" y="646"/>
                  </a:cubicBezTo>
                  <a:cubicBezTo>
                    <a:pt x="483" y="614"/>
                    <a:pt x="456" y="588"/>
                    <a:pt x="423" y="569"/>
                  </a:cubicBezTo>
                  <a:cubicBezTo>
                    <a:pt x="415" y="565"/>
                    <a:pt x="406" y="562"/>
                    <a:pt x="397" y="558"/>
                  </a:cubicBezTo>
                  <a:lnTo>
                    <a:pt x="405" y="558"/>
                  </a:lnTo>
                  <a:cubicBezTo>
                    <a:pt x="477" y="557"/>
                    <a:pt x="546" y="528"/>
                    <a:pt x="596" y="477"/>
                  </a:cubicBezTo>
                  <a:cubicBezTo>
                    <a:pt x="659" y="414"/>
                    <a:pt x="698" y="301"/>
                    <a:pt x="663" y="214"/>
                  </a:cubicBezTo>
                  <a:cubicBezTo>
                    <a:pt x="660" y="206"/>
                    <a:pt x="656" y="198"/>
                    <a:pt x="653" y="188"/>
                  </a:cubicBezTo>
                  <a:cubicBezTo>
                    <a:pt x="631" y="135"/>
                    <a:pt x="606" y="90"/>
                    <a:pt x="559" y="55"/>
                  </a:cubicBezTo>
                  <a:cubicBezTo>
                    <a:pt x="515" y="19"/>
                    <a:pt x="45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1583187" y="2913830"/>
              <a:ext cx="15292" cy="11737"/>
            </a:xfrm>
            <a:custGeom>
              <a:avLst/>
              <a:gdLst/>
              <a:ahLst/>
              <a:cxnLst/>
              <a:rect l="l" t="t" r="r" b="b"/>
              <a:pathLst>
                <a:path w="314" h="241" extrusionOk="0">
                  <a:moveTo>
                    <a:pt x="156" y="0"/>
                  </a:moveTo>
                  <a:cubicBezTo>
                    <a:pt x="0" y="0"/>
                    <a:pt x="3" y="241"/>
                    <a:pt x="157" y="241"/>
                  </a:cubicBezTo>
                  <a:cubicBezTo>
                    <a:pt x="313" y="241"/>
                    <a:pt x="31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1565410" y="2968863"/>
              <a:ext cx="16071" cy="15730"/>
            </a:xfrm>
            <a:custGeom>
              <a:avLst/>
              <a:gdLst/>
              <a:ahLst/>
              <a:cxnLst/>
              <a:rect l="l" t="t" r="r" b="b"/>
              <a:pathLst>
                <a:path w="330" h="323" extrusionOk="0">
                  <a:moveTo>
                    <a:pt x="164" y="1"/>
                  </a:moveTo>
                  <a:cubicBezTo>
                    <a:pt x="80" y="1"/>
                    <a:pt x="0" y="76"/>
                    <a:pt x="5" y="163"/>
                  </a:cubicBezTo>
                  <a:cubicBezTo>
                    <a:pt x="7" y="251"/>
                    <a:pt x="79" y="321"/>
                    <a:pt x="167" y="322"/>
                  </a:cubicBezTo>
                  <a:cubicBezTo>
                    <a:pt x="250" y="322"/>
                    <a:pt x="330" y="246"/>
                    <a:pt x="326" y="160"/>
                  </a:cubicBezTo>
                  <a:cubicBezTo>
                    <a:pt x="324" y="72"/>
                    <a:pt x="251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674409" y="3212371"/>
              <a:ext cx="5990" cy="5844"/>
            </a:xfrm>
            <a:custGeom>
              <a:avLst/>
              <a:gdLst/>
              <a:ahLst/>
              <a:cxnLst/>
              <a:rect l="l" t="t" r="r" b="b"/>
              <a:pathLst>
                <a:path w="123" h="120" extrusionOk="0">
                  <a:moveTo>
                    <a:pt x="61" y="1"/>
                  </a:moveTo>
                  <a:cubicBezTo>
                    <a:pt x="43" y="1"/>
                    <a:pt x="26" y="11"/>
                    <a:pt x="20" y="32"/>
                  </a:cubicBezTo>
                  <a:cubicBezTo>
                    <a:pt x="17" y="41"/>
                    <a:pt x="15" y="49"/>
                    <a:pt x="13" y="59"/>
                  </a:cubicBezTo>
                  <a:cubicBezTo>
                    <a:pt x="1" y="99"/>
                    <a:pt x="31" y="120"/>
                    <a:pt x="61" y="120"/>
                  </a:cubicBezTo>
                  <a:cubicBezTo>
                    <a:pt x="92" y="120"/>
                    <a:pt x="122" y="99"/>
                    <a:pt x="110" y="58"/>
                  </a:cubicBezTo>
                  <a:cubicBezTo>
                    <a:pt x="108" y="48"/>
                    <a:pt x="105" y="40"/>
                    <a:pt x="103" y="32"/>
                  </a:cubicBezTo>
                  <a:cubicBezTo>
                    <a:pt x="97" y="11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663598" y="3248848"/>
              <a:ext cx="8133" cy="6282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83" y="0"/>
                  </a:moveTo>
                  <a:cubicBezTo>
                    <a:pt x="0" y="0"/>
                    <a:pt x="1" y="129"/>
                    <a:pt x="83" y="129"/>
                  </a:cubicBezTo>
                  <a:cubicBezTo>
                    <a:pt x="167" y="129"/>
                    <a:pt x="16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774151" y="3195082"/>
              <a:ext cx="9448" cy="8571"/>
            </a:xfrm>
            <a:custGeom>
              <a:avLst/>
              <a:gdLst/>
              <a:ahLst/>
              <a:cxnLst/>
              <a:rect l="l" t="t" r="r" b="b"/>
              <a:pathLst>
                <a:path w="194" h="176" extrusionOk="0">
                  <a:moveTo>
                    <a:pt x="96" y="1"/>
                  </a:moveTo>
                  <a:cubicBezTo>
                    <a:pt x="28" y="1"/>
                    <a:pt x="1" y="71"/>
                    <a:pt x="26" y="126"/>
                  </a:cubicBezTo>
                  <a:cubicBezTo>
                    <a:pt x="28" y="131"/>
                    <a:pt x="29" y="134"/>
                    <a:pt x="31" y="138"/>
                  </a:cubicBezTo>
                  <a:cubicBezTo>
                    <a:pt x="42" y="163"/>
                    <a:pt x="69" y="175"/>
                    <a:pt x="96" y="175"/>
                  </a:cubicBezTo>
                  <a:cubicBezTo>
                    <a:pt x="125" y="175"/>
                    <a:pt x="154" y="162"/>
                    <a:pt x="165" y="137"/>
                  </a:cubicBezTo>
                  <a:lnTo>
                    <a:pt x="170" y="125"/>
                  </a:lnTo>
                  <a:cubicBezTo>
                    <a:pt x="194" y="70"/>
                    <a:pt x="164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794167" y="3237939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3" y="0"/>
                  </a:moveTo>
                  <a:cubicBezTo>
                    <a:pt x="0" y="0"/>
                    <a:pt x="2" y="178"/>
                    <a:pt x="115" y="178"/>
                  </a:cubicBezTo>
                  <a:cubicBezTo>
                    <a:pt x="229" y="178"/>
                    <a:pt x="228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706260" y="3214855"/>
              <a:ext cx="26736" cy="21623"/>
            </a:xfrm>
            <a:custGeom>
              <a:avLst/>
              <a:gdLst/>
              <a:ahLst/>
              <a:cxnLst/>
              <a:rect l="l" t="t" r="r" b="b"/>
              <a:pathLst>
                <a:path w="549" h="444" extrusionOk="0">
                  <a:moveTo>
                    <a:pt x="189" y="0"/>
                  </a:moveTo>
                  <a:cubicBezTo>
                    <a:pt x="143" y="0"/>
                    <a:pt x="97" y="17"/>
                    <a:pt x="69" y="48"/>
                  </a:cubicBezTo>
                  <a:cubicBezTo>
                    <a:pt x="13" y="110"/>
                    <a:pt x="0" y="221"/>
                    <a:pt x="70" y="279"/>
                  </a:cubicBezTo>
                  <a:lnTo>
                    <a:pt x="82" y="289"/>
                  </a:lnTo>
                  <a:cubicBezTo>
                    <a:pt x="116" y="317"/>
                    <a:pt x="160" y="334"/>
                    <a:pt x="203" y="334"/>
                  </a:cubicBezTo>
                  <a:cubicBezTo>
                    <a:pt x="241" y="334"/>
                    <a:pt x="279" y="320"/>
                    <a:pt x="308" y="289"/>
                  </a:cubicBezTo>
                  <a:lnTo>
                    <a:pt x="308" y="289"/>
                  </a:lnTo>
                  <a:cubicBezTo>
                    <a:pt x="283" y="354"/>
                    <a:pt x="317" y="444"/>
                    <a:pt x="407" y="444"/>
                  </a:cubicBezTo>
                  <a:cubicBezTo>
                    <a:pt x="407" y="444"/>
                    <a:pt x="408" y="444"/>
                    <a:pt x="408" y="444"/>
                  </a:cubicBezTo>
                  <a:cubicBezTo>
                    <a:pt x="549" y="444"/>
                    <a:pt x="546" y="225"/>
                    <a:pt x="406" y="225"/>
                  </a:cubicBezTo>
                  <a:cubicBezTo>
                    <a:pt x="381" y="225"/>
                    <a:pt x="357" y="233"/>
                    <a:pt x="338" y="248"/>
                  </a:cubicBezTo>
                  <a:cubicBezTo>
                    <a:pt x="370" y="185"/>
                    <a:pt x="357" y="116"/>
                    <a:pt x="309" y="59"/>
                  </a:cubicBezTo>
                  <a:lnTo>
                    <a:pt x="300" y="47"/>
                  </a:lnTo>
                  <a:cubicBezTo>
                    <a:pt x="273" y="15"/>
                    <a:pt x="231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733533" y="3265066"/>
              <a:ext cx="10178" cy="9837"/>
            </a:xfrm>
            <a:custGeom>
              <a:avLst/>
              <a:gdLst/>
              <a:ahLst/>
              <a:cxnLst/>
              <a:rect l="l" t="t" r="r" b="b"/>
              <a:pathLst>
                <a:path w="209" h="202" extrusionOk="0">
                  <a:moveTo>
                    <a:pt x="98" y="1"/>
                  </a:moveTo>
                  <a:cubicBezTo>
                    <a:pt x="84" y="1"/>
                    <a:pt x="71" y="4"/>
                    <a:pt x="59" y="14"/>
                  </a:cubicBezTo>
                  <a:lnTo>
                    <a:pt x="53" y="17"/>
                  </a:lnTo>
                  <a:cubicBezTo>
                    <a:pt x="20" y="43"/>
                    <a:pt x="1" y="74"/>
                    <a:pt x="7" y="117"/>
                  </a:cubicBezTo>
                  <a:cubicBezTo>
                    <a:pt x="12" y="161"/>
                    <a:pt x="47" y="194"/>
                    <a:pt x="91" y="200"/>
                  </a:cubicBezTo>
                  <a:cubicBezTo>
                    <a:pt x="95" y="201"/>
                    <a:pt x="99" y="201"/>
                    <a:pt x="103" y="201"/>
                  </a:cubicBezTo>
                  <a:cubicBezTo>
                    <a:pt x="138" y="201"/>
                    <a:pt x="172" y="183"/>
                    <a:pt x="190" y="152"/>
                  </a:cubicBezTo>
                  <a:cubicBezTo>
                    <a:pt x="209" y="117"/>
                    <a:pt x="206" y="59"/>
                    <a:pt x="173" y="33"/>
                  </a:cubicBezTo>
                  <a:lnTo>
                    <a:pt x="165" y="27"/>
                  </a:lnTo>
                  <a:cubicBezTo>
                    <a:pt x="147" y="12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735530" y="3193377"/>
              <a:ext cx="487" cy="438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5" y="0"/>
                  </a:moveTo>
                  <a:cubicBezTo>
                    <a:pt x="0" y="1"/>
                    <a:pt x="0" y="9"/>
                    <a:pt x="5" y="9"/>
                  </a:cubicBezTo>
                  <a:cubicBezTo>
                    <a:pt x="10" y="9"/>
                    <a:pt x="10" y="1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891376" y="3153393"/>
              <a:ext cx="14172" cy="11006"/>
            </a:xfrm>
            <a:custGeom>
              <a:avLst/>
              <a:gdLst/>
              <a:ahLst/>
              <a:cxnLst/>
              <a:rect l="l" t="t" r="r" b="b"/>
              <a:pathLst>
                <a:path w="291" h="226" extrusionOk="0">
                  <a:moveTo>
                    <a:pt x="144" y="0"/>
                  </a:moveTo>
                  <a:cubicBezTo>
                    <a:pt x="0" y="0"/>
                    <a:pt x="1" y="225"/>
                    <a:pt x="147" y="225"/>
                  </a:cubicBezTo>
                  <a:cubicBezTo>
                    <a:pt x="291" y="225"/>
                    <a:pt x="28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825775" y="3188848"/>
              <a:ext cx="10227" cy="8766"/>
            </a:xfrm>
            <a:custGeom>
              <a:avLst/>
              <a:gdLst/>
              <a:ahLst/>
              <a:cxnLst/>
              <a:rect l="l" t="t" r="r" b="b"/>
              <a:pathLst>
                <a:path w="210" h="180" extrusionOk="0">
                  <a:moveTo>
                    <a:pt x="121" y="1"/>
                  </a:moveTo>
                  <a:cubicBezTo>
                    <a:pt x="110" y="1"/>
                    <a:pt x="98" y="3"/>
                    <a:pt x="87" y="10"/>
                  </a:cubicBezTo>
                  <a:lnTo>
                    <a:pt x="51" y="27"/>
                  </a:lnTo>
                  <a:cubicBezTo>
                    <a:pt x="2" y="50"/>
                    <a:pt x="0" y="122"/>
                    <a:pt x="37" y="156"/>
                  </a:cubicBezTo>
                  <a:cubicBezTo>
                    <a:pt x="52" y="172"/>
                    <a:pt x="74" y="180"/>
                    <a:pt x="96" y="180"/>
                  </a:cubicBezTo>
                  <a:cubicBezTo>
                    <a:pt x="124" y="180"/>
                    <a:pt x="152" y="166"/>
                    <a:pt x="167" y="139"/>
                  </a:cubicBezTo>
                  <a:cubicBezTo>
                    <a:pt x="171" y="128"/>
                    <a:pt x="177" y="116"/>
                    <a:pt x="183" y="104"/>
                  </a:cubicBezTo>
                  <a:cubicBezTo>
                    <a:pt x="209" y="54"/>
                    <a:pt x="17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881052" y="3241592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0" y="0"/>
                    <a:pt x="2" y="198"/>
                    <a:pt x="130" y="198"/>
                  </a:cubicBezTo>
                  <a:cubicBezTo>
                    <a:pt x="257" y="198"/>
                    <a:pt x="256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1074106" y="3178426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7" y="0"/>
                  </a:moveTo>
                  <a:cubicBezTo>
                    <a:pt x="1" y="0"/>
                    <a:pt x="3" y="337"/>
                    <a:pt x="220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1129334" y="3173604"/>
              <a:ext cx="20746" cy="17191"/>
            </a:xfrm>
            <a:custGeom>
              <a:avLst/>
              <a:gdLst/>
              <a:ahLst/>
              <a:cxnLst/>
              <a:rect l="l" t="t" r="r" b="b"/>
              <a:pathLst>
                <a:path w="426" h="353" extrusionOk="0">
                  <a:moveTo>
                    <a:pt x="213" y="0"/>
                  </a:moveTo>
                  <a:cubicBezTo>
                    <a:pt x="187" y="0"/>
                    <a:pt x="159" y="7"/>
                    <a:pt x="133" y="22"/>
                  </a:cubicBezTo>
                  <a:cubicBezTo>
                    <a:pt x="126" y="27"/>
                    <a:pt x="119" y="31"/>
                    <a:pt x="110" y="35"/>
                  </a:cubicBezTo>
                  <a:cubicBezTo>
                    <a:pt x="14" y="90"/>
                    <a:pt x="1" y="229"/>
                    <a:pt x="78" y="304"/>
                  </a:cubicBezTo>
                  <a:cubicBezTo>
                    <a:pt x="112" y="337"/>
                    <a:pt x="155" y="352"/>
                    <a:pt x="197" y="352"/>
                  </a:cubicBezTo>
                  <a:cubicBezTo>
                    <a:pt x="256" y="352"/>
                    <a:pt x="314" y="323"/>
                    <a:pt x="347" y="267"/>
                  </a:cubicBezTo>
                  <a:cubicBezTo>
                    <a:pt x="351" y="260"/>
                    <a:pt x="355" y="253"/>
                    <a:pt x="359" y="244"/>
                  </a:cubicBezTo>
                  <a:cubicBezTo>
                    <a:pt x="426" y="127"/>
                    <a:pt x="3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1057401" y="3129773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8" y="1"/>
                  </a:moveTo>
                  <a:cubicBezTo>
                    <a:pt x="1" y="1"/>
                    <a:pt x="3" y="338"/>
                    <a:pt x="221" y="338"/>
                  </a:cubicBezTo>
                  <a:cubicBezTo>
                    <a:pt x="438" y="338"/>
                    <a:pt x="435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1109804" y="3143020"/>
              <a:ext cx="29610" cy="22889"/>
            </a:xfrm>
            <a:custGeom>
              <a:avLst/>
              <a:gdLst/>
              <a:ahLst/>
              <a:cxnLst/>
              <a:rect l="l" t="t" r="r" b="b"/>
              <a:pathLst>
                <a:path w="608" h="470" extrusionOk="0">
                  <a:moveTo>
                    <a:pt x="291" y="0"/>
                  </a:moveTo>
                  <a:cubicBezTo>
                    <a:pt x="1" y="0"/>
                    <a:pt x="4" y="450"/>
                    <a:pt x="295" y="450"/>
                  </a:cubicBezTo>
                  <a:cubicBezTo>
                    <a:pt x="311" y="450"/>
                    <a:pt x="329" y="448"/>
                    <a:pt x="347" y="444"/>
                  </a:cubicBezTo>
                  <a:cubicBezTo>
                    <a:pt x="369" y="461"/>
                    <a:pt x="396" y="469"/>
                    <a:pt x="424" y="469"/>
                  </a:cubicBezTo>
                  <a:cubicBezTo>
                    <a:pt x="425" y="469"/>
                    <a:pt x="427" y="469"/>
                    <a:pt x="429" y="469"/>
                  </a:cubicBezTo>
                  <a:cubicBezTo>
                    <a:pt x="583" y="469"/>
                    <a:pt x="608" y="274"/>
                    <a:pt x="508" y="205"/>
                  </a:cubicBezTo>
                  <a:cubicBezTo>
                    <a:pt x="498" y="100"/>
                    <a:pt x="427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1127483" y="3111120"/>
              <a:ext cx="18263" cy="14853"/>
            </a:xfrm>
            <a:custGeom>
              <a:avLst/>
              <a:gdLst/>
              <a:ahLst/>
              <a:cxnLst/>
              <a:rect l="l" t="t" r="r" b="b"/>
              <a:pathLst>
                <a:path w="375" h="305" extrusionOk="0">
                  <a:moveTo>
                    <a:pt x="209" y="1"/>
                  </a:moveTo>
                  <a:cubicBezTo>
                    <a:pt x="194" y="1"/>
                    <a:pt x="179" y="3"/>
                    <a:pt x="166" y="6"/>
                  </a:cubicBezTo>
                  <a:lnTo>
                    <a:pt x="139" y="14"/>
                  </a:lnTo>
                  <a:cubicBezTo>
                    <a:pt x="1" y="50"/>
                    <a:pt x="6" y="255"/>
                    <a:pt x="141" y="292"/>
                  </a:cubicBezTo>
                  <a:lnTo>
                    <a:pt x="169" y="299"/>
                  </a:lnTo>
                  <a:cubicBezTo>
                    <a:pt x="180" y="302"/>
                    <a:pt x="193" y="304"/>
                    <a:pt x="207" y="304"/>
                  </a:cubicBezTo>
                  <a:cubicBezTo>
                    <a:pt x="247" y="304"/>
                    <a:pt x="291" y="289"/>
                    <a:pt x="316" y="259"/>
                  </a:cubicBezTo>
                  <a:lnTo>
                    <a:pt x="322" y="250"/>
                  </a:lnTo>
                  <a:cubicBezTo>
                    <a:pt x="374" y="186"/>
                    <a:pt x="372" y="117"/>
                    <a:pt x="321" y="52"/>
                  </a:cubicBezTo>
                  <a:lnTo>
                    <a:pt x="314" y="43"/>
                  </a:lnTo>
                  <a:cubicBezTo>
                    <a:pt x="290" y="14"/>
                    <a:pt x="248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1247825" y="3073425"/>
              <a:ext cx="15925" cy="12321"/>
            </a:xfrm>
            <a:custGeom>
              <a:avLst/>
              <a:gdLst/>
              <a:ahLst/>
              <a:cxnLst/>
              <a:rect l="l" t="t" r="r" b="b"/>
              <a:pathLst>
                <a:path w="327" h="253" extrusionOk="0">
                  <a:moveTo>
                    <a:pt x="162" y="1"/>
                  </a:moveTo>
                  <a:cubicBezTo>
                    <a:pt x="0" y="1"/>
                    <a:pt x="2" y="252"/>
                    <a:pt x="165" y="252"/>
                  </a:cubicBezTo>
                  <a:cubicBezTo>
                    <a:pt x="327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1262972" y="3148085"/>
              <a:ext cx="18506" cy="15633"/>
            </a:xfrm>
            <a:custGeom>
              <a:avLst/>
              <a:gdLst/>
              <a:ahLst/>
              <a:cxnLst/>
              <a:rect l="l" t="t" r="r" b="b"/>
              <a:pathLst>
                <a:path w="380" h="321" extrusionOk="0">
                  <a:moveTo>
                    <a:pt x="212" y="1"/>
                  </a:moveTo>
                  <a:cubicBezTo>
                    <a:pt x="200" y="1"/>
                    <a:pt x="187" y="2"/>
                    <a:pt x="175" y="6"/>
                  </a:cubicBezTo>
                  <a:lnTo>
                    <a:pt x="152" y="12"/>
                  </a:lnTo>
                  <a:cubicBezTo>
                    <a:pt x="37" y="44"/>
                    <a:pt x="0" y="194"/>
                    <a:pt x="85" y="277"/>
                  </a:cubicBezTo>
                  <a:cubicBezTo>
                    <a:pt x="116" y="307"/>
                    <a:pt x="155" y="321"/>
                    <a:pt x="194" y="321"/>
                  </a:cubicBezTo>
                  <a:cubicBezTo>
                    <a:pt x="261" y="321"/>
                    <a:pt x="327" y="278"/>
                    <a:pt x="348" y="204"/>
                  </a:cubicBezTo>
                  <a:lnTo>
                    <a:pt x="354" y="182"/>
                  </a:lnTo>
                  <a:cubicBezTo>
                    <a:pt x="380" y="87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1448477" y="2982986"/>
              <a:ext cx="19918" cy="19042"/>
            </a:xfrm>
            <a:custGeom>
              <a:avLst/>
              <a:gdLst/>
              <a:ahLst/>
              <a:cxnLst/>
              <a:rect l="l" t="t" r="r" b="b"/>
              <a:pathLst>
                <a:path w="409" h="391" extrusionOk="0">
                  <a:moveTo>
                    <a:pt x="199" y="1"/>
                  </a:moveTo>
                  <a:cubicBezTo>
                    <a:pt x="182" y="1"/>
                    <a:pt x="165" y="3"/>
                    <a:pt x="148" y="7"/>
                  </a:cubicBezTo>
                  <a:cubicBezTo>
                    <a:pt x="62" y="32"/>
                    <a:pt x="11" y="111"/>
                    <a:pt x="8" y="197"/>
                  </a:cubicBezTo>
                  <a:lnTo>
                    <a:pt x="5" y="216"/>
                  </a:lnTo>
                  <a:cubicBezTo>
                    <a:pt x="1" y="306"/>
                    <a:pt x="87" y="391"/>
                    <a:pt x="177" y="391"/>
                  </a:cubicBezTo>
                  <a:cubicBezTo>
                    <a:pt x="179" y="391"/>
                    <a:pt x="181" y="391"/>
                    <a:pt x="184" y="391"/>
                  </a:cubicBezTo>
                  <a:lnTo>
                    <a:pt x="204" y="389"/>
                  </a:lnTo>
                  <a:cubicBezTo>
                    <a:pt x="281" y="387"/>
                    <a:pt x="350" y="341"/>
                    <a:pt x="380" y="268"/>
                  </a:cubicBezTo>
                  <a:cubicBezTo>
                    <a:pt x="409" y="199"/>
                    <a:pt x="397" y="108"/>
                    <a:pt x="339" y="56"/>
                  </a:cubicBezTo>
                  <a:cubicBezTo>
                    <a:pt x="300" y="20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1506043" y="3048636"/>
              <a:ext cx="20795" cy="20210"/>
            </a:xfrm>
            <a:custGeom>
              <a:avLst/>
              <a:gdLst/>
              <a:ahLst/>
              <a:cxnLst/>
              <a:rect l="l" t="t" r="r" b="b"/>
              <a:pathLst>
                <a:path w="427" h="415" extrusionOk="0">
                  <a:moveTo>
                    <a:pt x="212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5"/>
                    <a:pt x="216" y="415"/>
                  </a:cubicBezTo>
                  <a:cubicBezTo>
                    <a:pt x="324" y="415"/>
                    <a:pt x="426" y="317"/>
                    <a:pt x="422" y="205"/>
                  </a:cubicBezTo>
                  <a:cubicBezTo>
                    <a:pt x="416" y="95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1446529" y="3061834"/>
              <a:ext cx="29123" cy="28343"/>
            </a:xfrm>
            <a:custGeom>
              <a:avLst/>
              <a:gdLst/>
              <a:ahLst/>
              <a:cxnLst/>
              <a:rect l="l" t="t" r="r" b="b"/>
              <a:pathLst>
                <a:path w="598" h="582" extrusionOk="0">
                  <a:moveTo>
                    <a:pt x="296" y="1"/>
                  </a:moveTo>
                  <a:cubicBezTo>
                    <a:pt x="144" y="1"/>
                    <a:pt x="0" y="138"/>
                    <a:pt x="8" y="294"/>
                  </a:cubicBezTo>
                  <a:cubicBezTo>
                    <a:pt x="17" y="452"/>
                    <a:pt x="138" y="582"/>
                    <a:pt x="301" y="582"/>
                  </a:cubicBezTo>
                  <a:cubicBezTo>
                    <a:pt x="454" y="582"/>
                    <a:pt x="598" y="445"/>
                    <a:pt x="589" y="289"/>
                  </a:cubicBezTo>
                  <a:cubicBezTo>
                    <a:pt x="581" y="131"/>
                    <a:pt x="459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1564095" y="2993165"/>
              <a:ext cx="24447" cy="23766"/>
            </a:xfrm>
            <a:custGeom>
              <a:avLst/>
              <a:gdLst/>
              <a:ahLst/>
              <a:cxnLst/>
              <a:rect l="l" t="t" r="r" b="b"/>
              <a:pathLst>
                <a:path w="502" h="488" extrusionOk="0">
                  <a:moveTo>
                    <a:pt x="250" y="1"/>
                  </a:moveTo>
                  <a:cubicBezTo>
                    <a:pt x="122" y="1"/>
                    <a:pt x="1" y="116"/>
                    <a:pt x="8" y="246"/>
                  </a:cubicBezTo>
                  <a:cubicBezTo>
                    <a:pt x="15" y="377"/>
                    <a:pt x="117" y="487"/>
                    <a:pt x="254" y="487"/>
                  </a:cubicBezTo>
                  <a:cubicBezTo>
                    <a:pt x="382" y="487"/>
                    <a:pt x="502" y="373"/>
                    <a:pt x="496" y="242"/>
                  </a:cubicBezTo>
                  <a:cubicBezTo>
                    <a:pt x="489" y="109"/>
                    <a:pt x="38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1285082" y="3033587"/>
              <a:ext cx="22012" cy="16948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24" y="0"/>
                  </a:moveTo>
                  <a:cubicBezTo>
                    <a:pt x="1" y="0"/>
                    <a:pt x="3" y="348"/>
                    <a:pt x="228" y="348"/>
                  </a:cubicBezTo>
                  <a:cubicBezTo>
                    <a:pt x="452" y="348"/>
                    <a:pt x="44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1534923" y="2913392"/>
              <a:ext cx="18068" cy="13928"/>
            </a:xfrm>
            <a:custGeom>
              <a:avLst/>
              <a:gdLst/>
              <a:ahLst/>
              <a:cxnLst/>
              <a:rect l="l" t="t" r="r" b="b"/>
              <a:pathLst>
                <a:path w="371" h="286" extrusionOk="0">
                  <a:moveTo>
                    <a:pt x="115" y="1"/>
                  </a:moveTo>
                  <a:cubicBezTo>
                    <a:pt x="39" y="1"/>
                    <a:pt x="0" y="112"/>
                    <a:pt x="54" y="169"/>
                  </a:cubicBezTo>
                  <a:cubicBezTo>
                    <a:pt x="60" y="186"/>
                    <a:pt x="67" y="202"/>
                    <a:pt x="75" y="219"/>
                  </a:cubicBezTo>
                  <a:cubicBezTo>
                    <a:pt x="98" y="265"/>
                    <a:pt x="143" y="286"/>
                    <a:pt x="189" y="286"/>
                  </a:cubicBezTo>
                  <a:cubicBezTo>
                    <a:pt x="239" y="286"/>
                    <a:pt x="290" y="261"/>
                    <a:pt x="315" y="216"/>
                  </a:cubicBezTo>
                  <a:cubicBezTo>
                    <a:pt x="370" y="120"/>
                    <a:pt x="296" y="14"/>
                    <a:pt x="193" y="8"/>
                  </a:cubicBezTo>
                  <a:cubicBezTo>
                    <a:pt x="181" y="8"/>
                    <a:pt x="168" y="8"/>
                    <a:pt x="156" y="9"/>
                  </a:cubicBezTo>
                  <a:lnTo>
                    <a:pt x="146" y="7"/>
                  </a:lnTo>
                  <a:cubicBezTo>
                    <a:pt x="135" y="3"/>
                    <a:pt x="125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1642457" y="2963311"/>
              <a:ext cx="25470" cy="21525"/>
            </a:xfrm>
            <a:custGeom>
              <a:avLst/>
              <a:gdLst/>
              <a:ahLst/>
              <a:cxnLst/>
              <a:rect l="l" t="t" r="r" b="b"/>
              <a:pathLst>
                <a:path w="523" h="442" extrusionOk="0">
                  <a:moveTo>
                    <a:pt x="256" y="1"/>
                  </a:moveTo>
                  <a:cubicBezTo>
                    <a:pt x="161" y="1"/>
                    <a:pt x="67" y="59"/>
                    <a:pt x="41" y="161"/>
                  </a:cubicBezTo>
                  <a:lnTo>
                    <a:pt x="35" y="184"/>
                  </a:lnTo>
                  <a:cubicBezTo>
                    <a:pt x="1" y="320"/>
                    <a:pt x="108" y="442"/>
                    <a:pt x="237" y="442"/>
                  </a:cubicBezTo>
                  <a:cubicBezTo>
                    <a:pt x="254" y="442"/>
                    <a:pt x="272" y="440"/>
                    <a:pt x="290" y="435"/>
                  </a:cubicBezTo>
                  <a:lnTo>
                    <a:pt x="314" y="429"/>
                  </a:lnTo>
                  <a:cubicBezTo>
                    <a:pt x="475" y="388"/>
                    <a:pt x="522" y="176"/>
                    <a:pt x="407" y="61"/>
                  </a:cubicBezTo>
                  <a:cubicBezTo>
                    <a:pt x="365" y="20"/>
                    <a:pt x="31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1717409" y="289975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0"/>
                  </a:moveTo>
                  <a:cubicBezTo>
                    <a:pt x="1" y="0"/>
                    <a:pt x="4" y="306"/>
                    <a:pt x="199" y="306"/>
                  </a:cubicBezTo>
                  <a:cubicBezTo>
                    <a:pt x="396" y="306"/>
                    <a:pt x="395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1775413" y="2839804"/>
              <a:ext cx="14513" cy="11931"/>
            </a:xfrm>
            <a:custGeom>
              <a:avLst/>
              <a:gdLst/>
              <a:ahLst/>
              <a:cxnLst/>
              <a:rect l="l" t="t" r="r" b="b"/>
              <a:pathLst>
                <a:path w="298" h="245" extrusionOk="0">
                  <a:moveTo>
                    <a:pt x="150" y="1"/>
                  </a:moveTo>
                  <a:cubicBezTo>
                    <a:pt x="123" y="1"/>
                    <a:pt x="95" y="11"/>
                    <a:pt x="78" y="30"/>
                  </a:cubicBezTo>
                  <a:cubicBezTo>
                    <a:pt x="75" y="35"/>
                    <a:pt x="70" y="40"/>
                    <a:pt x="65" y="45"/>
                  </a:cubicBezTo>
                  <a:cubicBezTo>
                    <a:pt x="0" y="119"/>
                    <a:pt x="43" y="245"/>
                    <a:pt x="149" y="245"/>
                  </a:cubicBezTo>
                  <a:cubicBezTo>
                    <a:pt x="150" y="245"/>
                    <a:pt x="150" y="245"/>
                    <a:pt x="151" y="245"/>
                  </a:cubicBezTo>
                  <a:cubicBezTo>
                    <a:pt x="257" y="245"/>
                    <a:pt x="297" y="118"/>
                    <a:pt x="232" y="43"/>
                  </a:cubicBezTo>
                  <a:lnTo>
                    <a:pt x="219" y="29"/>
                  </a:lnTo>
                  <a:cubicBezTo>
                    <a:pt x="202" y="10"/>
                    <a:pt x="177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1685363" y="2768066"/>
              <a:ext cx="21769" cy="19626"/>
            </a:xfrm>
            <a:custGeom>
              <a:avLst/>
              <a:gdLst/>
              <a:ahLst/>
              <a:cxnLst/>
              <a:rect l="l" t="t" r="r" b="b"/>
              <a:pathLst>
                <a:path w="447" h="403" extrusionOk="0">
                  <a:moveTo>
                    <a:pt x="246" y="0"/>
                  </a:moveTo>
                  <a:cubicBezTo>
                    <a:pt x="192" y="0"/>
                    <a:pt x="140" y="24"/>
                    <a:pt x="96" y="60"/>
                  </a:cubicBezTo>
                  <a:cubicBezTo>
                    <a:pt x="83" y="70"/>
                    <a:pt x="72" y="82"/>
                    <a:pt x="60" y="93"/>
                  </a:cubicBezTo>
                  <a:cubicBezTo>
                    <a:pt x="1" y="150"/>
                    <a:pt x="3" y="256"/>
                    <a:pt x="62" y="313"/>
                  </a:cubicBezTo>
                  <a:cubicBezTo>
                    <a:pt x="74" y="324"/>
                    <a:pt x="85" y="336"/>
                    <a:pt x="98" y="347"/>
                  </a:cubicBezTo>
                  <a:cubicBezTo>
                    <a:pt x="141" y="382"/>
                    <a:pt x="191" y="403"/>
                    <a:pt x="243" y="403"/>
                  </a:cubicBezTo>
                  <a:cubicBezTo>
                    <a:pt x="268" y="403"/>
                    <a:pt x="294" y="398"/>
                    <a:pt x="320" y="387"/>
                  </a:cubicBezTo>
                  <a:cubicBezTo>
                    <a:pt x="390" y="356"/>
                    <a:pt x="447" y="281"/>
                    <a:pt x="442" y="200"/>
                  </a:cubicBezTo>
                  <a:cubicBezTo>
                    <a:pt x="440" y="129"/>
                    <a:pt x="402" y="63"/>
                    <a:pt x="341" y="26"/>
                  </a:cubicBezTo>
                  <a:cubicBezTo>
                    <a:pt x="309" y="8"/>
                    <a:pt x="277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1767718" y="2696475"/>
              <a:ext cx="11591" cy="9935"/>
            </a:xfrm>
            <a:custGeom>
              <a:avLst/>
              <a:gdLst/>
              <a:ahLst/>
              <a:cxnLst/>
              <a:rect l="l" t="t" r="r" b="b"/>
              <a:pathLst>
                <a:path w="238" h="204" extrusionOk="0">
                  <a:moveTo>
                    <a:pt x="135" y="0"/>
                  </a:moveTo>
                  <a:cubicBezTo>
                    <a:pt x="48" y="4"/>
                    <a:pt x="1" y="111"/>
                    <a:pt x="65" y="174"/>
                  </a:cubicBezTo>
                  <a:cubicBezTo>
                    <a:pt x="85" y="194"/>
                    <a:pt x="109" y="203"/>
                    <a:pt x="133" y="203"/>
                  </a:cubicBezTo>
                  <a:cubicBezTo>
                    <a:pt x="185" y="203"/>
                    <a:pt x="235" y="161"/>
                    <a:pt x="238" y="102"/>
                  </a:cubicBezTo>
                  <a:cubicBezTo>
                    <a:pt x="238" y="87"/>
                    <a:pt x="236" y="74"/>
                    <a:pt x="234" y="60"/>
                  </a:cubicBezTo>
                  <a:cubicBezTo>
                    <a:pt x="227" y="33"/>
                    <a:pt x="204" y="11"/>
                    <a:pt x="177" y="4"/>
                  </a:cubicBezTo>
                  <a:cubicBezTo>
                    <a:pt x="163" y="2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1832686" y="277960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8" y="0"/>
                  </a:moveTo>
                  <a:cubicBezTo>
                    <a:pt x="111" y="0"/>
                    <a:pt x="1" y="104"/>
                    <a:pt x="8" y="224"/>
                  </a:cubicBezTo>
                  <a:cubicBezTo>
                    <a:pt x="14" y="344"/>
                    <a:pt x="107" y="444"/>
                    <a:pt x="232" y="444"/>
                  </a:cubicBezTo>
                  <a:cubicBezTo>
                    <a:pt x="348" y="444"/>
                    <a:pt x="458" y="340"/>
                    <a:pt x="452" y="220"/>
                  </a:cubicBezTo>
                  <a:cubicBezTo>
                    <a:pt x="446" y="100"/>
                    <a:pt x="352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1784082" y="2607399"/>
              <a:ext cx="16607" cy="15292"/>
            </a:xfrm>
            <a:custGeom>
              <a:avLst/>
              <a:gdLst/>
              <a:ahLst/>
              <a:cxnLst/>
              <a:rect l="l" t="t" r="r" b="b"/>
              <a:pathLst>
                <a:path w="341" h="314" extrusionOk="0">
                  <a:moveTo>
                    <a:pt x="173" y="0"/>
                  </a:moveTo>
                  <a:cubicBezTo>
                    <a:pt x="109" y="0"/>
                    <a:pt x="45" y="37"/>
                    <a:pt x="28" y="109"/>
                  </a:cubicBezTo>
                  <a:cubicBezTo>
                    <a:pt x="26" y="112"/>
                    <a:pt x="25" y="117"/>
                    <a:pt x="24" y="122"/>
                  </a:cubicBezTo>
                  <a:cubicBezTo>
                    <a:pt x="0" y="218"/>
                    <a:pt x="73" y="312"/>
                    <a:pt x="173" y="313"/>
                  </a:cubicBezTo>
                  <a:cubicBezTo>
                    <a:pt x="274" y="312"/>
                    <a:pt x="341" y="216"/>
                    <a:pt x="318" y="119"/>
                  </a:cubicBezTo>
                  <a:cubicBezTo>
                    <a:pt x="317" y="115"/>
                    <a:pt x="316" y="110"/>
                    <a:pt x="314" y="106"/>
                  </a:cubicBezTo>
                  <a:cubicBezTo>
                    <a:pt x="298" y="35"/>
                    <a:pt x="236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1865317" y="2667741"/>
              <a:ext cx="29317" cy="24496"/>
            </a:xfrm>
            <a:custGeom>
              <a:avLst/>
              <a:gdLst/>
              <a:ahLst/>
              <a:cxnLst/>
              <a:rect l="l" t="t" r="r" b="b"/>
              <a:pathLst>
                <a:path w="602" h="503" extrusionOk="0">
                  <a:moveTo>
                    <a:pt x="318" y="1"/>
                  </a:moveTo>
                  <a:cubicBezTo>
                    <a:pt x="297" y="1"/>
                    <a:pt x="276" y="4"/>
                    <a:pt x="254" y="10"/>
                  </a:cubicBezTo>
                  <a:lnTo>
                    <a:pt x="242" y="13"/>
                  </a:lnTo>
                  <a:cubicBezTo>
                    <a:pt x="62" y="64"/>
                    <a:pt x="1" y="301"/>
                    <a:pt x="135" y="433"/>
                  </a:cubicBezTo>
                  <a:cubicBezTo>
                    <a:pt x="184" y="481"/>
                    <a:pt x="245" y="503"/>
                    <a:pt x="306" y="503"/>
                  </a:cubicBezTo>
                  <a:cubicBezTo>
                    <a:pt x="414" y="503"/>
                    <a:pt x="520" y="434"/>
                    <a:pt x="553" y="319"/>
                  </a:cubicBezTo>
                  <a:lnTo>
                    <a:pt x="557" y="307"/>
                  </a:lnTo>
                  <a:cubicBezTo>
                    <a:pt x="602" y="149"/>
                    <a:pt x="47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1751500" y="2596831"/>
              <a:ext cx="23960" cy="2040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75" y="1"/>
                  </a:moveTo>
                  <a:cubicBezTo>
                    <a:pt x="266" y="1"/>
                    <a:pt x="256" y="2"/>
                    <a:pt x="246" y="3"/>
                  </a:cubicBezTo>
                  <a:cubicBezTo>
                    <a:pt x="85" y="26"/>
                    <a:pt x="0" y="241"/>
                    <a:pt x="129" y="356"/>
                  </a:cubicBezTo>
                  <a:cubicBezTo>
                    <a:pt x="169" y="396"/>
                    <a:pt x="225" y="418"/>
                    <a:pt x="283" y="418"/>
                  </a:cubicBezTo>
                  <a:cubicBezTo>
                    <a:pt x="398" y="416"/>
                    <a:pt x="492" y="311"/>
                    <a:pt x="480" y="198"/>
                  </a:cubicBezTo>
                  <a:cubicBezTo>
                    <a:pt x="480" y="164"/>
                    <a:pt x="471" y="130"/>
                    <a:pt x="454" y="101"/>
                  </a:cubicBezTo>
                  <a:cubicBezTo>
                    <a:pt x="415" y="38"/>
                    <a:pt x="347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1820511" y="2480045"/>
              <a:ext cx="22305" cy="21282"/>
            </a:xfrm>
            <a:custGeom>
              <a:avLst/>
              <a:gdLst/>
              <a:ahLst/>
              <a:cxnLst/>
              <a:rect l="l" t="t" r="r" b="b"/>
              <a:pathLst>
                <a:path w="458" h="437" extrusionOk="0">
                  <a:moveTo>
                    <a:pt x="223" y="0"/>
                  </a:moveTo>
                  <a:cubicBezTo>
                    <a:pt x="203" y="0"/>
                    <a:pt x="184" y="4"/>
                    <a:pt x="166" y="11"/>
                  </a:cubicBezTo>
                  <a:cubicBezTo>
                    <a:pt x="119" y="32"/>
                    <a:pt x="83" y="49"/>
                    <a:pt x="51" y="91"/>
                  </a:cubicBezTo>
                  <a:cubicBezTo>
                    <a:pt x="15" y="136"/>
                    <a:pt x="1" y="195"/>
                    <a:pt x="10" y="252"/>
                  </a:cubicBezTo>
                  <a:cubicBezTo>
                    <a:pt x="26" y="360"/>
                    <a:pt x="120" y="437"/>
                    <a:pt x="224" y="437"/>
                  </a:cubicBezTo>
                  <a:cubicBezTo>
                    <a:pt x="243" y="437"/>
                    <a:pt x="263" y="434"/>
                    <a:pt x="282" y="429"/>
                  </a:cubicBezTo>
                  <a:cubicBezTo>
                    <a:pt x="398" y="397"/>
                    <a:pt x="458" y="275"/>
                    <a:pt x="431" y="161"/>
                  </a:cubicBezTo>
                  <a:cubicBezTo>
                    <a:pt x="411" y="79"/>
                    <a:pt x="314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1720721" y="2510483"/>
              <a:ext cx="19431" cy="16558"/>
            </a:xfrm>
            <a:custGeom>
              <a:avLst/>
              <a:gdLst/>
              <a:ahLst/>
              <a:cxnLst/>
              <a:rect l="l" t="t" r="r" b="b"/>
              <a:pathLst>
                <a:path w="399" h="340" extrusionOk="0">
                  <a:moveTo>
                    <a:pt x="235" y="0"/>
                  </a:moveTo>
                  <a:cubicBezTo>
                    <a:pt x="233" y="0"/>
                    <a:pt x="230" y="0"/>
                    <a:pt x="228" y="0"/>
                  </a:cubicBezTo>
                  <a:cubicBezTo>
                    <a:pt x="184" y="4"/>
                    <a:pt x="141" y="17"/>
                    <a:pt x="103" y="38"/>
                  </a:cubicBezTo>
                  <a:cubicBezTo>
                    <a:pt x="27" y="78"/>
                    <a:pt x="1" y="192"/>
                    <a:pt x="46" y="262"/>
                  </a:cubicBezTo>
                  <a:cubicBezTo>
                    <a:pt x="80" y="313"/>
                    <a:pt x="131" y="339"/>
                    <a:pt x="185" y="339"/>
                  </a:cubicBezTo>
                  <a:cubicBezTo>
                    <a:pt x="213" y="339"/>
                    <a:pt x="242" y="332"/>
                    <a:pt x="269" y="318"/>
                  </a:cubicBezTo>
                  <a:cubicBezTo>
                    <a:pt x="297" y="306"/>
                    <a:pt x="321" y="288"/>
                    <a:pt x="340" y="266"/>
                  </a:cubicBezTo>
                  <a:cubicBezTo>
                    <a:pt x="381" y="216"/>
                    <a:pt x="398" y="156"/>
                    <a:pt x="372" y="94"/>
                  </a:cubicBezTo>
                  <a:cubicBezTo>
                    <a:pt x="349" y="43"/>
                    <a:pt x="29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1657847" y="2458713"/>
              <a:ext cx="20746" cy="20162"/>
            </a:xfrm>
            <a:custGeom>
              <a:avLst/>
              <a:gdLst/>
              <a:ahLst/>
              <a:cxnLst/>
              <a:rect l="l" t="t" r="r" b="b"/>
              <a:pathLst>
                <a:path w="426" h="414" extrusionOk="0">
                  <a:moveTo>
                    <a:pt x="211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4"/>
                    <a:pt x="214" y="414"/>
                  </a:cubicBezTo>
                  <a:cubicBezTo>
                    <a:pt x="323" y="414"/>
                    <a:pt x="425" y="316"/>
                    <a:pt x="419" y="205"/>
                  </a:cubicBezTo>
                  <a:cubicBezTo>
                    <a:pt x="414" y="95"/>
                    <a:pt x="32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1459825" y="2464509"/>
              <a:ext cx="19188" cy="18701"/>
            </a:xfrm>
            <a:custGeom>
              <a:avLst/>
              <a:gdLst/>
              <a:ahLst/>
              <a:cxnLst/>
              <a:rect l="l" t="t" r="r" b="b"/>
              <a:pathLst>
                <a:path w="394" h="384" extrusionOk="0">
                  <a:moveTo>
                    <a:pt x="195" y="1"/>
                  </a:moveTo>
                  <a:cubicBezTo>
                    <a:pt x="95" y="2"/>
                    <a:pt x="1" y="92"/>
                    <a:pt x="6" y="195"/>
                  </a:cubicBezTo>
                  <a:cubicBezTo>
                    <a:pt x="12" y="298"/>
                    <a:pt x="91" y="384"/>
                    <a:pt x="198" y="384"/>
                  </a:cubicBezTo>
                  <a:cubicBezTo>
                    <a:pt x="300" y="384"/>
                    <a:pt x="394" y="293"/>
                    <a:pt x="389" y="191"/>
                  </a:cubicBezTo>
                  <a:cubicBezTo>
                    <a:pt x="383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1338265" y="2472983"/>
              <a:ext cx="16217" cy="14172"/>
            </a:xfrm>
            <a:custGeom>
              <a:avLst/>
              <a:gdLst/>
              <a:ahLst/>
              <a:cxnLst/>
              <a:rect l="l" t="t" r="r" b="b"/>
              <a:pathLst>
                <a:path w="333" h="291" extrusionOk="0">
                  <a:moveTo>
                    <a:pt x="161" y="1"/>
                  </a:moveTo>
                  <a:cubicBezTo>
                    <a:pt x="72" y="1"/>
                    <a:pt x="0" y="101"/>
                    <a:pt x="54" y="191"/>
                  </a:cubicBezTo>
                  <a:cubicBezTo>
                    <a:pt x="64" y="249"/>
                    <a:pt x="114" y="291"/>
                    <a:pt x="171" y="291"/>
                  </a:cubicBezTo>
                  <a:cubicBezTo>
                    <a:pt x="181" y="291"/>
                    <a:pt x="190" y="290"/>
                    <a:pt x="200" y="287"/>
                  </a:cubicBezTo>
                  <a:cubicBezTo>
                    <a:pt x="325" y="255"/>
                    <a:pt x="332" y="74"/>
                    <a:pt x="224" y="18"/>
                  </a:cubicBezTo>
                  <a:cubicBezTo>
                    <a:pt x="203" y="6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1176575" y="251603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1"/>
                  </a:moveTo>
                  <a:cubicBezTo>
                    <a:pt x="1" y="1"/>
                    <a:pt x="4" y="306"/>
                    <a:pt x="200" y="306"/>
                  </a:cubicBezTo>
                  <a:cubicBezTo>
                    <a:pt x="396" y="306"/>
                    <a:pt x="394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1044739" y="2568536"/>
              <a:ext cx="21672" cy="21087"/>
            </a:xfrm>
            <a:custGeom>
              <a:avLst/>
              <a:gdLst/>
              <a:ahLst/>
              <a:cxnLst/>
              <a:rect l="l" t="t" r="r" b="b"/>
              <a:pathLst>
                <a:path w="445" h="433" extrusionOk="0">
                  <a:moveTo>
                    <a:pt x="220" y="1"/>
                  </a:moveTo>
                  <a:cubicBezTo>
                    <a:pt x="107" y="1"/>
                    <a:pt x="0" y="102"/>
                    <a:pt x="6" y="219"/>
                  </a:cubicBezTo>
                  <a:cubicBezTo>
                    <a:pt x="12" y="334"/>
                    <a:pt x="103" y="433"/>
                    <a:pt x="224" y="433"/>
                  </a:cubicBezTo>
                  <a:cubicBezTo>
                    <a:pt x="337" y="433"/>
                    <a:pt x="444" y="331"/>
                    <a:pt x="438" y="215"/>
                  </a:cubicBezTo>
                  <a:cubicBezTo>
                    <a:pt x="432" y="98"/>
                    <a:pt x="342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650302" y="2748975"/>
              <a:ext cx="11980" cy="10471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43" y="0"/>
                  </a:moveTo>
                  <a:cubicBezTo>
                    <a:pt x="136" y="0"/>
                    <a:pt x="129" y="1"/>
                    <a:pt x="122" y="2"/>
                  </a:cubicBezTo>
                  <a:lnTo>
                    <a:pt x="98" y="5"/>
                  </a:lnTo>
                  <a:cubicBezTo>
                    <a:pt x="16" y="19"/>
                    <a:pt x="1" y="134"/>
                    <a:pt x="53" y="185"/>
                  </a:cubicBezTo>
                  <a:cubicBezTo>
                    <a:pt x="73" y="205"/>
                    <a:pt x="101" y="214"/>
                    <a:pt x="129" y="214"/>
                  </a:cubicBezTo>
                  <a:cubicBezTo>
                    <a:pt x="176" y="214"/>
                    <a:pt x="223" y="188"/>
                    <a:pt x="231" y="136"/>
                  </a:cubicBezTo>
                  <a:cubicBezTo>
                    <a:pt x="233" y="128"/>
                    <a:pt x="234" y="121"/>
                    <a:pt x="235" y="114"/>
                  </a:cubicBezTo>
                  <a:cubicBezTo>
                    <a:pt x="246" y="47"/>
                    <a:pt x="204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680984" y="2641734"/>
              <a:ext cx="43830" cy="33165"/>
            </a:xfrm>
            <a:custGeom>
              <a:avLst/>
              <a:gdLst/>
              <a:ahLst/>
              <a:cxnLst/>
              <a:rect l="l" t="t" r="r" b="b"/>
              <a:pathLst>
                <a:path w="900" h="681" extrusionOk="0">
                  <a:moveTo>
                    <a:pt x="437" y="1"/>
                  </a:moveTo>
                  <a:cubicBezTo>
                    <a:pt x="0" y="1"/>
                    <a:pt x="5" y="681"/>
                    <a:pt x="443" y="681"/>
                  </a:cubicBezTo>
                  <a:cubicBezTo>
                    <a:pt x="600" y="681"/>
                    <a:pt x="699" y="592"/>
                    <a:pt x="743" y="481"/>
                  </a:cubicBezTo>
                  <a:cubicBezTo>
                    <a:pt x="900" y="446"/>
                    <a:pt x="894" y="194"/>
                    <a:pt x="726" y="171"/>
                  </a:cubicBezTo>
                  <a:cubicBezTo>
                    <a:pt x="676" y="74"/>
                    <a:pt x="580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640026" y="271322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6" y="0"/>
                  </a:moveTo>
                  <a:cubicBezTo>
                    <a:pt x="1" y="0"/>
                    <a:pt x="3" y="257"/>
                    <a:pt x="169" y="257"/>
                  </a:cubicBezTo>
                  <a:cubicBezTo>
                    <a:pt x="334" y="257"/>
                    <a:pt x="333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674117" y="2731783"/>
              <a:ext cx="40957" cy="45145"/>
            </a:xfrm>
            <a:custGeom>
              <a:avLst/>
              <a:gdLst/>
              <a:ahLst/>
              <a:cxnLst/>
              <a:rect l="l" t="t" r="r" b="b"/>
              <a:pathLst>
                <a:path w="841" h="927" extrusionOk="0">
                  <a:moveTo>
                    <a:pt x="414" y="0"/>
                  </a:moveTo>
                  <a:cubicBezTo>
                    <a:pt x="70" y="0"/>
                    <a:pt x="1" y="422"/>
                    <a:pt x="201" y="600"/>
                  </a:cubicBezTo>
                  <a:cubicBezTo>
                    <a:pt x="78" y="681"/>
                    <a:pt x="111" y="921"/>
                    <a:pt x="297" y="921"/>
                  </a:cubicBezTo>
                  <a:cubicBezTo>
                    <a:pt x="328" y="921"/>
                    <a:pt x="358" y="913"/>
                    <a:pt x="384" y="898"/>
                  </a:cubicBezTo>
                  <a:cubicBezTo>
                    <a:pt x="412" y="916"/>
                    <a:pt x="445" y="926"/>
                    <a:pt x="477" y="926"/>
                  </a:cubicBezTo>
                  <a:cubicBezTo>
                    <a:pt x="479" y="926"/>
                    <a:pt x="481" y="926"/>
                    <a:pt x="483" y="926"/>
                  </a:cubicBezTo>
                  <a:cubicBezTo>
                    <a:pt x="656" y="926"/>
                    <a:pt x="698" y="724"/>
                    <a:pt x="610" y="624"/>
                  </a:cubicBezTo>
                  <a:cubicBezTo>
                    <a:pt x="841" y="461"/>
                    <a:pt x="77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672948" y="2678601"/>
              <a:ext cx="64868" cy="53278"/>
            </a:xfrm>
            <a:custGeom>
              <a:avLst/>
              <a:gdLst/>
              <a:ahLst/>
              <a:cxnLst/>
              <a:rect l="l" t="t" r="r" b="b"/>
              <a:pathLst>
                <a:path w="1332" h="1094" extrusionOk="0">
                  <a:moveTo>
                    <a:pt x="995" y="1"/>
                  </a:moveTo>
                  <a:cubicBezTo>
                    <a:pt x="830" y="1"/>
                    <a:pt x="728" y="96"/>
                    <a:pt x="688" y="216"/>
                  </a:cubicBezTo>
                  <a:cubicBezTo>
                    <a:pt x="671" y="256"/>
                    <a:pt x="663" y="300"/>
                    <a:pt x="665" y="344"/>
                  </a:cubicBezTo>
                  <a:cubicBezTo>
                    <a:pt x="665" y="351"/>
                    <a:pt x="667" y="358"/>
                    <a:pt x="669" y="365"/>
                  </a:cubicBezTo>
                  <a:cubicBezTo>
                    <a:pt x="660" y="369"/>
                    <a:pt x="653" y="373"/>
                    <a:pt x="646" y="378"/>
                  </a:cubicBezTo>
                  <a:cubicBezTo>
                    <a:pt x="617" y="360"/>
                    <a:pt x="586" y="345"/>
                    <a:pt x="553" y="335"/>
                  </a:cubicBezTo>
                  <a:cubicBezTo>
                    <a:pt x="533" y="328"/>
                    <a:pt x="510" y="324"/>
                    <a:pt x="485" y="324"/>
                  </a:cubicBezTo>
                  <a:cubicBezTo>
                    <a:pt x="426" y="324"/>
                    <a:pt x="359" y="345"/>
                    <a:pt x="315" y="382"/>
                  </a:cubicBezTo>
                  <a:cubicBezTo>
                    <a:pt x="288" y="353"/>
                    <a:pt x="249" y="336"/>
                    <a:pt x="208" y="336"/>
                  </a:cubicBezTo>
                  <a:cubicBezTo>
                    <a:pt x="206" y="336"/>
                    <a:pt x="205" y="336"/>
                    <a:pt x="203" y="337"/>
                  </a:cubicBezTo>
                  <a:cubicBezTo>
                    <a:pt x="8" y="338"/>
                    <a:pt x="1" y="626"/>
                    <a:pt x="177" y="655"/>
                  </a:cubicBezTo>
                  <a:cubicBezTo>
                    <a:pt x="179" y="738"/>
                    <a:pt x="220" y="814"/>
                    <a:pt x="287" y="863"/>
                  </a:cubicBezTo>
                  <a:cubicBezTo>
                    <a:pt x="332" y="897"/>
                    <a:pt x="389" y="917"/>
                    <a:pt x="447" y="917"/>
                  </a:cubicBezTo>
                  <a:cubicBezTo>
                    <a:pt x="428" y="997"/>
                    <a:pt x="472" y="1093"/>
                    <a:pt x="578" y="1093"/>
                  </a:cubicBezTo>
                  <a:cubicBezTo>
                    <a:pt x="729" y="1093"/>
                    <a:pt x="751" y="895"/>
                    <a:pt x="645" y="834"/>
                  </a:cubicBezTo>
                  <a:cubicBezTo>
                    <a:pt x="660" y="817"/>
                    <a:pt x="675" y="801"/>
                    <a:pt x="686" y="782"/>
                  </a:cubicBezTo>
                  <a:cubicBezTo>
                    <a:pt x="697" y="765"/>
                    <a:pt x="708" y="748"/>
                    <a:pt x="719" y="730"/>
                  </a:cubicBezTo>
                  <a:cubicBezTo>
                    <a:pt x="732" y="710"/>
                    <a:pt x="740" y="689"/>
                    <a:pt x="746" y="665"/>
                  </a:cubicBezTo>
                  <a:cubicBezTo>
                    <a:pt x="777" y="664"/>
                    <a:pt x="805" y="653"/>
                    <a:pt x="830" y="635"/>
                  </a:cubicBezTo>
                  <a:cubicBezTo>
                    <a:pt x="882" y="665"/>
                    <a:pt x="941" y="680"/>
                    <a:pt x="1001" y="680"/>
                  </a:cubicBezTo>
                  <a:cubicBezTo>
                    <a:pt x="1164" y="680"/>
                    <a:pt x="1267" y="584"/>
                    <a:pt x="1306" y="465"/>
                  </a:cubicBezTo>
                  <a:cubicBezTo>
                    <a:pt x="1324" y="425"/>
                    <a:pt x="1331" y="381"/>
                    <a:pt x="1329" y="338"/>
                  </a:cubicBezTo>
                  <a:cubicBezTo>
                    <a:pt x="1328" y="310"/>
                    <a:pt x="1322" y="283"/>
                    <a:pt x="1315" y="257"/>
                  </a:cubicBezTo>
                  <a:cubicBezTo>
                    <a:pt x="1283" y="119"/>
                    <a:pt x="1177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715903" y="2592545"/>
              <a:ext cx="49674" cy="32678"/>
            </a:xfrm>
            <a:custGeom>
              <a:avLst/>
              <a:gdLst/>
              <a:ahLst/>
              <a:cxnLst/>
              <a:rect l="l" t="t" r="r" b="b"/>
              <a:pathLst>
                <a:path w="1020" h="671" extrusionOk="0">
                  <a:moveTo>
                    <a:pt x="587" y="1"/>
                  </a:moveTo>
                  <a:cubicBezTo>
                    <a:pt x="586" y="1"/>
                    <a:pt x="585" y="1"/>
                    <a:pt x="584" y="1"/>
                  </a:cubicBezTo>
                  <a:cubicBezTo>
                    <a:pt x="448" y="1"/>
                    <a:pt x="320" y="104"/>
                    <a:pt x="288" y="235"/>
                  </a:cubicBezTo>
                  <a:cubicBezTo>
                    <a:pt x="260" y="206"/>
                    <a:pt x="223" y="191"/>
                    <a:pt x="183" y="191"/>
                  </a:cubicBezTo>
                  <a:cubicBezTo>
                    <a:pt x="181" y="191"/>
                    <a:pt x="180" y="191"/>
                    <a:pt x="178" y="191"/>
                  </a:cubicBezTo>
                  <a:cubicBezTo>
                    <a:pt x="122" y="192"/>
                    <a:pt x="70" y="223"/>
                    <a:pt x="40" y="271"/>
                  </a:cubicBezTo>
                  <a:cubicBezTo>
                    <a:pt x="1" y="340"/>
                    <a:pt x="22" y="409"/>
                    <a:pt x="67" y="466"/>
                  </a:cubicBezTo>
                  <a:lnTo>
                    <a:pt x="73" y="474"/>
                  </a:lnTo>
                  <a:cubicBezTo>
                    <a:pt x="97" y="503"/>
                    <a:pt x="137" y="518"/>
                    <a:pt x="178" y="518"/>
                  </a:cubicBezTo>
                  <a:cubicBezTo>
                    <a:pt x="221" y="518"/>
                    <a:pt x="264" y="502"/>
                    <a:pt x="288" y="472"/>
                  </a:cubicBezTo>
                  <a:lnTo>
                    <a:pt x="295" y="465"/>
                  </a:lnTo>
                  <a:cubicBezTo>
                    <a:pt x="301" y="456"/>
                    <a:pt x="307" y="447"/>
                    <a:pt x="311" y="439"/>
                  </a:cubicBezTo>
                  <a:cubicBezTo>
                    <a:pt x="347" y="516"/>
                    <a:pt x="414" y="574"/>
                    <a:pt x="495" y="600"/>
                  </a:cubicBezTo>
                  <a:cubicBezTo>
                    <a:pt x="502" y="641"/>
                    <a:pt x="537" y="671"/>
                    <a:pt x="578" y="671"/>
                  </a:cubicBezTo>
                  <a:cubicBezTo>
                    <a:pt x="579" y="671"/>
                    <a:pt x="580" y="671"/>
                    <a:pt x="580" y="671"/>
                  </a:cubicBezTo>
                  <a:cubicBezTo>
                    <a:pt x="582" y="671"/>
                    <a:pt x="584" y="671"/>
                    <a:pt x="585" y="671"/>
                  </a:cubicBezTo>
                  <a:cubicBezTo>
                    <a:pt x="623" y="671"/>
                    <a:pt x="656" y="643"/>
                    <a:pt x="664" y="605"/>
                  </a:cubicBezTo>
                  <a:cubicBezTo>
                    <a:pt x="761" y="578"/>
                    <a:pt x="840" y="506"/>
                    <a:pt x="877" y="412"/>
                  </a:cubicBezTo>
                  <a:cubicBezTo>
                    <a:pt x="883" y="414"/>
                    <a:pt x="890" y="414"/>
                    <a:pt x="896" y="414"/>
                  </a:cubicBezTo>
                  <a:cubicBezTo>
                    <a:pt x="923" y="414"/>
                    <a:pt x="950" y="403"/>
                    <a:pt x="968" y="383"/>
                  </a:cubicBezTo>
                  <a:cubicBezTo>
                    <a:pt x="1020" y="325"/>
                    <a:pt x="1016" y="230"/>
                    <a:pt x="943" y="192"/>
                  </a:cubicBezTo>
                  <a:cubicBezTo>
                    <a:pt x="926" y="184"/>
                    <a:pt x="907" y="179"/>
                    <a:pt x="888" y="179"/>
                  </a:cubicBezTo>
                  <a:cubicBezTo>
                    <a:pt x="880" y="179"/>
                    <a:pt x="872" y="180"/>
                    <a:pt x="864" y="181"/>
                  </a:cubicBezTo>
                  <a:cubicBezTo>
                    <a:pt x="815" y="72"/>
                    <a:pt x="707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741667" y="2648065"/>
              <a:ext cx="16120" cy="15340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65" y="1"/>
                  </a:moveTo>
                  <a:cubicBezTo>
                    <a:pt x="165" y="1"/>
                    <a:pt x="164" y="1"/>
                    <a:pt x="163" y="1"/>
                  </a:cubicBezTo>
                  <a:cubicBezTo>
                    <a:pt x="60" y="3"/>
                    <a:pt x="0" y="99"/>
                    <a:pt x="18" y="196"/>
                  </a:cubicBezTo>
                  <a:lnTo>
                    <a:pt x="20" y="209"/>
                  </a:lnTo>
                  <a:cubicBezTo>
                    <a:pt x="35" y="280"/>
                    <a:pt x="99" y="315"/>
                    <a:pt x="163" y="315"/>
                  </a:cubicBezTo>
                  <a:cubicBezTo>
                    <a:pt x="229" y="315"/>
                    <a:pt x="296" y="278"/>
                    <a:pt x="310" y="207"/>
                  </a:cubicBezTo>
                  <a:lnTo>
                    <a:pt x="312" y="194"/>
                  </a:lnTo>
                  <a:cubicBezTo>
                    <a:pt x="331" y="98"/>
                    <a:pt x="26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756618" y="2563812"/>
              <a:ext cx="11152" cy="9399"/>
            </a:xfrm>
            <a:custGeom>
              <a:avLst/>
              <a:gdLst/>
              <a:ahLst/>
              <a:cxnLst/>
              <a:rect l="l" t="t" r="r" b="b"/>
              <a:pathLst>
                <a:path w="229" h="193" extrusionOk="0">
                  <a:moveTo>
                    <a:pt x="114" y="0"/>
                  </a:moveTo>
                  <a:cubicBezTo>
                    <a:pt x="56" y="1"/>
                    <a:pt x="0" y="76"/>
                    <a:pt x="41" y="130"/>
                  </a:cubicBezTo>
                  <a:lnTo>
                    <a:pt x="70" y="168"/>
                  </a:lnTo>
                  <a:cubicBezTo>
                    <a:pt x="81" y="184"/>
                    <a:pt x="98" y="192"/>
                    <a:pt x="114" y="192"/>
                  </a:cubicBezTo>
                  <a:cubicBezTo>
                    <a:pt x="131" y="192"/>
                    <a:pt x="148" y="184"/>
                    <a:pt x="159" y="168"/>
                  </a:cubicBezTo>
                  <a:cubicBezTo>
                    <a:pt x="169" y="155"/>
                    <a:pt x="179" y="142"/>
                    <a:pt x="188" y="129"/>
                  </a:cubicBezTo>
                  <a:cubicBezTo>
                    <a:pt x="229" y="75"/>
                    <a:pt x="172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715855" y="2537902"/>
              <a:ext cx="20357" cy="15681"/>
            </a:xfrm>
            <a:custGeom>
              <a:avLst/>
              <a:gdLst/>
              <a:ahLst/>
              <a:cxnLst/>
              <a:rect l="l" t="t" r="r" b="b"/>
              <a:pathLst>
                <a:path w="418" h="322" extrusionOk="0">
                  <a:moveTo>
                    <a:pt x="208" y="0"/>
                  </a:moveTo>
                  <a:cubicBezTo>
                    <a:pt x="1" y="0"/>
                    <a:pt x="4" y="322"/>
                    <a:pt x="211" y="322"/>
                  </a:cubicBezTo>
                  <a:cubicBezTo>
                    <a:pt x="417" y="322"/>
                    <a:pt x="415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784086" y="2514574"/>
              <a:ext cx="59463" cy="34480"/>
            </a:xfrm>
            <a:custGeom>
              <a:avLst/>
              <a:gdLst/>
              <a:ahLst/>
              <a:cxnLst/>
              <a:rect l="l" t="t" r="r" b="b"/>
              <a:pathLst>
                <a:path w="1221" h="708" extrusionOk="0">
                  <a:moveTo>
                    <a:pt x="234" y="1"/>
                  </a:moveTo>
                  <a:cubicBezTo>
                    <a:pt x="0" y="1"/>
                    <a:pt x="3" y="365"/>
                    <a:pt x="237" y="365"/>
                  </a:cubicBezTo>
                  <a:cubicBezTo>
                    <a:pt x="239" y="365"/>
                    <a:pt x="240" y="365"/>
                    <a:pt x="242" y="365"/>
                  </a:cubicBezTo>
                  <a:cubicBezTo>
                    <a:pt x="286" y="365"/>
                    <a:pt x="330" y="347"/>
                    <a:pt x="361" y="315"/>
                  </a:cubicBezTo>
                  <a:lnTo>
                    <a:pt x="361" y="315"/>
                  </a:lnTo>
                  <a:cubicBezTo>
                    <a:pt x="337" y="501"/>
                    <a:pt x="447" y="708"/>
                    <a:pt x="688" y="708"/>
                  </a:cubicBezTo>
                  <a:cubicBezTo>
                    <a:pt x="910" y="708"/>
                    <a:pt x="1018" y="534"/>
                    <a:pt x="1013" y="363"/>
                  </a:cubicBezTo>
                  <a:lnTo>
                    <a:pt x="1013" y="363"/>
                  </a:lnTo>
                  <a:cubicBezTo>
                    <a:pt x="1032" y="391"/>
                    <a:pt x="1062" y="405"/>
                    <a:pt x="1092" y="405"/>
                  </a:cubicBezTo>
                  <a:cubicBezTo>
                    <a:pt x="1124" y="405"/>
                    <a:pt x="1156" y="389"/>
                    <a:pt x="1174" y="358"/>
                  </a:cubicBezTo>
                  <a:lnTo>
                    <a:pt x="1181" y="347"/>
                  </a:lnTo>
                  <a:cubicBezTo>
                    <a:pt x="1220" y="281"/>
                    <a:pt x="1167" y="195"/>
                    <a:pt x="1092" y="195"/>
                  </a:cubicBezTo>
                  <a:cubicBezTo>
                    <a:pt x="1049" y="196"/>
                    <a:pt x="1011" y="223"/>
                    <a:pt x="998" y="264"/>
                  </a:cubicBezTo>
                  <a:cubicBezTo>
                    <a:pt x="961" y="135"/>
                    <a:pt x="856" y="28"/>
                    <a:pt x="682" y="28"/>
                  </a:cubicBezTo>
                  <a:cubicBezTo>
                    <a:pt x="553" y="28"/>
                    <a:pt x="462" y="89"/>
                    <a:pt x="411" y="173"/>
                  </a:cubicBezTo>
                  <a:cubicBezTo>
                    <a:pt x="406" y="85"/>
                    <a:pt x="347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800158" y="255207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2" y="1"/>
                  </a:moveTo>
                  <a:cubicBezTo>
                    <a:pt x="0" y="1"/>
                    <a:pt x="1" y="252"/>
                    <a:pt x="164" y="252"/>
                  </a:cubicBezTo>
                  <a:cubicBezTo>
                    <a:pt x="326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809119" y="2491392"/>
              <a:ext cx="14659" cy="11298"/>
            </a:xfrm>
            <a:custGeom>
              <a:avLst/>
              <a:gdLst/>
              <a:ahLst/>
              <a:cxnLst/>
              <a:rect l="l" t="t" r="r" b="b"/>
              <a:pathLst>
                <a:path w="301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300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856457" y="2457252"/>
              <a:ext cx="17045" cy="13392"/>
            </a:xfrm>
            <a:custGeom>
              <a:avLst/>
              <a:gdLst/>
              <a:ahLst/>
              <a:cxnLst/>
              <a:rect l="l" t="t" r="r" b="b"/>
              <a:pathLst>
                <a:path w="350" h="275" extrusionOk="0">
                  <a:moveTo>
                    <a:pt x="182" y="1"/>
                  </a:moveTo>
                  <a:cubicBezTo>
                    <a:pt x="180" y="1"/>
                    <a:pt x="178" y="1"/>
                    <a:pt x="176" y="1"/>
                  </a:cubicBezTo>
                  <a:cubicBezTo>
                    <a:pt x="65" y="7"/>
                    <a:pt x="1" y="144"/>
                    <a:pt x="85" y="226"/>
                  </a:cubicBezTo>
                  <a:lnTo>
                    <a:pt x="107" y="247"/>
                  </a:lnTo>
                  <a:cubicBezTo>
                    <a:pt x="127" y="266"/>
                    <a:pt x="152" y="275"/>
                    <a:pt x="177" y="275"/>
                  </a:cubicBezTo>
                  <a:cubicBezTo>
                    <a:pt x="203" y="275"/>
                    <a:pt x="229" y="265"/>
                    <a:pt x="248" y="246"/>
                  </a:cubicBezTo>
                  <a:lnTo>
                    <a:pt x="271" y="225"/>
                  </a:lnTo>
                  <a:cubicBezTo>
                    <a:pt x="349" y="149"/>
                    <a:pt x="29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806051" y="2458908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8" y="1"/>
                  </a:moveTo>
                  <a:cubicBezTo>
                    <a:pt x="63" y="1"/>
                    <a:pt x="1" y="51"/>
                    <a:pt x="2" y="128"/>
                  </a:cubicBezTo>
                  <a:cubicBezTo>
                    <a:pt x="3" y="197"/>
                    <a:pt x="60" y="252"/>
                    <a:pt x="129" y="252"/>
                  </a:cubicBezTo>
                  <a:cubicBezTo>
                    <a:pt x="241" y="251"/>
                    <a:pt x="296" y="116"/>
                    <a:pt x="216" y="37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880077" y="2437236"/>
              <a:ext cx="14561" cy="11201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148" y="0"/>
                  </a:moveTo>
                  <a:cubicBezTo>
                    <a:pt x="0" y="0"/>
                    <a:pt x="1" y="230"/>
                    <a:pt x="150" y="230"/>
                  </a:cubicBezTo>
                  <a:cubicBezTo>
                    <a:pt x="299" y="230"/>
                    <a:pt x="297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904185" y="240041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7" y="0"/>
                  </a:moveTo>
                  <a:cubicBezTo>
                    <a:pt x="0" y="0"/>
                    <a:pt x="4" y="257"/>
                    <a:pt x="169" y="257"/>
                  </a:cubicBezTo>
                  <a:cubicBezTo>
                    <a:pt x="335" y="257"/>
                    <a:pt x="33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936961" y="2411132"/>
              <a:ext cx="46362" cy="47872"/>
            </a:xfrm>
            <a:custGeom>
              <a:avLst/>
              <a:gdLst/>
              <a:ahLst/>
              <a:cxnLst/>
              <a:rect l="l" t="t" r="r" b="b"/>
              <a:pathLst>
                <a:path w="952" h="983" extrusionOk="0">
                  <a:moveTo>
                    <a:pt x="304" y="1"/>
                  </a:moveTo>
                  <a:cubicBezTo>
                    <a:pt x="166" y="1"/>
                    <a:pt x="34" y="126"/>
                    <a:pt x="41" y="268"/>
                  </a:cubicBezTo>
                  <a:cubicBezTo>
                    <a:pt x="45" y="325"/>
                    <a:pt x="65" y="380"/>
                    <a:pt x="98" y="425"/>
                  </a:cubicBezTo>
                  <a:cubicBezTo>
                    <a:pt x="47" y="477"/>
                    <a:pt x="25" y="549"/>
                    <a:pt x="37" y="622"/>
                  </a:cubicBezTo>
                  <a:cubicBezTo>
                    <a:pt x="1" y="682"/>
                    <a:pt x="29" y="784"/>
                    <a:pt x="123" y="784"/>
                  </a:cubicBezTo>
                  <a:cubicBezTo>
                    <a:pt x="132" y="784"/>
                    <a:pt x="140" y="784"/>
                    <a:pt x="148" y="781"/>
                  </a:cubicBezTo>
                  <a:cubicBezTo>
                    <a:pt x="178" y="797"/>
                    <a:pt x="212" y="804"/>
                    <a:pt x="246" y="804"/>
                  </a:cubicBezTo>
                  <a:cubicBezTo>
                    <a:pt x="275" y="804"/>
                    <a:pt x="303" y="798"/>
                    <a:pt x="329" y="787"/>
                  </a:cubicBezTo>
                  <a:cubicBezTo>
                    <a:pt x="342" y="806"/>
                    <a:pt x="359" y="822"/>
                    <a:pt x="377" y="836"/>
                  </a:cubicBezTo>
                  <a:cubicBezTo>
                    <a:pt x="381" y="838"/>
                    <a:pt x="385" y="841"/>
                    <a:pt x="389" y="843"/>
                  </a:cubicBezTo>
                  <a:cubicBezTo>
                    <a:pt x="402" y="871"/>
                    <a:pt x="421" y="893"/>
                    <a:pt x="446" y="911"/>
                  </a:cubicBezTo>
                  <a:cubicBezTo>
                    <a:pt x="475" y="931"/>
                    <a:pt x="502" y="956"/>
                    <a:pt x="534" y="969"/>
                  </a:cubicBezTo>
                  <a:cubicBezTo>
                    <a:pt x="554" y="978"/>
                    <a:pt x="575" y="982"/>
                    <a:pt x="596" y="982"/>
                  </a:cubicBezTo>
                  <a:cubicBezTo>
                    <a:pt x="629" y="982"/>
                    <a:pt x="662" y="971"/>
                    <a:pt x="686" y="945"/>
                  </a:cubicBezTo>
                  <a:cubicBezTo>
                    <a:pt x="721" y="909"/>
                    <a:pt x="732" y="856"/>
                    <a:pt x="715" y="809"/>
                  </a:cubicBezTo>
                  <a:cubicBezTo>
                    <a:pt x="709" y="791"/>
                    <a:pt x="699" y="774"/>
                    <a:pt x="689" y="759"/>
                  </a:cubicBezTo>
                  <a:cubicBezTo>
                    <a:pt x="689" y="756"/>
                    <a:pt x="690" y="755"/>
                    <a:pt x="691" y="754"/>
                  </a:cubicBezTo>
                  <a:cubicBezTo>
                    <a:pt x="713" y="803"/>
                    <a:pt x="764" y="837"/>
                    <a:pt x="815" y="837"/>
                  </a:cubicBezTo>
                  <a:cubicBezTo>
                    <a:pt x="845" y="837"/>
                    <a:pt x="875" y="826"/>
                    <a:pt x="899" y="798"/>
                  </a:cubicBezTo>
                  <a:cubicBezTo>
                    <a:pt x="904" y="793"/>
                    <a:pt x="908" y="787"/>
                    <a:pt x="912" y="784"/>
                  </a:cubicBezTo>
                  <a:cubicBezTo>
                    <a:pt x="952" y="741"/>
                    <a:pt x="952" y="674"/>
                    <a:pt x="911" y="631"/>
                  </a:cubicBezTo>
                  <a:lnTo>
                    <a:pt x="897" y="617"/>
                  </a:lnTo>
                  <a:cubicBezTo>
                    <a:pt x="874" y="591"/>
                    <a:pt x="844" y="580"/>
                    <a:pt x="814" y="580"/>
                  </a:cubicBezTo>
                  <a:cubicBezTo>
                    <a:pt x="763" y="580"/>
                    <a:pt x="710" y="612"/>
                    <a:pt x="689" y="659"/>
                  </a:cubicBezTo>
                  <a:cubicBezTo>
                    <a:pt x="678" y="604"/>
                    <a:pt x="619" y="542"/>
                    <a:pt x="561" y="534"/>
                  </a:cubicBezTo>
                  <a:cubicBezTo>
                    <a:pt x="542" y="530"/>
                    <a:pt x="523" y="528"/>
                    <a:pt x="504" y="528"/>
                  </a:cubicBezTo>
                  <a:cubicBezTo>
                    <a:pt x="486" y="528"/>
                    <a:pt x="468" y="530"/>
                    <a:pt x="451" y="533"/>
                  </a:cubicBezTo>
                  <a:lnTo>
                    <a:pt x="445" y="533"/>
                  </a:lnTo>
                  <a:cubicBezTo>
                    <a:pt x="442" y="519"/>
                    <a:pt x="439" y="508"/>
                    <a:pt x="434" y="496"/>
                  </a:cubicBezTo>
                  <a:cubicBezTo>
                    <a:pt x="516" y="449"/>
                    <a:pt x="578" y="361"/>
                    <a:pt x="572" y="264"/>
                  </a:cubicBezTo>
                  <a:cubicBezTo>
                    <a:pt x="565" y="120"/>
                    <a:pt x="453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859379" y="2408112"/>
              <a:ext cx="15681" cy="13831"/>
            </a:xfrm>
            <a:custGeom>
              <a:avLst/>
              <a:gdLst/>
              <a:ahLst/>
              <a:cxnLst/>
              <a:rect l="l" t="t" r="r" b="b"/>
              <a:pathLst>
                <a:path w="322" h="284" extrusionOk="0">
                  <a:moveTo>
                    <a:pt x="148" y="1"/>
                  </a:moveTo>
                  <a:cubicBezTo>
                    <a:pt x="71" y="1"/>
                    <a:pt x="1" y="56"/>
                    <a:pt x="1" y="143"/>
                  </a:cubicBezTo>
                  <a:cubicBezTo>
                    <a:pt x="2" y="230"/>
                    <a:pt x="72" y="283"/>
                    <a:pt x="148" y="283"/>
                  </a:cubicBezTo>
                  <a:cubicBezTo>
                    <a:pt x="172" y="283"/>
                    <a:pt x="197" y="278"/>
                    <a:pt x="220" y="266"/>
                  </a:cubicBezTo>
                  <a:lnTo>
                    <a:pt x="231" y="260"/>
                  </a:lnTo>
                  <a:cubicBezTo>
                    <a:pt x="322" y="216"/>
                    <a:pt x="318" y="67"/>
                    <a:pt x="229" y="22"/>
                  </a:cubicBezTo>
                  <a:lnTo>
                    <a:pt x="218" y="17"/>
                  </a:lnTo>
                  <a:cubicBezTo>
                    <a:pt x="195" y="6"/>
                    <a:pt x="171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922205" y="2464947"/>
              <a:ext cx="12759" cy="11444"/>
            </a:xfrm>
            <a:custGeom>
              <a:avLst/>
              <a:gdLst/>
              <a:ahLst/>
              <a:cxnLst/>
              <a:rect l="l" t="t" r="r" b="b"/>
              <a:pathLst>
                <a:path w="262" h="235" extrusionOk="0">
                  <a:moveTo>
                    <a:pt x="140" y="1"/>
                  </a:moveTo>
                  <a:cubicBezTo>
                    <a:pt x="110" y="1"/>
                    <a:pt x="79" y="11"/>
                    <a:pt x="54" y="32"/>
                  </a:cubicBezTo>
                  <a:lnTo>
                    <a:pt x="40" y="45"/>
                  </a:lnTo>
                  <a:cubicBezTo>
                    <a:pt x="0" y="80"/>
                    <a:pt x="2" y="156"/>
                    <a:pt x="41" y="189"/>
                  </a:cubicBezTo>
                  <a:lnTo>
                    <a:pt x="55" y="203"/>
                  </a:lnTo>
                  <a:cubicBezTo>
                    <a:pt x="80" y="225"/>
                    <a:pt x="110" y="235"/>
                    <a:pt x="139" y="235"/>
                  </a:cubicBezTo>
                  <a:cubicBezTo>
                    <a:pt x="202" y="235"/>
                    <a:pt x="261" y="190"/>
                    <a:pt x="261" y="117"/>
                  </a:cubicBezTo>
                  <a:cubicBezTo>
                    <a:pt x="260" y="43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947870" y="2399346"/>
              <a:ext cx="14464" cy="11931"/>
            </a:xfrm>
            <a:custGeom>
              <a:avLst/>
              <a:gdLst/>
              <a:ahLst/>
              <a:cxnLst/>
              <a:rect l="l" t="t" r="r" b="b"/>
              <a:pathLst>
                <a:path w="297" h="245" extrusionOk="0">
                  <a:moveTo>
                    <a:pt x="129" y="1"/>
                  </a:moveTo>
                  <a:cubicBezTo>
                    <a:pt x="62" y="1"/>
                    <a:pt x="1" y="46"/>
                    <a:pt x="2" y="125"/>
                  </a:cubicBezTo>
                  <a:cubicBezTo>
                    <a:pt x="2" y="201"/>
                    <a:pt x="62" y="244"/>
                    <a:pt x="128" y="244"/>
                  </a:cubicBezTo>
                  <a:cubicBezTo>
                    <a:pt x="150" y="244"/>
                    <a:pt x="172" y="240"/>
                    <a:pt x="192" y="231"/>
                  </a:cubicBezTo>
                  <a:lnTo>
                    <a:pt x="226" y="215"/>
                  </a:lnTo>
                  <a:cubicBezTo>
                    <a:pt x="297" y="183"/>
                    <a:pt x="293" y="60"/>
                    <a:pt x="224" y="30"/>
                  </a:cubicBezTo>
                  <a:lnTo>
                    <a:pt x="190" y="14"/>
                  </a:lnTo>
                  <a:cubicBezTo>
                    <a:pt x="170" y="5"/>
                    <a:pt x="14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711228" y="2805177"/>
              <a:ext cx="16461" cy="13733"/>
            </a:xfrm>
            <a:custGeom>
              <a:avLst/>
              <a:gdLst/>
              <a:ahLst/>
              <a:cxnLst/>
              <a:rect l="l" t="t" r="r" b="b"/>
              <a:pathLst>
                <a:path w="338" h="282" extrusionOk="0">
                  <a:moveTo>
                    <a:pt x="181" y="0"/>
                  </a:moveTo>
                  <a:cubicBezTo>
                    <a:pt x="135" y="0"/>
                    <a:pt x="88" y="24"/>
                    <a:pt x="62" y="68"/>
                  </a:cubicBezTo>
                  <a:cubicBezTo>
                    <a:pt x="59" y="76"/>
                    <a:pt x="54" y="83"/>
                    <a:pt x="50" y="92"/>
                  </a:cubicBezTo>
                  <a:cubicBezTo>
                    <a:pt x="1" y="186"/>
                    <a:pt x="74" y="281"/>
                    <a:pt x="164" y="281"/>
                  </a:cubicBezTo>
                  <a:cubicBezTo>
                    <a:pt x="185" y="281"/>
                    <a:pt x="207" y="276"/>
                    <a:pt x="228" y="265"/>
                  </a:cubicBezTo>
                  <a:cubicBezTo>
                    <a:pt x="235" y="261"/>
                    <a:pt x="243" y="256"/>
                    <a:pt x="250" y="252"/>
                  </a:cubicBezTo>
                  <a:cubicBezTo>
                    <a:pt x="328" y="209"/>
                    <a:pt x="337" y="99"/>
                    <a:pt x="276" y="38"/>
                  </a:cubicBezTo>
                  <a:cubicBezTo>
                    <a:pt x="249" y="12"/>
                    <a:pt x="215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725400" y="2776638"/>
              <a:ext cx="42953" cy="33116"/>
            </a:xfrm>
            <a:custGeom>
              <a:avLst/>
              <a:gdLst/>
              <a:ahLst/>
              <a:cxnLst/>
              <a:rect l="l" t="t" r="r" b="b"/>
              <a:pathLst>
                <a:path w="882" h="680" extrusionOk="0">
                  <a:moveTo>
                    <a:pt x="439" y="0"/>
                  </a:moveTo>
                  <a:cubicBezTo>
                    <a:pt x="1" y="0"/>
                    <a:pt x="7" y="680"/>
                    <a:pt x="445" y="680"/>
                  </a:cubicBezTo>
                  <a:cubicBezTo>
                    <a:pt x="882" y="680"/>
                    <a:pt x="876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681715" y="2810096"/>
              <a:ext cx="17970" cy="1616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171" y="1"/>
                  </a:moveTo>
                  <a:cubicBezTo>
                    <a:pt x="84" y="1"/>
                    <a:pt x="1" y="73"/>
                    <a:pt x="2" y="168"/>
                  </a:cubicBezTo>
                  <a:cubicBezTo>
                    <a:pt x="5" y="264"/>
                    <a:pt x="84" y="332"/>
                    <a:pt x="170" y="332"/>
                  </a:cubicBezTo>
                  <a:cubicBezTo>
                    <a:pt x="198" y="332"/>
                    <a:pt x="226" y="325"/>
                    <a:pt x="253" y="310"/>
                  </a:cubicBezTo>
                  <a:lnTo>
                    <a:pt x="264" y="304"/>
                  </a:lnTo>
                  <a:cubicBezTo>
                    <a:pt x="368" y="242"/>
                    <a:pt x="364" y="89"/>
                    <a:pt x="261" y="29"/>
                  </a:cubicBezTo>
                  <a:lnTo>
                    <a:pt x="251" y="23"/>
                  </a:lnTo>
                  <a:cubicBezTo>
                    <a:pt x="225" y="8"/>
                    <a:pt x="19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1"/>
            <p:cNvSpPr/>
            <p:nvPr/>
          </p:nvSpPr>
          <p:spPr>
            <a:xfrm>
              <a:off x="761829" y="2829284"/>
              <a:ext cx="14659" cy="11250"/>
            </a:xfrm>
            <a:custGeom>
              <a:avLst/>
              <a:gdLst/>
              <a:ahLst/>
              <a:cxnLst/>
              <a:rect l="l" t="t" r="r" b="b"/>
              <a:pathLst>
                <a:path w="301" h="231" extrusionOk="0">
                  <a:moveTo>
                    <a:pt x="149" y="0"/>
                  </a:moveTo>
                  <a:cubicBezTo>
                    <a:pt x="0" y="0"/>
                    <a:pt x="3" y="231"/>
                    <a:pt x="151" y="231"/>
                  </a:cubicBezTo>
                  <a:cubicBezTo>
                    <a:pt x="300" y="231"/>
                    <a:pt x="2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1"/>
            <p:cNvSpPr/>
            <p:nvPr/>
          </p:nvSpPr>
          <p:spPr>
            <a:xfrm>
              <a:off x="704264" y="2844041"/>
              <a:ext cx="17776" cy="14902"/>
            </a:xfrm>
            <a:custGeom>
              <a:avLst/>
              <a:gdLst/>
              <a:ahLst/>
              <a:cxnLst/>
              <a:rect l="l" t="t" r="r" b="b"/>
              <a:pathLst>
                <a:path w="365" h="306" extrusionOk="0">
                  <a:moveTo>
                    <a:pt x="208" y="0"/>
                  </a:moveTo>
                  <a:cubicBezTo>
                    <a:pt x="196" y="0"/>
                    <a:pt x="184" y="2"/>
                    <a:pt x="172" y="5"/>
                  </a:cubicBezTo>
                  <a:cubicBezTo>
                    <a:pt x="164" y="6"/>
                    <a:pt x="156" y="9"/>
                    <a:pt x="149" y="11"/>
                  </a:cubicBezTo>
                  <a:cubicBezTo>
                    <a:pt x="46" y="49"/>
                    <a:pt x="1" y="179"/>
                    <a:pt x="85" y="262"/>
                  </a:cubicBezTo>
                  <a:cubicBezTo>
                    <a:pt x="115" y="292"/>
                    <a:pt x="150" y="305"/>
                    <a:pt x="185" y="305"/>
                  </a:cubicBezTo>
                  <a:cubicBezTo>
                    <a:pt x="249" y="305"/>
                    <a:pt x="310" y="261"/>
                    <a:pt x="335" y="194"/>
                  </a:cubicBezTo>
                  <a:cubicBezTo>
                    <a:pt x="339" y="187"/>
                    <a:pt x="341" y="180"/>
                    <a:pt x="342" y="172"/>
                  </a:cubicBezTo>
                  <a:cubicBezTo>
                    <a:pt x="364" y="82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789395" y="2851248"/>
              <a:ext cx="15097" cy="14610"/>
            </a:xfrm>
            <a:custGeom>
              <a:avLst/>
              <a:gdLst/>
              <a:ahLst/>
              <a:cxnLst/>
              <a:rect l="l" t="t" r="r" b="b"/>
              <a:pathLst>
                <a:path w="310" h="300" extrusionOk="0">
                  <a:moveTo>
                    <a:pt x="154" y="0"/>
                  </a:moveTo>
                  <a:cubicBezTo>
                    <a:pt x="76" y="0"/>
                    <a:pt x="1" y="70"/>
                    <a:pt x="6" y="151"/>
                  </a:cubicBezTo>
                  <a:cubicBezTo>
                    <a:pt x="7" y="233"/>
                    <a:pt x="75" y="299"/>
                    <a:pt x="157" y="300"/>
                  </a:cubicBezTo>
                  <a:cubicBezTo>
                    <a:pt x="235" y="300"/>
                    <a:pt x="309" y="229"/>
                    <a:pt x="306" y="149"/>
                  </a:cubicBezTo>
                  <a:cubicBezTo>
                    <a:pt x="303" y="67"/>
                    <a:pt x="236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822512" y="2863473"/>
              <a:ext cx="17532" cy="15146"/>
            </a:xfrm>
            <a:custGeom>
              <a:avLst/>
              <a:gdLst/>
              <a:ahLst/>
              <a:cxnLst/>
              <a:rect l="l" t="t" r="r" b="b"/>
              <a:pathLst>
                <a:path w="360" h="311" extrusionOk="0">
                  <a:moveTo>
                    <a:pt x="159" y="0"/>
                  </a:moveTo>
                  <a:cubicBezTo>
                    <a:pt x="78" y="0"/>
                    <a:pt x="0" y="73"/>
                    <a:pt x="5" y="157"/>
                  </a:cubicBezTo>
                  <a:cubicBezTo>
                    <a:pt x="8" y="242"/>
                    <a:pt x="77" y="310"/>
                    <a:pt x="162" y="311"/>
                  </a:cubicBezTo>
                  <a:cubicBezTo>
                    <a:pt x="190" y="311"/>
                    <a:pt x="218" y="307"/>
                    <a:pt x="246" y="302"/>
                  </a:cubicBezTo>
                  <a:cubicBezTo>
                    <a:pt x="309" y="293"/>
                    <a:pt x="360" y="216"/>
                    <a:pt x="356" y="154"/>
                  </a:cubicBezTo>
                  <a:cubicBezTo>
                    <a:pt x="353" y="93"/>
                    <a:pt x="310" y="18"/>
                    <a:pt x="243" y="7"/>
                  </a:cubicBezTo>
                  <a:cubicBezTo>
                    <a:pt x="215" y="3"/>
                    <a:pt x="187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920744" y="2889333"/>
              <a:ext cx="11932" cy="10665"/>
            </a:xfrm>
            <a:custGeom>
              <a:avLst/>
              <a:gdLst/>
              <a:ahLst/>
              <a:cxnLst/>
              <a:rect l="l" t="t" r="r" b="b"/>
              <a:pathLst>
                <a:path w="245" h="219" extrusionOk="0">
                  <a:moveTo>
                    <a:pt x="114" y="1"/>
                  </a:moveTo>
                  <a:cubicBezTo>
                    <a:pt x="56" y="1"/>
                    <a:pt x="1" y="42"/>
                    <a:pt x="1" y="111"/>
                  </a:cubicBezTo>
                  <a:cubicBezTo>
                    <a:pt x="1" y="179"/>
                    <a:pt x="56" y="219"/>
                    <a:pt x="113" y="219"/>
                  </a:cubicBezTo>
                  <a:cubicBezTo>
                    <a:pt x="141" y="219"/>
                    <a:pt x="170" y="209"/>
                    <a:pt x="193" y="189"/>
                  </a:cubicBezTo>
                  <a:lnTo>
                    <a:pt x="209" y="176"/>
                  </a:lnTo>
                  <a:cubicBezTo>
                    <a:pt x="245" y="144"/>
                    <a:pt x="243" y="75"/>
                    <a:pt x="208" y="43"/>
                  </a:cubicBezTo>
                  <a:lnTo>
                    <a:pt x="192" y="30"/>
                  </a:lnTo>
                  <a:cubicBezTo>
                    <a:pt x="169" y="10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000858" y="2884755"/>
              <a:ext cx="15730" cy="14318"/>
            </a:xfrm>
            <a:custGeom>
              <a:avLst/>
              <a:gdLst/>
              <a:ahLst/>
              <a:cxnLst/>
              <a:rect l="l" t="t" r="r" b="b"/>
              <a:pathLst>
                <a:path w="323" h="294" extrusionOk="0">
                  <a:moveTo>
                    <a:pt x="153" y="1"/>
                  </a:moveTo>
                  <a:cubicBezTo>
                    <a:pt x="147" y="1"/>
                    <a:pt x="140" y="1"/>
                    <a:pt x="132" y="2"/>
                  </a:cubicBezTo>
                  <a:cubicBezTo>
                    <a:pt x="67" y="11"/>
                    <a:pt x="16" y="63"/>
                    <a:pt x="9" y="128"/>
                  </a:cubicBezTo>
                  <a:cubicBezTo>
                    <a:pt x="0" y="187"/>
                    <a:pt x="29" y="245"/>
                    <a:pt x="79" y="275"/>
                  </a:cubicBezTo>
                  <a:cubicBezTo>
                    <a:pt x="100" y="287"/>
                    <a:pt x="128" y="294"/>
                    <a:pt x="155" y="294"/>
                  </a:cubicBezTo>
                  <a:cubicBezTo>
                    <a:pt x="195" y="294"/>
                    <a:pt x="234" y="280"/>
                    <a:pt x="257" y="250"/>
                  </a:cubicBezTo>
                  <a:lnTo>
                    <a:pt x="265" y="242"/>
                  </a:lnTo>
                  <a:cubicBezTo>
                    <a:pt x="298" y="199"/>
                    <a:pt x="323" y="128"/>
                    <a:pt x="284" y="77"/>
                  </a:cubicBezTo>
                  <a:lnTo>
                    <a:pt x="280" y="71"/>
                  </a:lnTo>
                  <a:cubicBezTo>
                    <a:pt x="246" y="28"/>
                    <a:pt x="20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075031" y="2882125"/>
              <a:ext cx="16266" cy="13977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141" y="0"/>
                  </a:moveTo>
                  <a:cubicBezTo>
                    <a:pt x="67" y="0"/>
                    <a:pt x="1" y="70"/>
                    <a:pt x="1" y="146"/>
                  </a:cubicBezTo>
                  <a:cubicBezTo>
                    <a:pt x="1" y="220"/>
                    <a:pt x="68" y="287"/>
                    <a:pt x="142" y="287"/>
                  </a:cubicBezTo>
                  <a:cubicBezTo>
                    <a:pt x="155" y="287"/>
                    <a:pt x="168" y="284"/>
                    <a:pt x="182" y="280"/>
                  </a:cubicBezTo>
                  <a:lnTo>
                    <a:pt x="208" y="272"/>
                  </a:lnTo>
                  <a:cubicBezTo>
                    <a:pt x="334" y="231"/>
                    <a:pt x="332" y="53"/>
                    <a:pt x="205" y="16"/>
                  </a:cubicBezTo>
                  <a:lnTo>
                    <a:pt x="179" y="6"/>
                  </a:lnTo>
                  <a:cubicBezTo>
                    <a:pt x="167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105957" y="2920210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0" y="0"/>
                    <a:pt x="2" y="209"/>
                    <a:pt x="137" y="209"/>
                  </a:cubicBezTo>
                  <a:cubicBezTo>
                    <a:pt x="270" y="209"/>
                    <a:pt x="26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1124853" y="2863813"/>
              <a:ext cx="11542" cy="8912"/>
            </a:xfrm>
            <a:custGeom>
              <a:avLst/>
              <a:gdLst/>
              <a:ahLst/>
              <a:cxnLst/>
              <a:rect l="l" t="t" r="r" b="b"/>
              <a:pathLst>
                <a:path w="237" h="183" extrusionOk="0">
                  <a:moveTo>
                    <a:pt x="118" y="0"/>
                  </a:moveTo>
                  <a:cubicBezTo>
                    <a:pt x="0" y="0"/>
                    <a:pt x="2" y="182"/>
                    <a:pt x="119" y="182"/>
                  </a:cubicBezTo>
                  <a:cubicBezTo>
                    <a:pt x="237" y="182"/>
                    <a:pt x="236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1100259" y="2883927"/>
              <a:ext cx="70469" cy="36866"/>
            </a:xfrm>
            <a:custGeom>
              <a:avLst/>
              <a:gdLst/>
              <a:ahLst/>
              <a:cxnLst/>
              <a:rect l="l" t="t" r="r" b="b"/>
              <a:pathLst>
                <a:path w="1447" h="757" extrusionOk="0">
                  <a:moveTo>
                    <a:pt x="1042" y="0"/>
                  </a:moveTo>
                  <a:cubicBezTo>
                    <a:pt x="866" y="0"/>
                    <a:pt x="762" y="111"/>
                    <a:pt x="728" y="242"/>
                  </a:cubicBezTo>
                  <a:cubicBezTo>
                    <a:pt x="720" y="230"/>
                    <a:pt x="712" y="219"/>
                    <a:pt x="704" y="209"/>
                  </a:cubicBezTo>
                  <a:cubicBezTo>
                    <a:pt x="641" y="126"/>
                    <a:pt x="560" y="95"/>
                    <a:pt x="457" y="87"/>
                  </a:cubicBezTo>
                  <a:cubicBezTo>
                    <a:pt x="454" y="87"/>
                    <a:pt x="450" y="87"/>
                    <a:pt x="447" y="87"/>
                  </a:cubicBezTo>
                  <a:cubicBezTo>
                    <a:pt x="407" y="87"/>
                    <a:pt x="368" y="93"/>
                    <a:pt x="331" y="106"/>
                  </a:cubicBezTo>
                  <a:cubicBezTo>
                    <a:pt x="213" y="143"/>
                    <a:pt x="125" y="239"/>
                    <a:pt x="99" y="360"/>
                  </a:cubicBezTo>
                  <a:cubicBezTo>
                    <a:pt x="44" y="380"/>
                    <a:pt x="0" y="433"/>
                    <a:pt x="4" y="493"/>
                  </a:cubicBezTo>
                  <a:cubicBezTo>
                    <a:pt x="2" y="572"/>
                    <a:pt x="65" y="634"/>
                    <a:pt x="141" y="634"/>
                  </a:cubicBezTo>
                  <a:cubicBezTo>
                    <a:pt x="149" y="634"/>
                    <a:pt x="157" y="634"/>
                    <a:pt x="165" y="632"/>
                  </a:cubicBezTo>
                  <a:cubicBezTo>
                    <a:pt x="209" y="687"/>
                    <a:pt x="269" y="726"/>
                    <a:pt x="336" y="746"/>
                  </a:cubicBezTo>
                  <a:cubicBezTo>
                    <a:pt x="362" y="753"/>
                    <a:pt x="391" y="757"/>
                    <a:pt x="421" y="757"/>
                  </a:cubicBezTo>
                  <a:cubicBezTo>
                    <a:pt x="510" y="757"/>
                    <a:pt x="606" y="725"/>
                    <a:pt x="660" y="658"/>
                  </a:cubicBezTo>
                  <a:cubicBezTo>
                    <a:pt x="698" y="613"/>
                    <a:pt x="730" y="562"/>
                    <a:pt x="754" y="506"/>
                  </a:cubicBezTo>
                  <a:cubicBezTo>
                    <a:pt x="780" y="563"/>
                    <a:pt x="824" y="610"/>
                    <a:pt x="878" y="642"/>
                  </a:cubicBezTo>
                  <a:cubicBezTo>
                    <a:pt x="874" y="691"/>
                    <a:pt x="904" y="744"/>
                    <a:pt x="967" y="744"/>
                  </a:cubicBezTo>
                  <a:cubicBezTo>
                    <a:pt x="968" y="744"/>
                    <a:pt x="969" y="744"/>
                    <a:pt x="970" y="744"/>
                  </a:cubicBezTo>
                  <a:cubicBezTo>
                    <a:pt x="1006" y="744"/>
                    <a:pt x="1040" y="721"/>
                    <a:pt x="1051" y="686"/>
                  </a:cubicBezTo>
                  <a:cubicBezTo>
                    <a:pt x="1168" y="685"/>
                    <a:pt x="1252" y="635"/>
                    <a:pt x="1306" y="562"/>
                  </a:cubicBezTo>
                  <a:cubicBezTo>
                    <a:pt x="1311" y="556"/>
                    <a:pt x="1315" y="549"/>
                    <a:pt x="1320" y="543"/>
                  </a:cubicBezTo>
                  <a:cubicBezTo>
                    <a:pt x="1446" y="342"/>
                    <a:pt x="1354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1329255" y="2736313"/>
              <a:ext cx="86540" cy="81767"/>
            </a:xfrm>
            <a:custGeom>
              <a:avLst/>
              <a:gdLst/>
              <a:ahLst/>
              <a:cxnLst/>
              <a:rect l="l" t="t" r="r" b="b"/>
              <a:pathLst>
                <a:path w="1777" h="1679" extrusionOk="0">
                  <a:moveTo>
                    <a:pt x="1257" y="0"/>
                  </a:moveTo>
                  <a:cubicBezTo>
                    <a:pt x="917" y="0"/>
                    <a:pt x="847" y="411"/>
                    <a:pt x="1037" y="594"/>
                  </a:cubicBezTo>
                  <a:cubicBezTo>
                    <a:pt x="974" y="652"/>
                    <a:pt x="938" y="733"/>
                    <a:pt x="938" y="820"/>
                  </a:cubicBezTo>
                  <a:cubicBezTo>
                    <a:pt x="904" y="822"/>
                    <a:pt x="869" y="832"/>
                    <a:pt x="837" y="845"/>
                  </a:cubicBezTo>
                  <a:cubicBezTo>
                    <a:pt x="807" y="805"/>
                    <a:pt x="761" y="780"/>
                    <a:pt x="710" y="777"/>
                  </a:cubicBezTo>
                  <a:lnTo>
                    <a:pt x="701" y="777"/>
                  </a:lnTo>
                  <a:cubicBezTo>
                    <a:pt x="648" y="695"/>
                    <a:pt x="557" y="636"/>
                    <a:pt x="430" y="636"/>
                  </a:cubicBezTo>
                  <a:cubicBezTo>
                    <a:pt x="30" y="636"/>
                    <a:pt x="1" y="1202"/>
                    <a:pt x="334" y="1300"/>
                  </a:cubicBezTo>
                  <a:cubicBezTo>
                    <a:pt x="333" y="1334"/>
                    <a:pt x="337" y="1368"/>
                    <a:pt x="348" y="1401"/>
                  </a:cubicBezTo>
                  <a:cubicBezTo>
                    <a:pt x="378" y="1490"/>
                    <a:pt x="436" y="1583"/>
                    <a:pt x="523" y="1625"/>
                  </a:cubicBezTo>
                  <a:cubicBezTo>
                    <a:pt x="594" y="1657"/>
                    <a:pt x="645" y="1678"/>
                    <a:pt x="724" y="1678"/>
                  </a:cubicBezTo>
                  <a:cubicBezTo>
                    <a:pt x="726" y="1678"/>
                    <a:pt x="728" y="1678"/>
                    <a:pt x="730" y="1678"/>
                  </a:cubicBezTo>
                  <a:cubicBezTo>
                    <a:pt x="801" y="1677"/>
                    <a:pt x="873" y="1657"/>
                    <a:pt x="934" y="1619"/>
                  </a:cubicBezTo>
                  <a:cubicBezTo>
                    <a:pt x="976" y="1592"/>
                    <a:pt x="1013" y="1558"/>
                    <a:pt x="1042" y="1517"/>
                  </a:cubicBezTo>
                  <a:cubicBezTo>
                    <a:pt x="1243" y="1491"/>
                    <a:pt x="1338" y="1319"/>
                    <a:pt x="1329" y="1150"/>
                  </a:cubicBezTo>
                  <a:cubicBezTo>
                    <a:pt x="1341" y="1147"/>
                    <a:pt x="1351" y="1144"/>
                    <a:pt x="1362" y="1140"/>
                  </a:cubicBezTo>
                  <a:lnTo>
                    <a:pt x="1362" y="1140"/>
                  </a:lnTo>
                  <a:cubicBezTo>
                    <a:pt x="1360" y="1150"/>
                    <a:pt x="1358" y="1159"/>
                    <a:pt x="1357" y="1170"/>
                  </a:cubicBezTo>
                  <a:cubicBezTo>
                    <a:pt x="1358" y="1247"/>
                    <a:pt x="1422" y="1298"/>
                    <a:pt x="1491" y="1298"/>
                  </a:cubicBezTo>
                  <a:cubicBezTo>
                    <a:pt x="1513" y="1298"/>
                    <a:pt x="1535" y="1293"/>
                    <a:pt x="1556" y="1282"/>
                  </a:cubicBezTo>
                  <a:lnTo>
                    <a:pt x="1567" y="1276"/>
                  </a:lnTo>
                  <a:cubicBezTo>
                    <a:pt x="1649" y="1231"/>
                    <a:pt x="1645" y="1104"/>
                    <a:pt x="1566" y="1060"/>
                  </a:cubicBezTo>
                  <a:lnTo>
                    <a:pt x="1554" y="1055"/>
                  </a:lnTo>
                  <a:cubicBezTo>
                    <a:pt x="1542" y="1049"/>
                    <a:pt x="1527" y="1044"/>
                    <a:pt x="1513" y="1041"/>
                  </a:cubicBezTo>
                  <a:cubicBezTo>
                    <a:pt x="1569" y="983"/>
                    <a:pt x="1599" y="905"/>
                    <a:pt x="1596" y="824"/>
                  </a:cubicBezTo>
                  <a:cubicBezTo>
                    <a:pt x="1596" y="814"/>
                    <a:pt x="1593" y="803"/>
                    <a:pt x="1592" y="794"/>
                  </a:cubicBezTo>
                  <a:cubicBezTo>
                    <a:pt x="1596" y="794"/>
                    <a:pt x="1600" y="795"/>
                    <a:pt x="1605" y="795"/>
                  </a:cubicBezTo>
                  <a:cubicBezTo>
                    <a:pt x="1693" y="794"/>
                    <a:pt x="1776" y="714"/>
                    <a:pt x="1771" y="624"/>
                  </a:cubicBezTo>
                  <a:cubicBezTo>
                    <a:pt x="1769" y="532"/>
                    <a:pt x="1694" y="458"/>
                    <a:pt x="1601" y="457"/>
                  </a:cubicBezTo>
                  <a:cubicBezTo>
                    <a:pt x="1591" y="457"/>
                    <a:pt x="1580" y="458"/>
                    <a:pt x="1570" y="461"/>
                  </a:cubicBezTo>
                  <a:cubicBezTo>
                    <a:pt x="1633" y="262"/>
                    <a:pt x="1529" y="0"/>
                    <a:pt x="1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1253134" y="2812969"/>
              <a:ext cx="13587" cy="10471"/>
            </a:xfrm>
            <a:custGeom>
              <a:avLst/>
              <a:gdLst/>
              <a:ahLst/>
              <a:cxnLst/>
              <a:rect l="l" t="t" r="r" b="b"/>
              <a:pathLst>
                <a:path w="279" h="215" extrusionOk="0">
                  <a:moveTo>
                    <a:pt x="139" y="1"/>
                  </a:moveTo>
                  <a:cubicBezTo>
                    <a:pt x="1" y="1"/>
                    <a:pt x="2" y="215"/>
                    <a:pt x="140" y="215"/>
                  </a:cubicBezTo>
                  <a:cubicBezTo>
                    <a:pt x="278" y="215"/>
                    <a:pt x="277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1133181" y="2814284"/>
              <a:ext cx="23766" cy="28441"/>
            </a:xfrm>
            <a:custGeom>
              <a:avLst/>
              <a:gdLst/>
              <a:ahLst/>
              <a:cxnLst/>
              <a:rect l="l" t="t" r="r" b="b"/>
              <a:pathLst>
                <a:path w="488" h="584" extrusionOk="0">
                  <a:moveTo>
                    <a:pt x="247" y="1"/>
                  </a:moveTo>
                  <a:cubicBezTo>
                    <a:pt x="125" y="1"/>
                    <a:pt x="9" y="110"/>
                    <a:pt x="16" y="237"/>
                  </a:cubicBezTo>
                  <a:cubicBezTo>
                    <a:pt x="18" y="266"/>
                    <a:pt x="25" y="297"/>
                    <a:pt x="37" y="326"/>
                  </a:cubicBezTo>
                  <a:cubicBezTo>
                    <a:pt x="12" y="353"/>
                    <a:pt x="0" y="389"/>
                    <a:pt x="0" y="425"/>
                  </a:cubicBezTo>
                  <a:cubicBezTo>
                    <a:pt x="3" y="482"/>
                    <a:pt x="33" y="534"/>
                    <a:pt x="81" y="564"/>
                  </a:cubicBezTo>
                  <a:cubicBezTo>
                    <a:pt x="105" y="577"/>
                    <a:pt x="134" y="584"/>
                    <a:pt x="164" y="584"/>
                  </a:cubicBezTo>
                  <a:cubicBezTo>
                    <a:pt x="207" y="584"/>
                    <a:pt x="251" y="569"/>
                    <a:pt x="276" y="537"/>
                  </a:cubicBezTo>
                  <a:lnTo>
                    <a:pt x="282" y="528"/>
                  </a:lnTo>
                  <a:cubicBezTo>
                    <a:pt x="300" y="507"/>
                    <a:pt x="313" y="482"/>
                    <a:pt x="319" y="454"/>
                  </a:cubicBezTo>
                  <a:cubicBezTo>
                    <a:pt x="412" y="422"/>
                    <a:pt x="487" y="333"/>
                    <a:pt x="482" y="232"/>
                  </a:cubicBezTo>
                  <a:cubicBezTo>
                    <a:pt x="475" y="104"/>
                    <a:pt x="37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2021698" y="2257284"/>
              <a:ext cx="19724" cy="15194"/>
            </a:xfrm>
            <a:custGeom>
              <a:avLst/>
              <a:gdLst/>
              <a:ahLst/>
              <a:cxnLst/>
              <a:rect l="l" t="t" r="r" b="b"/>
              <a:pathLst>
                <a:path w="405" h="312" extrusionOk="0">
                  <a:moveTo>
                    <a:pt x="201" y="1"/>
                  </a:moveTo>
                  <a:cubicBezTo>
                    <a:pt x="1" y="1"/>
                    <a:pt x="4" y="312"/>
                    <a:pt x="204" y="312"/>
                  </a:cubicBezTo>
                  <a:cubicBezTo>
                    <a:pt x="404" y="312"/>
                    <a:pt x="402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2085352" y="2269654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3" y="0"/>
                  </a:moveTo>
                  <a:cubicBezTo>
                    <a:pt x="0" y="0"/>
                    <a:pt x="2" y="146"/>
                    <a:pt x="96" y="146"/>
                  </a:cubicBezTo>
                  <a:cubicBezTo>
                    <a:pt x="189" y="146"/>
                    <a:pt x="187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2029637" y="2213062"/>
              <a:ext cx="26103" cy="20162"/>
            </a:xfrm>
            <a:custGeom>
              <a:avLst/>
              <a:gdLst/>
              <a:ahLst/>
              <a:cxnLst/>
              <a:rect l="l" t="t" r="r" b="b"/>
              <a:pathLst>
                <a:path w="536" h="414" extrusionOk="0">
                  <a:moveTo>
                    <a:pt x="266" y="1"/>
                  </a:moveTo>
                  <a:cubicBezTo>
                    <a:pt x="1" y="1"/>
                    <a:pt x="4" y="414"/>
                    <a:pt x="270" y="414"/>
                  </a:cubicBezTo>
                  <a:cubicBezTo>
                    <a:pt x="535" y="414"/>
                    <a:pt x="532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1953564" y="2282121"/>
              <a:ext cx="17240" cy="15535"/>
            </a:xfrm>
            <a:custGeom>
              <a:avLst/>
              <a:gdLst/>
              <a:ahLst/>
              <a:cxnLst/>
              <a:rect l="l" t="t" r="r" b="b"/>
              <a:pathLst>
                <a:path w="354" h="319" extrusionOk="0">
                  <a:moveTo>
                    <a:pt x="176" y="0"/>
                  </a:moveTo>
                  <a:cubicBezTo>
                    <a:pt x="119" y="0"/>
                    <a:pt x="65" y="30"/>
                    <a:pt x="35" y="80"/>
                  </a:cubicBezTo>
                  <a:cubicBezTo>
                    <a:pt x="0" y="140"/>
                    <a:pt x="9" y="226"/>
                    <a:pt x="61" y="274"/>
                  </a:cubicBezTo>
                  <a:cubicBezTo>
                    <a:pt x="95" y="305"/>
                    <a:pt x="134" y="318"/>
                    <a:pt x="171" y="318"/>
                  </a:cubicBezTo>
                  <a:cubicBezTo>
                    <a:pt x="267" y="318"/>
                    <a:pt x="354" y="229"/>
                    <a:pt x="329" y="116"/>
                  </a:cubicBezTo>
                  <a:lnTo>
                    <a:pt x="327" y="110"/>
                  </a:lnTo>
                  <a:cubicBezTo>
                    <a:pt x="314" y="59"/>
                    <a:pt x="274" y="19"/>
                    <a:pt x="222" y="6"/>
                  </a:cubicBezTo>
                  <a:lnTo>
                    <a:pt x="216" y="5"/>
                  </a:lnTo>
                  <a:cubicBezTo>
                    <a:pt x="202" y="2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1903986" y="2234345"/>
              <a:ext cx="26931" cy="31412"/>
            </a:xfrm>
            <a:custGeom>
              <a:avLst/>
              <a:gdLst/>
              <a:ahLst/>
              <a:cxnLst/>
              <a:rect l="l" t="t" r="r" b="b"/>
              <a:pathLst>
                <a:path w="553" h="645" extrusionOk="0">
                  <a:moveTo>
                    <a:pt x="311" y="1"/>
                  </a:moveTo>
                  <a:cubicBezTo>
                    <a:pt x="304" y="1"/>
                    <a:pt x="298" y="1"/>
                    <a:pt x="291" y="2"/>
                  </a:cubicBezTo>
                  <a:lnTo>
                    <a:pt x="248" y="7"/>
                  </a:lnTo>
                  <a:cubicBezTo>
                    <a:pt x="180" y="14"/>
                    <a:pt x="122" y="32"/>
                    <a:pt x="72" y="82"/>
                  </a:cubicBezTo>
                  <a:cubicBezTo>
                    <a:pt x="27" y="128"/>
                    <a:pt x="1" y="192"/>
                    <a:pt x="1" y="258"/>
                  </a:cubicBezTo>
                  <a:cubicBezTo>
                    <a:pt x="4" y="322"/>
                    <a:pt x="26" y="389"/>
                    <a:pt x="76" y="434"/>
                  </a:cubicBezTo>
                  <a:cubicBezTo>
                    <a:pt x="90" y="447"/>
                    <a:pt x="107" y="459"/>
                    <a:pt x="124" y="468"/>
                  </a:cubicBezTo>
                  <a:cubicBezTo>
                    <a:pt x="127" y="496"/>
                    <a:pt x="136" y="523"/>
                    <a:pt x="151" y="548"/>
                  </a:cubicBezTo>
                  <a:cubicBezTo>
                    <a:pt x="177" y="592"/>
                    <a:pt x="220" y="624"/>
                    <a:pt x="270" y="639"/>
                  </a:cubicBezTo>
                  <a:cubicBezTo>
                    <a:pt x="286" y="643"/>
                    <a:pt x="302" y="645"/>
                    <a:pt x="317" y="645"/>
                  </a:cubicBezTo>
                  <a:cubicBezTo>
                    <a:pt x="370" y="645"/>
                    <a:pt x="417" y="621"/>
                    <a:pt x="461" y="585"/>
                  </a:cubicBezTo>
                  <a:lnTo>
                    <a:pt x="485" y="566"/>
                  </a:lnTo>
                  <a:cubicBezTo>
                    <a:pt x="542" y="522"/>
                    <a:pt x="553" y="422"/>
                    <a:pt x="524" y="357"/>
                  </a:cubicBezTo>
                  <a:cubicBezTo>
                    <a:pt x="540" y="324"/>
                    <a:pt x="547" y="289"/>
                    <a:pt x="546" y="253"/>
                  </a:cubicBezTo>
                  <a:cubicBezTo>
                    <a:pt x="540" y="134"/>
                    <a:pt x="442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1969246" y="2201423"/>
              <a:ext cx="22061" cy="18457"/>
            </a:xfrm>
            <a:custGeom>
              <a:avLst/>
              <a:gdLst/>
              <a:ahLst/>
              <a:cxnLst/>
              <a:rect l="l" t="t" r="r" b="b"/>
              <a:pathLst>
                <a:path w="453" h="379" extrusionOk="0">
                  <a:moveTo>
                    <a:pt x="219" y="0"/>
                  </a:moveTo>
                  <a:cubicBezTo>
                    <a:pt x="188" y="0"/>
                    <a:pt x="156" y="8"/>
                    <a:pt x="126" y="27"/>
                  </a:cubicBezTo>
                  <a:cubicBezTo>
                    <a:pt x="1" y="101"/>
                    <a:pt x="3" y="282"/>
                    <a:pt x="129" y="354"/>
                  </a:cubicBezTo>
                  <a:cubicBezTo>
                    <a:pt x="158" y="371"/>
                    <a:pt x="187" y="378"/>
                    <a:pt x="217" y="378"/>
                  </a:cubicBezTo>
                  <a:cubicBezTo>
                    <a:pt x="251" y="378"/>
                    <a:pt x="286" y="368"/>
                    <a:pt x="321" y="353"/>
                  </a:cubicBezTo>
                  <a:lnTo>
                    <a:pt x="332" y="348"/>
                  </a:lnTo>
                  <a:cubicBezTo>
                    <a:pt x="453" y="292"/>
                    <a:pt x="448" y="85"/>
                    <a:pt x="329" y="30"/>
                  </a:cubicBezTo>
                  <a:lnTo>
                    <a:pt x="317" y="25"/>
                  </a:lnTo>
                  <a:cubicBezTo>
                    <a:pt x="285" y="9"/>
                    <a:pt x="25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1904960" y="2287138"/>
              <a:ext cx="12662" cy="10227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32" y="1"/>
                  </a:moveTo>
                  <a:cubicBezTo>
                    <a:pt x="117" y="1"/>
                    <a:pt x="102" y="5"/>
                    <a:pt x="88" y="15"/>
                  </a:cubicBezTo>
                  <a:lnTo>
                    <a:pt x="66" y="31"/>
                  </a:lnTo>
                  <a:cubicBezTo>
                    <a:pt x="18" y="68"/>
                    <a:pt x="1" y="137"/>
                    <a:pt x="48" y="183"/>
                  </a:cubicBezTo>
                  <a:cubicBezTo>
                    <a:pt x="67" y="201"/>
                    <a:pt x="89" y="210"/>
                    <a:pt x="111" y="210"/>
                  </a:cubicBezTo>
                  <a:cubicBezTo>
                    <a:pt x="144" y="210"/>
                    <a:pt x="177" y="191"/>
                    <a:pt x="200" y="162"/>
                  </a:cubicBezTo>
                  <a:lnTo>
                    <a:pt x="214" y="141"/>
                  </a:lnTo>
                  <a:cubicBezTo>
                    <a:pt x="259" y="82"/>
                    <a:pt x="196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1703919" y="2204150"/>
              <a:ext cx="24058" cy="18555"/>
            </a:xfrm>
            <a:custGeom>
              <a:avLst/>
              <a:gdLst/>
              <a:ahLst/>
              <a:cxnLst/>
              <a:rect l="l" t="t" r="r" b="b"/>
              <a:pathLst>
                <a:path w="494" h="381" extrusionOk="0">
                  <a:moveTo>
                    <a:pt x="246" y="1"/>
                  </a:moveTo>
                  <a:cubicBezTo>
                    <a:pt x="0" y="1"/>
                    <a:pt x="4" y="380"/>
                    <a:pt x="249" y="380"/>
                  </a:cubicBezTo>
                  <a:cubicBezTo>
                    <a:pt x="493" y="380"/>
                    <a:pt x="49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1781208" y="2184426"/>
              <a:ext cx="17678" cy="16363"/>
            </a:xfrm>
            <a:custGeom>
              <a:avLst/>
              <a:gdLst/>
              <a:ahLst/>
              <a:cxnLst/>
              <a:rect l="l" t="t" r="r" b="b"/>
              <a:pathLst>
                <a:path w="363" h="336" extrusionOk="0">
                  <a:moveTo>
                    <a:pt x="173" y="1"/>
                  </a:moveTo>
                  <a:cubicBezTo>
                    <a:pt x="151" y="1"/>
                    <a:pt x="128" y="5"/>
                    <a:pt x="107" y="14"/>
                  </a:cubicBezTo>
                  <a:cubicBezTo>
                    <a:pt x="47" y="39"/>
                    <a:pt x="1" y="102"/>
                    <a:pt x="5" y="169"/>
                  </a:cubicBezTo>
                  <a:cubicBezTo>
                    <a:pt x="7" y="228"/>
                    <a:pt x="38" y="283"/>
                    <a:pt x="89" y="314"/>
                  </a:cubicBezTo>
                  <a:cubicBezTo>
                    <a:pt x="115" y="329"/>
                    <a:pt x="142" y="335"/>
                    <a:pt x="169" y="335"/>
                  </a:cubicBezTo>
                  <a:cubicBezTo>
                    <a:pt x="214" y="335"/>
                    <a:pt x="258" y="317"/>
                    <a:pt x="294" y="285"/>
                  </a:cubicBezTo>
                  <a:lnTo>
                    <a:pt x="301" y="280"/>
                  </a:lnTo>
                  <a:cubicBezTo>
                    <a:pt x="363" y="225"/>
                    <a:pt x="360" y="108"/>
                    <a:pt x="299" y="55"/>
                  </a:cubicBezTo>
                  <a:lnTo>
                    <a:pt x="291" y="47"/>
                  </a:lnTo>
                  <a:cubicBezTo>
                    <a:pt x="259" y="17"/>
                    <a:pt x="21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1872671" y="2194945"/>
              <a:ext cx="13587" cy="9204"/>
            </a:xfrm>
            <a:custGeom>
              <a:avLst/>
              <a:gdLst/>
              <a:ahLst/>
              <a:cxnLst/>
              <a:rect l="l" t="t" r="r" b="b"/>
              <a:pathLst>
                <a:path w="279" h="189" extrusionOk="0">
                  <a:moveTo>
                    <a:pt x="121" y="0"/>
                  </a:moveTo>
                  <a:cubicBezTo>
                    <a:pt x="1" y="0"/>
                    <a:pt x="3" y="188"/>
                    <a:pt x="124" y="188"/>
                  </a:cubicBezTo>
                  <a:cubicBezTo>
                    <a:pt x="145" y="187"/>
                    <a:pt x="168" y="186"/>
                    <a:pt x="190" y="183"/>
                  </a:cubicBezTo>
                  <a:cubicBezTo>
                    <a:pt x="278" y="168"/>
                    <a:pt x="276" y="19"/>
                    <a:pt x="189" y="6"/>
                  </a:cubicBezTo>
                  <a:cubicBezTo>
                    <a:pt x="166" y="3"/>
                    <a:pt x="144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1794261" y="2250465"/>
              <a:ext cx="23522" cy="19675"/>
            </a:xfrm>
            <a:custGeom>
              <a:avLst/>
              <a:gdLst/>
              <a:ahLst/>
              <a:cxnLst/>
              <a:rect l="l" t="t" r="r" b="b"/>
              <a:pathLst>
                <a:path w="483" h="404" extrusionOk="0">
                  <a:moveTo>
                    <a:pt x="265" y="1"/>
                  </a:moveTo>
                  <a:cubicBezTo>
                    <a:pt x="232" y="1"/>
                    <a:pt x="198" y="9"/>
                    <a:pt x="165" y="26"/>
                  </a:cubicBezTo>
                  <a:lnTo>
                    <a:pt x="122" y="47"/>
                  </a:lnTo>
                  <a:cubicBezTo>
                    <a:pt x="32" y="93"/>
                    <a:pt x="1" y="229"/>
                    <a:pt x="56" y="311"/>
                  </a:cubicBezTo>
                  <a:cubicBezTo>
                    <a:pt x="95" y="373"/>
                    <a:pt x="156" y="404"/>
                    <a:pt x="220" y="404"/>
                  </a:cubicBezTo>
                  <a:cubicBezTo>
                    <a:pt x="253" y="404"/>
                    <a:pt x="287" y="396"/>
                    <a:pt x="320" y="379"/>
                  </a:cubicBezTo>
                  <a:lnTo>
                    <a:pt x="363" y="356"/>
                  </a:lnTo>
                  <a:cubicBezTo>
                    <a:pt x="452" y="311"/>
                    <a:pt x="483" y="175"/>
                    <a:pt x="429" y="92"/>
                  </a:cubicBezTo>
                  <a:cubicBezTo>
                    <a:pt x="389" y="32"/>
                    <a:pt x="32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1515345" y="2236683"/>
              <a:ext cx="16801" cy="14707"/>
            </a:xfrm>
            <a:custGeom>
              <a:avLst/>
              <a:gdLst/>
              <a:ahLst/>
              <a:cxnLst/>
              <a:rect l="l" t="t" r="r" b="b"/>
              <a:pathLst>
                <a:path w="345" h="302" extrusionOk="0">
                  <a:moveTo>
                    <a:pt x="150" y="0"/>
                  </a:moveTo>
                  <a:cubicBezTo>
                    <a:pt x="71" y="0"/>
                    <a:pt x="1" y="72"/>
                    <a:pt x="1" y="151"/>
                  </a:cubicBezTo>
                  <a:cubicBezTo>
                    <a:pt x="2" y="232"/>
                    <a:pt x="73" y="302"/>
                    <a:pt x="152" y="302"/>
                  </a:cubicBezTo>
                  <a:cubicBezTo>
                    <a:pt x="165" y="302"/>
                    <a:pt x="179" y="300"/>
                    <a:pt x="193" y="295"/>
                  </a:cubicBezTo>
                  <a:lnTo>
                    <a:pt x="206" y="291"/>
                  </a:lnTo>
                  <a:cubicBezTo>
                    <a:pt x="345" y="247"/>
                    <a:pt x="339" y="55"/>
                    <a:pt x="203" y="10"/>
                  </a:cubicBezTo>
                  <a:lnTo>
                    <a:pt x="190" y="6"/>
                  </a:lnTo>
                  <a:cubicBezTo>
                    <a:pt x="177" y="2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1549339" y="2194118"/>
              <a:ext cx="22451" cy="21866"/>
            </a:xfrm>
            <a:custGeom>
              <a:avLst/>
              <a:gdLst/>
              <a:ahLst/>
              <a:cxnLst/>
              <a:rect l="l" t="t" r="r" b="b"/>
              <a:pathLst>
                <a:path w="461" h="449" extrusionOk="0">
                  <a:moveTo>
                    <a:pt x="222" y="1"/>
                  </a:moveTo>
                  <a:cubicBezTo>
                    <a:pt x="105" y="1"/>
                    <a:pt x="1" y="109"/>
                    <a:pt x="2" y="227"/>
                  </a:cubicBezTo>
                  <a:cubicBezTo>
                    <a:pt x="3" y="344"/>
                    <a:pt x="107" y="449"/>
                    <a:pt x="223" y="449"/>
                  </a:cubicBezTo>
                  <a:cubicBezTo>
                    <a:pt x="243" y="449"/>
                    <a:pt x="264" y="446"/>
                    <a:pt x="285" y="439"/>
                  </a:cubicBezTo>
                  <a:lnTo>
                    <a:pt x="298" y="435"/>
                  </a:lnTo>
                  <a:cubicBezTo>
                    <a:pt x="386" y="405"/>
                    <a:pt x="461" y="321"/>
                    <a:pt x="456" y="223"/>
                  </a:cubicBezTo>
                  <a:cubicBezTo>
                    <a:pt x="451" y="127"/>
                    <a:pt x="387" y="42"/>
                    <a:pt x="294" y="15"/>
                  </a:cubicBezTo>
                  <a:lnTo>
                    <a:pt x="281" y="10"/>
                  </a:lnTo>
                  <a:cubicBezTo>
                    <a:pt x="261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1565410" y="2271504"/>
              <a:ext cx="25227" cy="22792"/>
            </a:xfrm>
            <a:custGeom>
              <a:avLst/>
              <a:gdLst/>
              <a:ahLst/>
              <a:cxnLst/>
              <a:rect l="l" t="t" r="r" b="b"/>
              <a:pathLst>
                <a:path w="518" h="468" extrusionOk="0">
                  <a:moveTo>
                    <a:pt x="240" y="1"/>
                  </a:moveTo>
                  <a:cubicBezTo>
                    <a:pt x="116" y="1"/>
                    <a:pt x="0" y="99"/>
                    <a:pt x="1" y="237"/>
                  </a:cubicBezTo>
                  <a:cubicBezTo>
                    <a:pt x="2" y="374"/>
                    <a:pt x="117" y="468"/>
                    <a:pt x="240" y="468"/>
                  </a:cubicBezTo>
                  <a:cubicBezTo>
                    <a:pt x="279" y="468"/>
                    <a:pt x="320" y="458"/>
                    <a:pt x="357" y="437"/>
                  </a:cubicBezTo>
                  <a:lnTo>
                    <a:pt x="368" y="431"/>
                  </a:lnTo>
                  <a:cubicBezTo>
                    <a:pt x="518" y="349"/>
                    <a:pt x="512" y="118"/>
                    <a:pt x="364" y="36"/>
                  </a:cubicBezTo>
                  <a:lnTo>
                    <a:pt x="353" y="30"/>
                  </a:lnTo>
                  <a:cubicBezTo>
                    <a:pt x="317" y="10"/>
                    <a:pt x="278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1333297" y="2251001"/>
              <a:ext cx="23619" cy="22158"/>
            </a:xfrm>
            <a:custGeom>
              <a:avLst/>
              <a:gdLst/>
              <a:ahLst/>
              <a:cxnLst/>
              <a:rect l="l" t="t" r="r" b="b"/>
              <a:pathLst>
                <a:path w="485" h="455" extrusionOk="0">
                  <a:moveTo>
                    <a:pt x="233" y="0"/>
                  </a:moveTo>
                  <a:cubicBezTo>
                    <a:pt x="114" y="0"/>
                    <a:pt x="1" y="107"/>
                    <a:pt x="8" y="230"/>
                  </a:cubicBezTo>
                  <a:cubicBezTo>
                    <a:pt x="14" y="353"/>
                    <a:pt x="109" y="455"/>
                    <a:pt x="236" y="455"/>
                  </a:cubicBezTo>
                  <a:lnTo>
                    <a:pt x="252" y="455"/>
                  </a:lnTo>
                  <a:cubicBezTo>
                    <a:pt x="371" y="455"/>
                    <a:pt x="484" y="348"/>
                    <a:pt x="477" y="226"/>
                  </a:cubicBezTo>
                  <a:cubicBezTo>
                    <a:pt x="471" y="104"/>
                    <a:pt x="37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1438688" y="2240238"/>
              <a:ext cx="17191" cy="15974"/>
            </a:xfrm>
            <a:custGeom>
              <a:avLst/>
              <a:gdLst/>
              <a:ahLst/>
              <a:cxnLst/>
              <a:rect l="l" t="t" r="r" b="b"/>
              <a:pathLst>
                <a:path w="353" h="328" extrusionOk="0">
                  <a:moveTo>
                    <a:pt x="161" y="1"/>
                  </a:moveTo>
                  <a:cubicBezTo>
                    <a:pt x="78" y="1"/>
                    <a:pt x="1" y="83"/>
                    <a:pt x="5" y="167"/>
                  </a:cubicBezTo>
                  <a:cubicBezTo>
                    <a:pt x="10" y="249"/>
                    <a:pt x="75" y="327"/>
                    <a:pt x="163" y="327"/>
                  </a:cubicBezTo>
                  <a:cubicBezTo>
                    <a:pt x="165" y="327"/>
                    <a:pt x="168" y="327"/>
                    <a:pt x="171" y="327"/>
                  </a:cubicBezTo>
                  <a:lnTo>
                    <a:pt x="186" y="327"/>
                  </a:lnTo>
                  <a:cubicBezTo>
                    <a:pt x="271" y="324"/>
                    <a:pt x="353" y="253"/>
                    <a:pt x="348" y="163"/>
                  </a:cubicBezTo>
                  <a:cubicBezTo>
                    <a:pt x="344" y="74"/>
                    <a:pt x="272" y="2"/>
                    <a:pt x="183" y="1"/>
                  </a:cubicBezTo>
                  <a:lnTo>
                    <a:pt x="168" y="1"/>
                  </a:lnTo>
                  <a:cubicBezTo>
                    <a:pt x="166" y="1"/>
                    <a:pt x="16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1487682" y="2249881"/>
              <a:ext cx="26639" cy="31168"/>
            </a:xfrm>
            <a:custGeom>
              <a:avLst/>
              <a:gdLst/>
              <a:ahLst/>
              <a:cxnLst/>
              <a:rect l="l" t="t" r="r" b="b"/>
              <a:pathLst>
                <a:path w="547" h="640" extrusionOk="0">
                  <a:moveTo>
                    <a:pt x="325" y="1"/>
                  </a:moveTo>
                  <a:cubicBezTo>
                    <a:pt x="213" y="1"/>
                    <a:pt x="106" y="102"/>
                    <a:pt x="112" y="217"/>
                  </a:cubicBezTo>
                  <a:cubicBezTo>
                    <a:pt x="114" y="257"/>
                    <a:pt x="127" y="295"/>
                    <a:pt x="148" y="329"/>
                  </a:cubicBezTo>
                  <a:cubicBezTo>
                    <a:pt x="0" y="381"/>
                    <a:pt x="20" y="640"/>
                    <a:pt x="207" y="640"/>
                  </a:cubicBezTo>
                  <a:cubicBezTo>
                    <a:pt x="333" y="640"/>
                    <a:pt x="381" y="521"/>
                    <a:pt x="352" y="427"/>
                  </a:cubicBezTo>
                  <a:cubicBezTo>
                    <a:pt x="455" y="414"/>
                    <a:pt x="546" y="320"/>
                    <a:pt x="540" y="214"/>
                  </a:cubicBezTo>
                  <a:cubicBezTo>
                    <a:pt x="534" y="97"/>
                    <a:pt x="445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1198685" y="2320206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9" y="0"/>
                  </a:moveTo>
                  <a:cubicBezTo>
                    <a:pt x="0" y="0"/>
                    <a:pt x="4" y="354"/>
                    <a:pt x="231" y="354"/>
                  </a:cubicBezTo>
                  <a:cubicBezTo>
                    <a:pt x="458" y="354"/>
                    <a:pt x="45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1228052" y="2263566"/>
              <a:ext cx="25227" cy="25032"/>
            </a:xfrm>
            <a:custGeom>
              <a:avLst/>
              <a:gdLst/>
              <a:ahLst/>
              <a:cxnLst/>
              <a:rect l="l" t="t" r="r" b="b"/>
              <a:pathLst>
                <a:path w="518" h="514" extrusionOk="0">
                  <a:moveTo>
                    <a:pt x="262" y="0"/>
                  </a:moveTo>
                  <a:cubicBezTo>
                    <a:pt x="213" y="0"/>
                    <a:pt x="164" y="14"/>
                    <a:pt x="126" y="37"/>
                  </a:cubicBezTo>
                  <a:cubicBezTo>
                    <a:pt x="48" y="84"/>
                    <a:pt x="1" y="167"/>
                    <a:pt x="2" y="258"/>
                  </a:cubicBezTo>
                  <a:cubicBezTo>
                    <a:pt x="2" y="396"/>
                    <a:pt x="129" y="513"/>
                    <a:pt x="262" y="513"/>
                  </a:cubicBezTo>
                  <a:cubicBezTo>
                    <a:pt x="304" y="513"/>
                    <a:pt x="347" y="501"/>
                    <a:pt x="386" y="474"/>
                  </a:cubicBezTo>
                  <a:lnTo>
                    <a:pt x="396" y="467"/>
                  </a:lnTo>
                  <a:cubicBezTo>
                    <a:pt x="468" y="416"/>
                    <a:pt x="517" y="344"/>
                    <a:pt x="516" y="253"/>
                  </a:cubicBezTo>
                  <a:cubicBezTo>
                    <a:pt x="515" y="161"/>
                    <a:pt x="465" y="92"/>
                    <a:pt x="392" y="42"/>
                  </a:cubicBezTo>
                  <a:lnTo>
                    <a:pt x="383" y="35"/>
                  </a:lnTo>
                  <a:cubicBezTo>
                    <a:pt x="348" y="11"/>
                    <a:pt x="305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1121444" y="2320303"/>
              <a:ext cx="25957" cy="24691"/>
            </a:xfrm>
            <a:custGeom>
              <a:avLst/>
              <a:gdLst/>
              <a:ahLst/>
              <a:cxnLst/>
              <a:rect l="l" t="t" r="r" b="b"/>
              <a:pathLst>
                <a:path w="533" h="507" extrusionOk="0">
                  <a:moveTo>
                    <a:pt x="291" y="1"/>
                  </a:moveTo>
                  <a:cubicBezTo>
                    <a:pt x="218" y="2"/>
                    <a:pt x="147" y="32"/>
                    <a:pt x="97" y="85"/>
                  </a:cubicBezTo>
                  <a:cubicBezTo>
                    <a:pt x="5" y="177"/>
                    <a:pt x="1" y="347"/>
                    <a:pt x="100" y="437"/>
                  </a:cubicBezTo>
                  <a:cubicBezTo>
                    <a:pt x="150" y="483"/>
                    <a:pt x="215" y="507"/>
                    <a:pt x="279" y="507"/>
                  </a:cubicBezTo>
                  <a:cubicBezTo>
                    <a:pt x="341" y="507"/>
                    <a:pt x="403" y="484"/>
                    <a:pt x="452" y="435"/>
                  </a:cubicBezTo>
                  <a:cubicBezTo>
                    <a:pt x="504" y="383"/>
                    <a:pt x="533" y="312"/>
                    <a:pt x="533" y="239"/>
                  </a:cubicBezTo>
                  <a:cubicBezTo>
                    <a:pt x="533" y="109"/>
                    <a:pt x="42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1056963" y="2343096"/>
              <a:ext cx="25957" cy="25275"/>
            </a:xfrm>
            <a:custGeom>
              <a:avLst/>
              <a:gdLst/>
              <a:ahLst/>
              <a:cxnLst/>
              <a:rect l="l" t="t" r="r" b="b"/>
              <a:pathLst>
                <a:path w="533" h="519" extrusionOk="0">
                  <a:moveTo>
                    <a:pt x="263" y="0"/>
                  </a:moveTo>
                  <a:cubicBezTo>
                    <a:pt x="129" y="0"/>
                    <a:pt x="0" y="123"/>
                    <a:pt x="8" y="261"/>
                  </a:cubicBezTo>
                  <a:cubicBezTo>
                    <a:pt x="15" y="403"/>
                    <a:pt x="123" y="518"/>
                    <a:pt x="268" y="518"/>
                  </a:cubicBezTo>
                  <a:cubicBezTo>
                    <a:pt x="404" y="518"/>
                    <a:pt x="532" y="395"/>
                    <a:pt x="525" y="256"/>
                  </a:cubicBezTo>
                  <a:cubicBezTo>
                    <a:pt x="517" y="118"/>
                    <a:pt x="409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1035290" y="2384736"/>
              <a:ext cx="32045" cy="25616"/>
            </a:xfrm>
            <a:custGeom>
              <a:avLst/>
              <a:gdLst/>
              <a:ahLst/>
              <a:cxnLst/>
              <a:rect l="l" t="t" r="r" b="b"/>
              <a:pathLst>
                <a:path w="658" h="526" extrusionOk="0">
                  <a:moveTo>
                    <a:pt x="333" y="0"/>
                  </a:moveTo>
                  <a:cubicBezTo>
                    <a:pt x="247" y="0"/>
                    <a:pt x="161" y="43"/>
                    <a:pt x="111" y="125"/>
                  </a:cubicBezTo>
                  <a:lnTo>
                    <a:pt x="105" y="136"/>
                  </a:lnTo>
                  <a:cubicBezTo>
                    <a:pt x="1" y="305"/>
                    <a:pt x="139" y="526"/>
                    <a:pt x="331" y="526"/>
                  </a:cubicBezTo>
                  <a:cubicBezTo>
                    <a:pt x="331" y="526"/>
                    <a:pt x="332" y="526"/>
                    <a:pt x="332" y="526"/>
                  </a:cubicBezTo>
                  <a:cubicBezTo>
                    <a:pt x="529" y="523"/>
                    <a:pt x="657" y="301"/>
                    <a:pt x="555" y="132"/>
                  </a:cubicBezTo>
                  <a:lnTo>
                    <a:pt x="548" y="121"/>
                  </a:lnTo>
                  <a:cubicBezTo>
                    <a:pt x="499" y="40"/>
                    <a:pt x="416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985907" y="2386051"/>
              <a:ext cx="27954" cy="38278"/>
            </a:xfrm>
            <a:custGeom>
              <a:avLst/>
              <a:gdLst/>
              <a:ahLst/>
              <a:cxnLst/>
              <a:rect l="l" t="t" r="r" b="b"/>
              <a:pathLst>
                <a:path w="574" h="786" extrusionOk="0">
                  <a:moveTo>
                    <a:pt x="273" y="0"/>
                  </a:moveTo>
                  <a:cubicBezTo>
                    <a:pt x="232" y="0"/>
                    <a:pt x="190" y="11"/>
                    <a:pt x="151" y="36"/>
                  </a:cubicBezTo>
                  <a:lnTo>
                    <a:pt x="144" y="41"/>
                  </a:lnTo>
                  <a:cubicBezTo>
                    <a:pt x="37" y="106"/>
                    <a:pt x="0" y="244"/>
                    <a:pt x="59" y="355"/>
                  </a:cubicBezTo>
                  <a:cubicBezTo>
                    <a:pt x="63" y="407"/>
                    <a:pt x="104" y="450"/>
                    <a:pt x="156" y="457"/>
                  </a:cubicBezTo>
                  <a:cubicBezTo>
                    <a:pt x="191" y="479"/>
                    <a:pt x="231" y="490"/>
                    <a:pt x="271" y="490"/>
                  </a:cubicBezTo>
                  <a:cubicBezTo>
                    <a:pt x="284" y="490"/>
                    <a:pt x="297" y="489"/>
                    <a:pt x="310" y="487"/>
                  </a:cubicBezTo>
                  <a:lnTo>
                    <a:pt x="310" y="487"/>
                  </a:lnTo>
                  <a:cubicBezTo>
                    <a:pt x="176" y="544"/>
                    <a:pt x="198" y="786"/>
                    <a:pt x="375" y="786"/>
                  </a:cubicBezTo>
                  <a:cubicBezTo>
                    <a:pt x="574" y="786"/>
                    <a:pt x="572" y="475"/>
                    <a:pt x="372" y="475"/>
                  </a:cubicBezTo>
                  <a:cubicBezTo>
                    <a:pt x="363" y="475"/>
                    <a:pt x="356" y="476"/>
                    <a:pt x="348" y="477"/>
                  </a:cubicBezTo>
                  <a:cubicBezTo>
                    <a:pt x="444" y="445"/>
                    <a:pt x="522" y="352"/>
                    <a:pt x="520" y="243"/>
                  </a:cubicBezTo>
                  <a:cubicBezTo>
                    <a:pt x="519" y="105"/>
                    <a:pt x="400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950159" y="2370807"/>
              <a:ext cx="15292" cy="13344"/>
            </a:xfrm>
            <a:custGeom>
              <a:avLst/>
              <a:gdLst/>
              <a:ahLst/>
              <a:cxnLst/>
              <a:rect l="l" t="t" r="r" b="b"/>
              <a:pathLst>
                <a:path w="314" h="274" extrusionOk="0">
                  <a:moveTo>
                    <a:pt x="139" y="1"/>
                  </a:moveTo>
                  <a:cubicBezTo>
                    <a:pt x="67" y="1"/>
                    <a:pt x="0" y="60"/>
                    <a:pt x="1" y="138"/>
                  </a:cubicBezTo>
                  <a:cubicBezTo>
                    <a:pt x="2" y="217"/>
                    <a:pt x="68" y="274"/>
                    <a:pt x="139" y="274"/>
                  </a:cubicBezTo>
                  <a:cubicBezTo>
                    <a:pt x="162" y="274"/>
                    <a:pt x="185" y="268"/>
                    <a:pt x="207" y="255"/>
                  </a:cubicBezTo>
                  <a:lnTo>
                    <a:pt x="239" y="236"/>
                  </a:lnTo>
                  <a:cubicBezTo>
                    <a:pt x="313" y="191"/>
                    <a:pt x="312" y="82"/>
                    <a:pt x="237" y="38"/>
                  </a:cubicBezTo>
                  <a:lnTo>
                    <a:pt x="205" y="19"/>
                  </a:lnTo>
                  <a:cubicBezTo>
                    <a:pt x="184" y="7"/>
                    <a:pt x="161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1018927" y="2355417"/>
              <a:ext cx="17629" cy="13636"/>
            </a:xfrm>
            <a:custGeom>
              <a:avLst/>
              <a:gdLst/>
              <a:ahLst/>
              <a:cxnLst/>
              <a:rect l="l" t="t" r="r" b="b"/>
              <a:pathLst>
                <a:path w="362" h="280" extrusionOk="0">
                  <a:moveTo>
                    <a:pt x="180" y="1"/>
                  </a:moveTo>
                  <a:cubicBezTo>
                    <a:pt x="1" y="1"/>
                    <a:pt x="3" y="279"/>
                    <a:pt x="183" y="279"/>
                  </a:cubicBezTo>
                  <a:cubicBezTo>
                    <a:pt x="361" y="279"/>
                    <a:pt x="359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1046005" y="2301602"/>
              <a:ext cx="27418" cy="21136"/>
            </a:xfrm>
            <a:custGeom>
              <a:avLst/>
              <a:gdLst/>
              <a:ahLst/>
              <a:cxnLst/>
              <a:rect l="l" t="t" r="r" b="b"/>
              <a:pathLst>
                <a:path w="563" h="434" extrusionOk="0">
                  <a:moveTo>
                    <a:pt x="280" y="0"/>
                  </a:moveTo>
                  <a:cubicBezTo>
                    <a:pt x="0" y="0"/>
                    <a:pt x="4" y="433"/>
                    <a:pt x="284" y="433"/>
                  </a:cubicBezTo>
                  <a:cubicBezTo>
                    <a:pt x="562" y="433"/>
                    <a:pt x="560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1138003" y="2301553"/>
              <a:ext cx="11444" cy="10032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107" y="1"/>
                  </a:moveTo>
                  <a:cubicBezTo>
                    <a:pt x="52" y="1"/>
                    <a:pt x="0" y="42"/>
                    <a:pt x="1" y="105"/>
                  </a:cubicBezTo>
                  <a:cubicBezTo>
                    <a:pt x="1" y="166"/>
                    <a:pt x="53" y="206"/>
                    <a:pt x="107" y="206"/>
                  </a:cubicBezTo>
                  <a:cubicBezTo>
                    <a:pt x="125" y="206"/>
                    <a:pt x="143" y="201"/>
                    <a:pt x="160" y="193"/>
                  </a:cubicBezTo>
                  <a:lnTo>
                    <a:pt x="170" y="187"/>
                  </a:lnTo>
                  <a:cubicBezTo>
                    <a:pt x="235" y="155"/>
                    <a:pt x="232" y="51"/>
                    <a:pt x="169" y="19"/>
                  </a:cubicBezTo>
                  <a:lnTo>
                    <a:pt x="157" y="13"/>
                  </a:lnTo>
                  <a:cubicBezTo>
                    <a:pt x="141" y="5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1160600" y="2264978"/>
              <a:ext cx="42905" cy="33165"/>
            </a:xfrm>
            <a:custGeom>
              <a:avLst/>
              <a:gdLst/>
              <a:ahLst/>
              <a:cxnLst/>
              <a:rect l="l" t="t" r="r" b="b"/>
              <a:pathLst>
                <a:path w="881" h="681" extrusionOk="0">
                  <a:moveTo>
                    <a:pt x="438" y="0"/>
                  </a:moveTo>
                  <a:cubicBezTo>
                    <a:pt x="0" y="0"/>
                    <a:pt x="6" y="681"/>
                    <a:pt x="444" y="681"/>
                  </a:cubicBezTo>
                  <a:cubicBezTo>
                    <a:pt x="881" y="681"/>
                    <a:pt x="876" y="0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1213734" y="2296586"/>
              <a:ext cx="633" cy="536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7" y="1"/>
                  </a:moveTo>
                  <a:cubicBezTo>
                    <a:pt x="1" y="1"/>
                    <a:pt x="1" y="10"/>
                    <a:pt x="7" y="10"/>
                  </a:cubicBezTo>
                  <a:cubicBezTo>
                    <a:pt x="13" y="10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1241543" y="2310514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1"/>
                  </a:moveTo>
                  <a:cubicBezTo>
                    <a:pt x="1" y="1"/>
                    <a:pt x="1" y="9"/>
                    <a:pt x="7" y="9"/>
                  </a:cubicBezTo>
                  <a:cubicBezTo>
                    <a:pt x="13" y="9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1253621" y="2308372"/>
              <a:ext cx="9837" cy="7597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100" y="0"/>
                  </a:moveTo>
                  <a:cubicBezTo>
                    <a:pt x="0" y="0"/>
                    <a:pt x="2" y="155"/>
                    <a:pt x="102" y="155"/>
                  </a:cubicBezTo>
                  <a:cubicBezTo>
                    <a:pt x="202" y="155"/>
                    <a:pt x="2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1270618" y="2233274"/>
              <a:ext cx="31460" cy="24301"/>
            </a:xfrm>
            <a:custGeom>
              <a:avLst/>
              <a:gdLst/>
              <a:ahLst/>
              <a:cxnLst/>
              <a:rect l="l" t="t" r="r" b="b"/>
              <a:pathLst>
                <a:path w="646" h="499" extrusionOk="0">
                  <a:moveTo>
                    <a:pt x="321" y="0"/>
                  </a:moveTo>
                  <a:cubicBezTo>
                    <a:pt x="0" y="0"/>
                    <a:pt x="5" y="499"/>
                    <a:pt x="325" y="499"/>
                  </a:cubicBezTo>
                  <a:cubicBezTo>
                    <a:pt x="645" y="499"/>
                    <a:pt x="642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1363687" y="2222803"/>
              <a:ext cx="26055" cy="20162"/>
            </a:xfrm>
            <a:custGeom>
              <a:avLst/>
              <a:gdLst/>
              <a:ahLst/>
              <a:cxnLst/>
              <a:rect l="l" t="t" r="r" b="b"/>
              <a:pathLst>
                <a:path w="535" h="414" extrusionOk="0">
                  <a:moveTo>
                    <a:pt x="266" y="1"/>
                  </a:moveTo>
                  <a:cubicBezTo>
                    <a:pt x="0" y="1"/>
                    <a:pt x="4" y="414"/>
                    <a:pt x="269" y="414"/>
                  </a:cubicBezTo>
                  <a:cubicBezTo>
                    <a:pt x="535" y="414"/>
                    <a:pt x="531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1480767" y="2221537"/>
              <a:ext cx="438" cy="487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cubicBezTo>
                    <a:pt x="0" y="2"/>
                    <a:pt x="0" y="8"/>
                    <a:pt x="5" y="9"/>
                  </a:cubicBezTo>
                  <a:cubicBezTo>
                    <a:pt x="9" y="8"/>
                    <a:pt x="9" y="2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1648934" y="2192462"/>
              <a:ext cx="16022" cy="14074"/>
            </a:xfrm>
            <a:custGeom>
              <a:avLst/>
              <a:gdLst/>
              <a:ahLst/>
              <a:cxnLst/>
              <a:rect l="l" t="t" r="r" b="b"/>
              <a:pathLst>
                <a:path w="329" h="289" extrusionOk="0">
                  <a:moveTo>
                    <a:pt x="150" y="0"/>
                  </a:moveTo>
                  <a:cubicBezTo>
                    <a:pt x="73" y="0"/>
                    <a:pt x="0" y="56"/>
                    <a:pt x="1" y="147"/>
                  </a:cubicBezTo>
                  <a:cubicBezTo>
                    <a:pt x="2" y="235"/>
                    <a:pt x="73" y="289"/>
                    <a:pt x="150" y="289"/>
                  </a:cubicBezTo>
                  <a:cubicBezTo>
                    <a:pt x="175" y="289"/>
                    <a:pt x="200" y="283"/>
                    <a:pt x="224" y="272"/>
                  </a:cubicBezTo>
                  <a:lnTo>
                    <a:pt x="236" y="267"/>
                  </a:lnTo>
                  <a:cubicBezTo>
                    <a:pt x="328" y="220"/>
                    <a:pt x="325" y="68"/>
                    <a:pt x="233" y="23"/>
                  </a:cubicBezTo>
                  <a:lnTo>
                    <a:pt x="221" y="17"/>
                  </a:lnTo>
                  <a:cubicBezTo>
                    <a:pt x="198" y="6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1786858" y="2213890"/>
              <a:ext cx="13782" cy="13198"/>
            </a:xfrm>
            <a:custGeom>
              <a:avLst/>
              <a:gdLst/>
              <a:ahLst/>
              <a:cxnLst/>
              <a:rect l="l" t="t" r="r" b="b"/>
              <a:pathLst>
                <a:path w="283" h="271" extrusionOk="0">
                  <a:moveTo>
                    <a:pt x="142" y="1"/>
                  </a:moveTo>
                  <a:cubicBezTo>
                    <a:pt x="95" y="1"/>
                    <a:pt x="51" y="25"/>
                    <a:pt x="27" y="67"/>
                  </a:cubicBezTo>
                  <a:cubicBezTo>
                    <a:pt x="0" y="115"/>
                    <a:pt x="2" y="192"/>
                    <a:pt x="49" y="229"/>
                  </a:cubicBezTo>
                  <a:lnTo>
                    <a:pt x="58" y="235"/>
                  </a:lnTo>
                  <a:cubicBezTo>
                    <a:pt x="83" y="254"/>
                    <a:pt x="118" y="270"/>
                    <a:pt x="152" y="270"/>
                  </a:cubicBezTo>
                  <a:cubicBezTo>
                    <a:pt x="171" y="270"/>
                    <a:pt x="190" y="265"/>
                    <a:pt x="206" y="253"/>
                  </a:cubicBezTo>
                  <a:lnTo>
                    <a:pt x="211" y="248"/>
                  </a:lnTo>
                  <a:cubicBezTo>
                    <a:pt x="256" y="215"/>
                    <a:pt x="282" y="171"/>
                    <a:pt x="274" y="115"/>
                  </a:cubicBezTo>
                  <a:cubicBezTo>
                    <a:pt x="266" y="55"/>
                    <a:pt x="219" y="9"/>
                    <a:pt x="160" y="2"/>
                  </a:cubicBezTo>
                  <a:cubicBezTo>
                    <a:pt x="154" y="1"/>
                    <a:pt x="148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2082235" y="2290157"/>
              <a:ext cx="13003" cy="11444"/>
            </a:xfrm>
            <a:custGeom>
              <a:avLst/>
              <a:gdLst/>
              <a:ahLst/>
              <a:cxnLst/>
              <a:rect l="l" t="t" r="r" b="b"/>
              <a:pathLst>
                <a:path w="267" h="235" extrusionOk="0">
                  <a:moveTo>
                    <a:pt x="133" y="1"/>
                  </a:moveTo>
                  <a:cubicBezTo>
                    <a:pt x="84" y="1"/>
                    <a:pt x="35" y="28"/>
                    <a:pt x="19" y="85"/>
                  </a:cubicBezTo>
                  <a:cubicBezTo>
                    <a:pt x="0" y="160"/>
                    <a:pt x="57" y="233"/>
                    <a:pt x="135" y="234"/>
                  </a:cubicBezTo>
                  <a:cubicBezTo>
                    <a:pt x="212" y="232"/>
                    <a:pt x="267" y="158"/>
                    <a:pt x="247" y="83"/>
                  </a:cubicBezTo>
                  <a:cubicBezTo>
                    <a:pt x="231" y="29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2142625" y="2279199"/>
              <a:ext cx="5941" cy="4724"/>
            </a:xfrm>
            <a:custGeom>
              <a:avLst/>
              <a:gdLst/>
              <a:ahLst/>
              <a:cxnLst/>
              <a:rect l="l" t="t" r="r" b="b"/>
              <a:pathLst>
                <a:path w="122" h="97" extrusionOk="0">
                  <a:moveTo>
                    <a:pt x="61" y="1"/>
                  </a:moveTo>
                  <a:cubicBezTo>
                    <a:pt x="2" y="1"/>
                    <a:pt x="0" y="96"/>
                    <a:pt x="61" y="96"/>
                  </a:cubicBezTo>
                  <a:cubicBezTo>
                    <a:pt x="122" y="96"/>
                    <a:pt x="12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2102056" y="2241845"/>
              <a:ext cx="4188" cy="3360"/>
            </a:xfrm>
            <a:custGeom>
              <a:avLst/>
              <a:gdLst/>
              <a:ahLst/>
              <a:cxnLst/>
              <a:rect l="l" t="t" r="r" b="b"/>
              <a:pathLst>
                <a:path w="86" h="69" extrusionOk="0">
                  <a:moveTo>
                    <a:pt x="66" y="0"/>
                  </a:moveTo>
                  <a:cubicBezTo>
                    <a:pt x="63" y="0"/>
                    <a:pt x="60" y="1"/>
                    <a:pt x="57" y="3"/>
                  </a:cubicBezTo>
                  <a:lnTo>
                    <a:pt x="25" y="24"/>
                  </a:lnTo>
                  <a:cubicBezTo>
                    <a:pt x="1" y="40"/>
                    <a:pt x="18" y="68"/>
                    <a:pt x="38" y="68"/>
                  </a:cubicBezTo>
                  <a:cubicBezTo>
                    <a:pt x="45" y="68"/>
                    <a:pt x="52" y="65"/>
                    <a:pt x="57" y="56"/>
                  </a:cubicBezTo>
                  <a:lnTo>
                    <a:pt x="80" y="24"/>
                  </a:lnTo>
                  <a:cubicBezTo>
                    <a:pt x="86" y="13"/>
                    <a:pt x="77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2202041" y="2286505"/>
              <a:ext cx="6623" cy="6136"/>
            </a:xfrm>
            <a:custGeom>
              <a:avLst/>
              <a:gdLst/>
              <a:ahLst/>
              <a:cxnLst/>
              <a:rect l="l" t="t" r="r" b="b"/>
              <a:pathLst>
                <a:path w="136" h="126" extrusionOk="0">
                  <a:moveTo>
                    <a:pt x="69" y="1"/>
                  </a:moveTo>
                  <a:cubicBezTo>
                    <a:pt x="45" y="1"/>
                    <a:pt x="21" y="15"/>
                    <a:pt x="14" y="41"/>
                  </a:cubicBezTo>
                  <a:cubicBezTo>
                    <a:pt x="13" y="46"/>
                    <a:pt x="12" y="50"/>
                    <a:pt x="11" y="54"/>
                  </a:cubicBezTo>
                  <a:cubicBezTo>
                    <a:pt x="0" y="101"/>
                    <a:pt x="34" y="125"/>
                    <a:pt x="68" y="125"/>
                  </a:cubicBezTo>
                  <a:cubicBezTo>
                    <a:pt x="102" y="125"/>
                    <a:pt x="136" y="101"/>
                    <a:pt x="125" y="53"/>
                  </a:cubicBezTo>
                  <a:cubicBezTo>
                    <a:pt x="124" y="50"/>
                    <a:pt x="123" y="45"/>
                    <a:pt x="122" y="40"/>
                  </a:cubicBezTo>
                  <a:cubicBezTo>
                    <a:pt x="116" y="14"/>
                    <a:pt x="9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475462" y="2573114"/>
              <a:ext cx="11834" cy="915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0" y="1"/>
                  </a:moveTo>
                  <a:cubicBezTo>
                    <a:pt x="0" y="1"/>
                    <a:pt x="1" y="188"/>
                    <a:pt x="121" y="188"/>
                  </a:cubicBezTo>
                  <a:cubicBezTo>
                    <a:pt x="243" y="188"/>
                    <a:pt x="240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402702" y="2630922"/>
              <a:ext cx="17532" cy="15876"/>
            </a:xfrm>
            <a:custGeom>
              <a:avLst/>
              <a:gdLst/>
              <a:ahLst/>
              <a:cxnLst/>
              <a:rect l="l" t="t" r="r" b="b"/>
              <a:pathLst>
                <a:path w="360" h="326" extrusionOk="0">
                  <a:moveTo>
                    <a:pt x="187" y="1"/>
                  </a:moveTo>
                  <a:cubicBezTo>
                    <a:pt x="145" y="1"/>
                    <a:pt x="103" y="17"/>
                    <a:pt x="71" y="49"/>
                  </a:cubicBezTo>
                  <a:cubicBezTo>
                    <a:pt x="0" y="121"/>
                    <a:pt x="12" y="256"/>
                    <a:pt x="106" y="305"/>
                  </a:cubicBezTo>
                  <a:cubicBezTo>
                    <a:pt x="133" y="319"/>
                    <a:pt x="160" y="325"/>
                    <a:pt x="186" y="325"/>
                  </a:cubicBezTo>
                  <a:cubicBezTo>
                    <a:pt x="256" y="325"/>
                    <a:pt x="317" y="278"/>
                    <a:pt x="344" y="205"/>
                  </a:cubicBezTo>
                  <a:cubicBezTo>
                    <a:pt x="360" y="165"/>
                    <a:pt x="349" y="116"/>
                    <a:pt x="328" y="79"/>
                  </a:cubicBezTo>
                  <a:cubicBezTo>
                    <a:pt x="296" y="28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482329" y="2618406"/>
              <a:ext cx="9204" cy="8376"/>
            </a:xfrm>
            <a:custGeom>
              <a:avLst/>
              <a:gdLst/>
              <a:ahLst/>
              <a:cxnLst/>
              <a:rect l="l" t="t" r="r" b="b"/>
              <a:pathLst>
                <a:path w="189" h="172" extrusionOk="0">
                  <a:moveTo>
                    <a:pt x="95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47" y="0"/>
                    <a:pt x="1" y="52"/>
                    <a:pt x="20" y="99"/>
                  </a:cubicBezTo>
                  <a:lnTo>
                    <a:pt x="30" y="124"/>
                  </a:lnTo>
                  <a:cubicBezTo>
                    <a:pt x="43" y="156"/>
                    <a:pt x="68" y="171"/>
                    <a:pt x="94" y="171"/>
                  </a:cubicBezTo>
                  <a:cubicBezTo>
                    <a:pt x="120" y="171"/>
                    <a:pt x="146" y="155"/>
                    <a:pt x="159" y="123"/>
                  </a:cubicBezTo>
                  <a:lnTo>
                    <a:pt x="170" y="98"/>
                  </a:lnTo>
                  <a:cubicBezTo>
                    <a:pt x="188" y="50"/>
                    <a:pt x="141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1"/>
            <p:cNvSpPr/>
            <p:nvPr/>
          </p:nvSpPr>
          <p:spPr>
            <a:xfrm>
              <a:off x="442101" y="2600533"/>
              <a:ext cx="13149" cy="10763"/>
            </a:xfrm>
            <a:custGeom>
              <a:avLst/>
              <a:gdLst/>
              <a:ahLst/>
              <a:cxnLst/>
              <a:rect l="l" t="t" r="r" b="b"/>
              <a:pathLst>
                <a:path w="270" h="221" extrusionOk="0">
                  <a:moveTo>
                    <a:pt x="118" y="1"/>
                  </a:moveTo>
                  <a:cubicBezTo>
                    <a:pt x="94" y="1"/>
                    <a:pt x="70" y="10"/>
                    <a:pt x="50" y="31"/>
                  </a:cubicBezTo>
                  <a:cubicBezTo>
                    <a:pt x="1" y="79"/>
                    <a:pt x="19" y="152"/>
                    <a:pt x="71" y="190"/>
                  </a:cubicBezTo>
                  <a:lnTo>
                    <a:pt x="91" y="206"/>
                  </a:lnTo>
                  <a:cubicBezTo>
                    <a:pt x="106" y="216"/>
                    <a:pt x="121" y="221"/>
                    <a:pt x="137" y="221"/>
                  </a:cubicBezTo>
                  <a:cubicBezTo>
                    <a:pt x="204" y="221"/>
                    <a:pt x="270" y="133"/>
                    <a:pt x="224" y="70"/>
                  </a:cubicBezTo>
                  <a:lnTo>
                    <a:pt x="209" y="50"/>
                  </a:lnTo>
                  <a:cubicBezTo>
                    <a:pt x="187" y="19"/>
                    <a:pt x="15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1"/>
            <p:cNvSpPr/>
            <p:nvPr/>
          </p:nvSpPr>
          <p:spPr>
            <a:xfrm>
              <a:off x="457345" y="2666280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0"/>
                  </a:moveTo>
                  <a:cubicBezTo>
                    <a:pt x="1" y="0"/>
                    <a:pt x="2" y="187"/>
                    <a:pt x="123" y="187"/>
                  </a:cubicBezTo>
                  <a:cubicBezTo>
                    <a:pt x="243" y="187"/>
                    <a:pt x="24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1"/>
            <p:cNvSpPr/>
            <p:nvPr/>
          </p:nvSpPr>
          <p:spPr>
            <a:xfrm>
              <a:off x="486031" y="2633893"/>
              <a:ext cx="12857" cy="9935"/>
            </a:xfrm>
            <a:custGeom>
              <a:avLst/>
              <a:gdLst/>
              <a:ahLst/>
              <a:cxnLst/>
              <a:rect l="l" t="t" r="r" b="b"/>
              <a:pathLst>
                <a:path w="264" h="204" extrusionOk="0">
                  <a:moveTo>
                    <a:pt x="132" y="0"/>
                  </a:moveTo>
                  <a:cubicBezTo>
                    <a:pt x="1" y="0"/>
                    <a:pt x="2" y="204"/>
                    <a:pt x="133" y="204"/>
                  </a:cubicBezTo>
                  <a:cubicBezTo>
                    <a:pt x="264" y="204"/>
                    <a:pt x="26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1"/>
            <p:cNvSpPr/>
            <p:nvPr/>
          </p:nvSpPr>
          <p:spPr>
            <a:xfrm>
              <a:off x="395007" y="2693260"/>
              <a:ext cx="5552" cy="2435"/>
            </a:xfrm>
            <a:custGeom>
              <a:avLst/>
              <a:gdLst/>
              <a:ahLst/>
              <a:cxnLst/>
              <a:rect l="l" t="t" r="r" b="b"/>
              <a:pathLst>
                <a:path w="114" h="50" extrusionOk="0">
                  <a:moveTo>
                    <a:pt x="29" y="1"/>
                  </a:moveTo>
                  <a:cubicBezTo>
                    <a:pt x="1" y="1"/>
                    <a:pt x="1" y="50"/>
                    <a:pt x="30" y="50"/>
                  </a:cubicBezTo>
                  <a:cubicBezTo>
                    <a:pt x="31" y="50"/>
                    <a:pt x="32" y="50"/>
                    <a:pt x="32" y="50"/>
                  </a:cubicBezTo>
                  <a:lnTo>
                    <a:pt x="88" y="44"/>
                  </a:lnTo>
                  <a:cubicBezTo>
                    <a:pt x="113" y="44"/>
                    <a:pt x="113" y="7"/>
                    <a:pt x="88" y="7"/>
                  </a:cubicBezTo>
                  <a:lnTo>
                    <a:pt x="31" y="1"/>
                  </a:lnTo>
                  <a:cubicBezTo>
                    <a:pt x="30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1"/>
            <p:cNvSpPr/>
            <p:nvPr/>
          </p:nvSpPr>
          <p:spPr>
            <a:xfrm>
              <a:off x="463871" y="2703585"/>
              <a:ext cx="14172" cy="11493"/>
            </a:xfrm>
            <a:custGeom>
              <a:avLst/>
              <a:gdLst/>
              <a:ahLst/>
              <a:cxnLst/>
              <a:rect l="l" t="t" r="r" b="b"/>
              <a:pathLst>
                <a:path w="291" h="236" extrusionOk="0">
                  <a:moveTo>
                    <a:pt x="146" y="1"/>
                  </a:moveTo>
                  <a:cubicBezTo>
                    <a:pt x="128" y="1"/>
                    <a:pt x="111" y="6"/>
                    <a:pt x="95" y="18"/>
                  </a:cubicBezTo>
                  <a:lnTo>
                    <a:pt x="74" y="33"/>
                  </a:lnTo>
                  <a:cubicBezTo>
                    <a:pt x="18" y="73"/>
                    <a:pt x="0" y="153"/>
                    <a:pt x="54" y="206"/>
                  </a:cubicBezTo>
                  <a:cubicBezTo>
                    <a:pt x="75" y="227"/>
                    <a:pt x="100" y="236"/>
                    <a:pt x="126" y="236"/>
                  </a:cubicBezTo>
                  <a:cubicBezTo>
                    <a:pt x="163" y="236"/>
                    <a:pt x="201" y="215"/>
                    <a:pt x="226" y="182"/>
                  </a:cubicBezTo>
                  <a:lnTo>
                    <a:pt x="240" y="160"/>
                  </a:lnTo>
                  <a:cubicBezTo>
                    <a:pt x="291" y="92"/>
                    <a:pt x="219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1"/>
            <p:cNvSpPr/>
            <p:nvPr/>
          </p:nvSpPr>
          <p:spPr>
            <a:xfrm>
              <a:off x="383221" y="2735339"/>
              <a:ext cx="14902" cy="12857"/>
            </a:xfrm>
            <a:custGeom>
              <a:avLst/>
              <a:gdLst/>
              <a:ahLst/>
              <a:cxnLst/>
              <a:rect l="l" t="t" r="r" b="b"/>
              <a:pathLst>
                <a:path w="306" h="264" extrusionOk="0">
                  <a:moveTo>
                    <a:pt x="170" y="1"/>
                  </a:moveTo>
                  <a:cubicBezTo>
                    <a:pt x="159" y="1"/>
                    <a:pt x="148" y="2"/>
                    <a:pt x="137" y="5"/>
                  </a:cubicBezTo>
                  <a:lnTo>
                    <a:pt x="124" y="8"/>
                  </a:lnTo>
                  <a:cubicBezTo>
                    <a:pt x="1" y="37"/>
                    <a:pt x="5" y="227"/>
                    <a:pt x="127" y="256"/>
                  </a:cubicBezTo>
                  <a:lnTo>
                    <a:pt x="140" y="259"/>
                  </a:lnTo>
                  <a:cubicBezTo>
                    <a:pt x="150" y="262"/>
                    <a:pt x="161" y="263"/>
                    <a:pt x="171" y="263"/>
                  </a:cubicBezTo>
                  <a:cubicBezTo>
                    <a:pt x="242" y="263"/>
                    <a:pt x="304" y="206"/>
                    <a:pt x="305" y="131"/>
                  </a:cubicBezTo>
                  <a:cubicBezTo>
                    <a:pt x="304" y="54"/>
                    <a:pt x="24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1"/>
            <p:cNvSpPr/>
            <p:nvPr/>
          </p:nvSpPr>
          <p:spPr>
            <a:xfrm>
              <a:off x="475219" y="2730274"/>
              <a:ext cx="15730" cy="14659"/>
            </a:xfrm>
            <a:custGeom>
              <a:avLst/>
              <a:gdLst/>
              <a:ahLst/>
              <a:cxnLst/>
              <a:rect l="l" t="t" r="r" b="b"/>
              <a:pathLst>
                <a:path w="323" h="301" extrusionOk="0">
                  <a:moveTo>
                    <a:pt x="153" y="0"/>
                  </a:moveTo>
                  <a:cubicBezTo>
                    <a:pt x="74" y="0"/>
                    <a:pt x="0" y="71"/>
                    <a:pt x="4" y="151"/>
                  </a:cubicBezTo>
                  <a:cubicBezTo>
                    <a:pt x="6" y="234"/>
                    <a:pt x="73" y="299"/>
                    <a:pt x="155" y="300"/>
                  </a:cubicBezTo>
                  <a:lnTo>
                    <a:pt x="169" y="300"/>
                  </a:lnTo>
                  <a:cubicBezTo>
                    <a:pt x="249" y="300"/>
                    <a:pt x="323" y="229"/>
                    <a:pt x="318" y="149"/>
                  </a:cubicBezTo>
                  <a:cubicBezTo>
                    <a:pt x="317" y="67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1"/>
            <p:cNvSpPr/>
            <p:nvPr/>
          </p:nvSpPr>
          <p:spPr>
            <a:xfrm>
              <a:off x="444098" y="2806638"/>
              <a:ext cx="8133" cy="6477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74" y="1"/>
                  </a:moveTo>
                  <a:cubicBezTo>
                    <a:pt x="2" y="1"/>
                    <a:pt x="0" y="132"/>
                    <a:pt x="74" y="132"/>
                  </a:cubicBezTo>
                  <a:cubicBezTo>
                    <a:pt x="81" y="132"/>
                    <a:pt x="89" y="131"/>
                    <a:pt x="98" y="128"/>
                  </a:cubicBezTo>
                  <a:lnTo>
                    <a:pt x="111" y="123"/>
                  </a:lnTo>
                  <a:cubicBezTo>
                    <a:pt x="167" y="107"/>
                    <a:pt x="167" y="26"/>
                    <a:pt x="110" y="9"/>
                  </a:cubicBezTo>
                  <a:lnTo>
                    <a:pt x="97" y="4"/>
                  </a:lnTo>
                  <a:cubicBezTo>
                    <a:pt x="88" y="2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1"/>
            <p:cNvSpPr/>
            <p:nvPr/>
          </p:nvSpPr>
          <p:spPr>
            <a:xfrm>
              <a:off x="373529" y="2834252"/>
              <a:ext cx="13295" cy="9643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lnTo>
                    <a:pt x="145" y="198"/>
                  </a:lnTo>
                  <a:cubicBezTo>
                    <a:pt x="272" y="198"/>
                    <a:pt x="271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1"/>
            <p:cNvSpPr/>
            <p:nvPr/>
          </p:nvSpPr>
          <p:spPr>
            <a:xfrm>
              <a:off x="467670" y="2830355"/>
              <a:ext cx="18993" cy="14659"/>
            </a:xfrm>
            <a:custGeom>
              <a:avLst/>
              <a:gdLst/>
              <a:ahLst/>
              <a:cxnLst/>
              <a:rect l="l" t="t" r="r" b="b"/>
              <a:pathLst>
                <a:path w="390" h="301" extrusionOk="0">
                  <a:moveTo>
                    <a:pt x="195" y="1"/>
                  </a:moveTo>
                  <a:cubicBezTo>
                    <a:pt x="1" y="1"/>
                    <a:pt x="4" y="301"/>
                    <a:pt x="197" y="301"/>
                  </a:cubicBezTo>
                  <a:cubicBezTo>
                    <a:pt x="390" y="301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1"/>
            <p:cNvSpPr/>
            <p:nvPr/>
          </p:nvSpPr>
          <p:spPr>
            <a:xfrm>
              <a:off x="429780" y="2868148"/>
              <a:ext cx="36135" cy="26736"/>
            </a:xfrm>
            <a:custGeom>
              <a:avLst/>
              <a:gdLst/>
              <a:ahLst/>
              <a:cxnLst/>
              <a:rect l="l" t="t" r="r" b="b"/>
              <a:pathLst>
                <a:path w="742" h="549" extrusionOk="0">
                  <a:moveTo>
                    <a:pt x="229" y="1"/>
                  </a:moveTo>
                  <a:cubicBezTo>
                    <a:pt x="172" y="4"/>
                    <a:pt x="112" y="23"/>
                    <a:pt x="72" y="67"/>
                  </a:cubicBezTo>
                  <a:cubicBezTo>
                    <a:pt x="30" y="115"/>
                    <a:pt x="15" y="164"/>
                    <a:pt x="7" y="225"/>
                  </a:cubicBezTo>
                  <a:cubicBezTo>
                    <a:pt x="7" y="230"/>
                    <a:pt x="7" y="235"/>
                    <a:pt x="6" y="241"/>
                  </a:cubicBezTo>
                  <a:cubicBezTo>
                    <a:pt x="0" y="293"/>
                    <a:pt x="37" y="364"/>
                    <a:pt x="74" y="399"/>
                  </a:cubicBezTo>
                  <a:cubicBezTo>
                    <a:pt x="117" y="441"/>
                    <a:pt x="174" y="464"/>
                    <a:pt x="233" y="464"/>
                  </a:cubicBezTo>
                  <a:cubicBezTo>
                    <a:pt x="276" y="460"/>
                    <a:pt x="319" y="447"/>
                    <a:pt x="355" y="422"/>
                  </a:cubicBezTo>
                  <a:cubicBezTo>
                    <a:pt x="372" y="496"/>
                    <a:pt x="438" y="548"/>
                    <a:pt x="513" y="548"/>
                  </a:cubicBezTo>
                  <a:cubicBezTo>
                    <a:pt x="515" y="548"/>
                    <a:pt x="516" y="548"/>
                    <a:pt x="518" y="548"/>
                  </a:cubicBezTo>
                  <a:cubicBezTo>
                    <a:pt x="742" y="548"/>
                    <a:pt x="740" y="199"/>
                    <a:pt x="516" y="199"/>
                  </a:cubicBezTo>
                  <a:cubicBezTo>
                    <a:pt x="494" y="199"/>
                    <a:pt x="473" y="204"/>
                    <a:pt x="452" y="211"/>
                  </a:cubicBezTo>
                  <a:cubicBezTo>
                    <a:pt x="445" y="155"/>
                    <a:pt x="430" y="106"/>
                    <a:pt x="387" y="65"/>
                  </a:cubicBezTo>
                  <a:cubicBezTo>
                    <a:pt x="345" y="23"/>
                    <a:pt x="28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1"/>
            <p:cNvSpPr/>
            <p:nvPr/>
          </p:nvSpPr>
          <p:spPr>
            <a:xfrm>
              <a:off x="402896" y="2871070"/>
              <a:ext cx="17922" cy="13879"/>
            </a:xfrm>
            <a:custGeom>
              <a:avLst/>
              <a:gdLst/>
              <a:ahLst/>
              <a:cxnLst/>
              <a:rect l="l" t="t" r="r" b="b"/>
              <a:pathLst>
                <a:path w="368" h="285" extrusionOk="0">
                  <a:moveTo>
                    <a:pt x="182" y="0"/>
                  </a:moveTo>
                  <a:cubicBezTo>
                    <a:pt x="0" y="0"/>
                    <a:pt x="2" y="285"/>
                    <a:pt x="184" y="285"/>
                  </a:cubicBezTo>
                  <a:cubicBezTo>
                    <a:pt x="368" y="285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1"/>
            <p:cNvSpPr/>
            <p:nvPr/>
          </p:nvSpPr>
          <p:spPr>
            <a:xfrm>
              <a:off x="489001" y="2946947"/>
              <a:ext cx="16850" cy="14269"/>
            </a:xfrm>
            <a:custGeom>
              <a:avLst/>
              <a:gdLst/>
              <a:ahLst/>
              <a:cxnLst/>
              <a:rect l="l" t="t" r="r" b="b"/>
              <a:pathLst>
                <a:path w="346" h="293" extrusionOk="0">
                  <a:moveTo>
                    <a:pt x="169" y="1"/>
                  </a:moveTo>
                  <a:cubicBezTo>
                    <a:pt x="106" y="1"/>
                    <a:pt x="43" y="40"/>
                    <a:pt x="26" y="107"/>
                  </a:cubicBezTo>
                  <a:cubicBezTo>
                    <a:pt x="24" y="111"/>
                    <a:pt x="23" y="115"/>
                    <a:pt x="23" y="119"/>
                  </a:cubicBezTo>
                  <a:cubicBezTo>
                    <a:pt x="0" y="210"/>
                    <a:pt x="71" y="293"/>
                    <a:pt x="159" y="293"/>
                  </a:cubicBezTo>
                  <a:cubicBezTo>
                    <a:pt x="171" y="293"/>
                    <a:pt x="183" y="291"/>
                    <a:pt x="196" y="288"/>
                  </a:cubicBezTo>
                  <a:lnTo>
                    <a:pt x="206" y="286"/>
                  </a:lnTo>
                  <a:cubicBezTo>
                    <a:pt x="314" y="258"/>
                    <a:pt x="346" y="117"/>
                    <a:pt x="269" y="40"/>
                  </a:cubicBezTo>
                  <a:cubicBezTo>
                    <a:pt x="241" y="13"/>
                    <a:pt x="205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"/>
            <p:cNvSpPr/>
            <p:nvPr/>
          </p:nvSpPr>
          <p:spPr>
            <a:xfrm>
              <a:off x="494261" y="2868148"/>
              <a:ext cx="20844" cy="18749"/>
            </a:xfrm>
            <a:custGeom>
              <a:avLst/>
              <a:gdLst/>
              <a:ahLst/>
              <a:cxnLst/>
              <a:rect l="l" t="t" r="r" b="b"/>
              <a:pathLst>
                <a:path w="428" h="385" extrusionOk="0">
                  <a:moveTo>
                    <a:pt x="219" y="0"/>
                  </a:moveTo>
                  <a:cubicBezTo>
                    <a:pt x="216" y="0"/>
                    <a:pt x="212" y="0"/>
                    <a:pt x="209" y="1"/>
                  </a:cubicBezTo>
                  <a:cubicBezTo>
                    <a:pt x="127" y="5"/>
                    <a:pt x="54" y="48"/>
                    <a:pt x="29" y="130"/>
                  </a:cubicBezTo>
                  <a:cubicBezTo>
                    <a:pt x="1" y="217"/>
                    <a:pt x="37" y="312"/>
                    <a:pt x="115" y="360"/>
                  </a:cubicBezTo>
                  <a:cubicBezTo>
                    <a:pt x="145" y="377"/>
                    <a:pt x="177" y="384"/>
                    <a:pt x="209" y="384"/>
                  </a:cubicBezTo>
                  <a:cubicBezTo>
                    <a:pt x="293" y="384"/>
                    <a:pt x="372" y="330"/>
                    <a:pt x="397" y="242"/>
                  </a:cubicBezTo>
                  <a:cubicBezTo>
                    <a:pt x="427" y="129"/>
                    <a:pt x="340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"/>
            <p:cNvSpPr/>
            <p:nvPr/>
          </p:nvSpPr>
          <p:spPr>
            <a:xfrm>
              <a:off x="545690" y="2904820"/>
              <a:ext cx="15048" cy="13052"/>
            </a:xfrm>
            <a:custGeom>
              <a:avLst/>
              <a:gdLst/>
              <a:ahLst/>
              <a:cxnLst/>
              <a:rect l="l" t="t" r="r" b="b"/>
              <a:pathLst>
                <a:path w="309" h="268" extrusionOk="0">
                  <a:moveTo>
                    <a:pt x="135" y="1"/>
                  </a:moveTo>
                  <a:cubicBezTo>
                    <a:pt x="64" y="1"/>
                    <a:pt x="1" y="63"/>
                    <a:pt x="2" y="135"/>
                  </a:cubicBezTo>
                  <a:cubicBezTo>
                    <a:pt x="3" y="211"/>
                    <a:pt x="65" y="268"/>
                    <a:pt x="135" y="268"/>
                  </a:cubicBezTo>
                  <a:cubicBezTo>
                    <a:pt x="147" y="268"/>
                    <a:pt x="160" y="266"/>
                    <a:pt x="172" y="263"/>
                  </a:cubicBezTo>
                  <a:lnTo>
                    <a:pt x="185" y="259"/>
                  </a:lnTo>
                  <a:cubicBezTo>
                    <a:pt x="309" y="222"/>
                    <a:pt x="305" y="46"/>
                    <a:pt x="183" y="9"/>
                  </a:cubicBezTo>
                  <a:lnTo>
                    <a:pt x="169" y="6"/>
                  </a:ln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"/>
            <p:cNvSpPr/>
            <p:nvPr/>
          </p:nvSpPr>
          <p:spPr>
            <a:xfrm>
              <a:off x="522606" y="2921038"/>
              <a:ext cx="4675" cy="2922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9" y="0"/>
                  </a:moveTo>
                  <a:cubicBezTo>
                    <a:pt x="1" y="0"/>
                    <a:pt x="1" y="59"/>
                    <a:pt x="38" y="59"/>
                  </a:cubicBezTo>
                  <a:cubicBezTo>
                    <a:pt x="40" y="59"/>
                    <a:pt x="43" y="59"/>
                    <a:pt x="46" y="58"/>
                  </a:cubicBezTo>
                  <a:lnTo>
                    <a:pt x="72" y="54"/>
                  </a:lnTo>
                  <a:cubicBezTo>
                    <a:pt x="96" y="46"/>
                    <a:pt x="96" y="14"/>
                    <a:pt x="73" y="7"/>
                  </a:cubicBezTo>
                  <a:lnTo>
                    <a:pt x="46" y="1"/>
                  </a:ln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1"/>
            <p:cNvSpPr/>
            <p:nvPr/>
          </p:nvSpPr>
          <p:spPr>
            <a:xfrm>
              <a:off x="450332" y="2922061"/>
              <a:ext cx="22353" cy="20454"/>
            </a:xfrm>
            <a:custGeom>
              <a:avLst/>
              <a:gdLst/>
              <a:ahLst/>
              <a:cxnLst/>
              <a:rect l="l" t="t" r="r" b="b"/>
              <a:pathLst>
                <a:path w="459" h="420" extrusionOk="0">
                  <a:moveTo>
                    <a:pt x="210" y="1"/>
                  </a:moveTo>
                  <a:cubicBezTo>
                    <a:pt x="97" y="1"/>
                    <a:pt x="1" y="92"/>
                    <a:pt x="1" y="211"/>
                  </a:cubicBezTo>
                  <a:cubicBezTo>
                    <a:pt x="1" y="322"/>
                    <a:pt x="99" y="419"/>
                    <a:pt x="208" y="419"/>
                  </a:cubicBezTo>
                  <a:cubicBezTo>
                    <a:pt x="227" y="419"/>
                    <a:pt x="247" y="416"/>
                    <a:pt x="266" y="410"/>
                  </a:cubicBezTo>
                  <a:cubicBezTo>
                    <a:pt x="392" y="367"/>
                    <a:pt x="459" y="222"/>
                    <a:pt x="389" y="102"/>
                  </a:cubicBezTo>
                  <a:cubicBezTo>
                    <a:pt x="360" y="55"/>
                    <a:pt x="315" y="21"/>
                    <a:pt x="263" y="8"/>
                  </a:cubicBezTo>
                  <a:cubicBezTo>
                    <a:pt x="245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1"/>
            <p:cNvSpPr/>
            <p:nvPr/>
          </p:nvSpPr>
          <p:spPr>
            <a:xfrm>
              <a:off x="529814" y="2953035"/>
              <a:ext cx="19918" cy="19188"/>
            </a:xfrm>
            <a:custGeom>
              <a:avLst/>
              <a:gdLst/>
              <a:ahLst/>
              <a:cxnLst/>
              <a:rect l="l" t="t" r="r" b="b"/>
              <a:pathLst>
                <a:path w="409" h="394" extrusionOk="0">
                  <a:moveTo>
                    <a:pt x="206" y="1"/>
                  </a:moveTo>
                  <a:cubicBezTo>
                    <a:pt x="138" y="1"/>
                    <a:pt x="70" y="32"/>
                    <a:pt x="42" y="94"/>
                  </a:cubicBezTo>
                  <a:cubicBezTo>
                    <a:pt x="40" y="97"/>
                    <a:pt x="38" y="101"/>
                    <a:pt x="37" y="106"/>
                  </a:cubicBezTo>
                  <a:cubicBezTo>
                    <a:pt x="7" y="170"/>
                    <a:pt x="0" y="237"/>
                    <a:pt x="38" y="300"/>
                  </a:cubicBezTo>
                  <a:cubicBezTo>
                    <a:pt x="76" y="362"/>
                    <a:pt x="140" y="393"/>
                    <a:pt x="204" y="393"/>
                  </a:cubicBezTo>
                  <a:cubicBezTo>
                    <a:pt x="269" y="393"/>
                    <a:pt x="334" y="361"/>
                    <a:pt x="372" y="297"/>
                  </a:cubicBezTo>
                  <a:cubicBezTo>
                    <a:pt x="409" y="232"/>
                    <a:pt x="399" y="167"/>
                    <a:pt x="369" y="102"/>
                  </a:cubicBezTo>
                  <a:cubicBezTo>
                    <a:pt x="368" y="99"/>
                    <a:pt x="366" y="95"/>
                    <a:pt x="365" y="92"/>
                  </a:cubicBezTo>
                  <a:cubicBezTo>
                    <a:pt x="337" y="31"/>
                    <a:pt x="272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1"/>
            <p:cNvSpPr/>
            <p:nvPr/>
          </p:nvSpPr>
          <p:spPr>
            <a:xfrm>
              <a:off x="509651" y="2898002"/>
              <a:ext cx="17289" cy="15584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163" y="0"/>
                  </a:moveTo>
                  <a:cubicBezTo>
                    <a:pt x="78" y="0"/>
                    <a:pt x="1" y="67"/>
                    <a:pt x="0" y="161"/>
                  </a:cubicBezTo>
                  <a:cubicBezTo>
                    <a:pt x="1" y="255"/>
                    <a:pt x="80" y="319"/>
                    <a:pt x="163" y="319"/>
                  </a:cubicBezTo>
                  <a:cubicBezTo>
                    <a:pt x="190" y="319"/>
                    <a:pt x="217" y="312"/>
                    <a:pt x="243" y="298"/>
                  </a:cubicBezTo>
                  <a:lnTo>
                    <a:pt x="254" y="292"/>
                  </a:lnTo>
                  <a:cubicBezTo>
                    <a:pt x="355" y="235"/>
                    <a:pt x="351" y="84"/>
                    <a:pt x="252" y="27"/>
                  </a:cubicBezTo>
                  <a:lnTo>
                    <a:pt x="241" y="21"/>
                  </a:lnTo>
                  <a:cubicBezTo>
                    <a:pt x="215" y="7"/>
                    <a:pt x="189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1"/>
            <p:cNvSpPr/>
            <p:nvPr/>
          </p:nvSpPr>
          <p:spPr>
            <a:xfrm>
              <a:off x="612753" y="2931411"/>
              <a:ext cx="17337" cy="15535"/>
            </a:xfrm>
            <a:custGeom>
              <a:avLst/>
              <a:gdLst/>
              <a:ahLst/>
              <a:cxnLst/>
              <a:rect l="l" t="t" r="r" b="b"/>
              <a:pathLst>
                <a:path w="356" h="319" extrusionOk="0">
                  <a:moveTo>
                    <a:pt x="185" y="0"/>
                  </a:moveTo>
                  <a:cubicBezTo>
                    <a:pt x="144" y="0"/>
                    <a:pt x="103" y="16"/>
                    <a:pt x="71" y="48"/>
                  </a:cubicBezTo>
                  <a:cubicBezTo>
                    <a:pt x="0" y="118"/>
                    <a:pt x="12" y="251"/>
                    <a:pt x="105" y="299"/>
                  </a:cubicBezTo>
                  <a:cubicBezTo>
                    <a:pt x="132" y="313"/>
                    <a:pt x="158" y="319"/>
                    <a:pt x="184" y="319"/>
                  </a:cubicBezTo>
                  <a:cubicBezTo>
                    <a:pt x="253" y="319"/>
                    <a:pt x="313" y="272"/>
                    <a:pt x="341" y="201"/>
                  </a:cubicBezTo>
                  <a:cubicBezTo>
                    <a:pt x="355" y="162"/>
                    <a:pt x="344" y="113"/>
                    <a:pt x="323" y="77"/>
                  </a:cubicBezTo>
                  <a:cubicBezTo>
                    <a:pt x="292" y="27"/>
                    <a:pt x="239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1"/>
            <p:cNvSpPr/>
            <p:nvPr/>
          </p:nvSpPr>
          <p:spPr>
            <a:xfrm>
              <a:off x="699345" y="2949187"/>
              <a:ext cx="22207" cy="19675"/>
            </a:xfrm>
            <a:custGeom>
              <a:avLst/>
              <a:gdLst/>
              <a:ahLst/>
              <a:cxnLst/>
              <a:rect l="l" t="t" r="r" b="b"/>
              <a:pathLst>
                <a:path w="456" h="404" extrusionOk="0">
                  <a:moveTo>
                    <a:pt x="234" y="0"/>
                  </a:moveTo>
                  <a:cubicBezTo>
                    <a:pt x="216" y="0"/>
                    <a:pt x="198" y="2"/>
                    <a:pt x="181" y="6"/>
                  </a:cubicBezTo>
                  <a:lnTo>
                    <a:pt x="171" y="9"/>
                  </a:lnTo>
                  <a:cubicBezTo>
                    <a:pt x="75" y="32"/>
                    <a:pt x="0" y="153"/>
                    <a:pt x="36" y="248"/>
                  </a:cubicBezTo>
                  <a:lnTo>
                    <a:pt x="41" y="259"/>
                  </a:lnTo>
                  <a:cubicBezTo>
                    <a:pt x="79" y="353"/>
                    <a:pt x="151" y="403"/>
                    <a:pt x="244" y="403"/>
                  </a:cubicBezTo>
                  <a:cubicBezTo>
                    <a:pt x="260" y="403"/>
                    <a:pt x="276" y="402"/>
                    <a:pt x="293" y="399"/>
                  </a:cubicBezTo>
                  <a:lnTo>
                    <a:pt x="305" y="397"/>
                  </a:lnTo>
                  <a:cubicBezTo>
                    <a:pt x="362" y="386"/>
                    <a:pt x="409" y="335"/>
                    <a:pt x="430" y="284"/>
                  </a:cubicBezTo>
                  <a:cubicBezTo>
                    <a:pt x="455" y="222"/>
                    <a:pt x="444" y="169"/>
                    <a:pt x="418" y="110"/>
                  </a:cubicBezTo>
                  <a:cubicBezTo>
                    <a:pt x="417" y="106"/>
                    <a:pt x="415" y="102"/>
                    <a:pt x="413" y="98"/>
                  </a:cubicBezTo>
                  <a:cubicBezTo>
                    <a:pt x="383" y="32"/>
                    <a:pt x="30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1"/>
            <p:cNvSpPr/>
            <p:nvPr/>
          </p:nvSpPr>
          <p:spPr>
            <a:xfrm>
              <a:off x="708403" y="2974317"/>
              <a:ext cx="41687" cy="48456"/>
            </a:xfrm>
            <a:custGeom>
              <a:avLst/>
              <a:gdLst/>
              <a:ahLst/>
              <a:cxnLst/>
              <a:rect l="l" t="t" r="r" b="b"/>
              <a:pathLst>
                <a:path w="856" h="995" extrusionOk="0">
                  <a:moveTo>
                    <a:pt x="417" y="1"/>
                  </a:moveTo>
                  <a:cubicBezTo>
                    <a:pt x="0" y="1"/>
                    <a:pt x="2" y="644"/>
                    <a:pt x="413" y="653"/>
                  </a:cubicBezTo>
                  <a:cubicBezTo>
                    <a:pt x="433" y="698"/>
                    <a:pt x="471" y="733"/>
                    <a:pt x="518" y="749"/>
                  </a:cubicBezTo>
                  <a:cubicBezTo>
                    <a:pt x="506" y="772"/>
                    <a:pt x="501" y="797"/>
                    <a:pt x="502" y="822"/>
                  </a:cubicBezTo>
                  <a:cubicBezTo>
                    <a:pt x="505" y="917"/>
                    <a:pt x="582" y="993"/>
                    <a:pt x="678" y="995"/>
                  </a:cubicBezTo>
                  <a:cubicBezTo>
                    <a:pt x="769" y="995"/>
                    <a:pt x="856" y="912"/>
                    <a:pt x="850" y="818"/>
                  </a:cubicBezTo>
                  <a:cubicBezTo>
                    <a:pt x="847" y="757"/>
                    <a:pt x="814" y="701"/>
                    <a:pt x="761" y="670"/>
                  </a:cubicBezTo>
                  <a:cubicBezTo>
                    <a:pt x="762" y="667"/>
                    <a:pt x="764" y="666"/>
                    <a:pt x="765" y="664"/>
                  </a:cubicBezTo>
                  <a:cubicBezTo>
                    <a:pt x="813" y="588"/>
                    <a:pt x="791" y="473"/>
                    <a:pt x="725" y="410"/>
                  </a:cubicBezTo>
                  <a:cubicBezTo>
                    <a:pt x="767" y="225"/>
                    <a:pt x="66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1"/>
            <p:cNvSpPr/>
            <p:nvPr/>
          </p:nvSpPr>
          <p:spPr>
            <a:xfrm>
              <a:off x="563272" y="3001006"/>
              <a:ext cx="6672" cy="7256"/>
            </a:xfrm>
            <a:custGeom>
              <a:avLst/>
              <a:gdLst/>
              <a:ahLst/>
              <a:cxnLst/>
              <a:rect l="l" t="t" r="r" b="b"/>
              <a:pathLst>
                <a:path w="137" h="149" extrusionOk="0">
                  <a:moveTo>
                    <a:pt x="77" y="0"/>
                  </a:moveTo>
                  <a:cubicBezTo>
                    <a:pt x="67" y="0"/>
                    <a:pt x="58" y="2"/>
                    <a:pt x="49" y="6"/>
                  </a:cubicBezTo>
                  <a:cubicBezTo>
                    <a:pt x="10" y="24"/>
                    <a:pt x="7" y="53"/>
                    <a:pt x="1" y="92"/>
                  </a:cubicBezTo>
                  <a:cubicBezTo>
                    <a:pt x="0" y="103"/>
                    <a:pt x="1" y="115"/>
                    <a:pt x="7" y="125"/>
                  </a:cubicBezTo>
                  <a:lnTo>
                    <a:pt x="7" y="128"/>
                  </a:lnTo>
                  <a:cubicBezTo>
                    <a:pt x="7" y="140"/>
                    <a:pt x="17" y="149"/>
                    <a:pt x="29" y="149"/>
                  </a:cubicBezTo>
                  <a:cubicBezTo>
                    <a:pt x="30" y="149"/>
                    <a:pt x="33" y="148"/>
                    <a:pt x="35" y="148"/>
                  </a:cubicBezTo>
                  <a:cubicBezTo>
                    <a:pt x="46" y="144"/>
                    <a:pt x="56" y="148"/>
                    <a:pt x="68" y="142"/>
                  </a:cubicBezTo>
                  <a:cubicBezTo>
                    <a:pt x="79" y="137"/>
                    <a:pt x="88" y="131"/>
                    <a:pt x="96" y="125"/>
                  </a:cubicBezTo>
                  <a:cubicBezTo>
                    <a:pt x="125" y="107"/>
                    <a:pt x="133" y="87"/>
                    <a:pt x="135" y="54"/>
                  </a:cubicBezTo>
                  <a:cubicBezTo>
                    <a:pt x="136" y="19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1"/>
            <p:cNvSpPr/>
            <p:nvPr/>
          </p:nvSpPr>
          <p:spPr>
            <a:xfrm>
              <a:off x="668809" y="2983035"/>
              <a:ext cx="27808" cy="54398"/>
            </a:xfrm>
            <a:custGeom>
              <a:avLst/>
              <a:gdLst/>
              <a:ahLst/>
              <a:cxnLst/>
              <a:rect l="l" t="t" r="r" b="b"/>
              <a:pathLst>
                <a:path w="571" h="1117" extrusionOk="0">
                  <a:moveTo>
                    <a:pt x="316" y="1"/>
                  </a:moveTo>
                  <a:cubicBezTo>
                    <a:pt x="268" y="1"/>
                    <a:pt x="220" y="18"/>
                    <a:pt x="187" y="55"/>
                  </a:cubicBezTo>
                  <a:cubicBezTo>
                    <a:pt x="132" y="115"/>
                    <a:pt x="120" y="203"/>
                    <a:pt x="160" y="275"/>
                  </a:cubicBezTo>
                  <a:cubicBezTo>
                    <a:pt x="119" y="316"/>
                    <a:pt x="98" y="372"/>
                    <a:pt x="100" y="429"/>
                  </a:cubicBezTo>
                  <a:cubicBezTo>
                    <a:pt x="101" y="453"/>
                    <a:pt x="106" y="475"/>
                    <a:pt x="114" y="498"/>
                  </a:cubicBezTo>
                  <a:cubicBezTo>
                    <a:pt x="3" y="580"/>
                    <a:pt x="0" y="767"/>
                    <a:pt x="103" y="858"/>
                  </a:cubicBezTo>
                  <a:cubicBezTo>
                    <a:pt x="81" y="887"/>
                    <a:pt x="69" y="922"/>
                    <a:pt x="69" y="957"/>
                  </a:cubicBezTo>
                  <a:cubicBezTo>
                    <a:pt x="71" y="1051"/>
                    <a:pt x="151" y="1117"/>
                    <a:pt x="238" y="1117"/>
                  </a:cubicBezTo>
                  <a:cubicBezTo>
                    <a:pt x="251" y="1117"/>
                    <a:pt x="264" y="1115"/>
                    <a:pt x="278" y="1112"/>
                  </a:cubicBezTo>
                  <a:lnTo>
                    <a:pt x="292" y="1110"/>
                  </a:lnTo>
                  <a:cubicBezTo>
                    <a:pt x="401" y="1083"/>
                    <a:pt x="429" y="955"/>
                    <a:pt x="381" y="872"/>
                  </a:cubicBezTo>
                  <a:cubicBezTo>
                    <a:pt x="456" y="816"/>
                    <a:pt x="482" y="712"/>
                    <a:pt x="458" y="622"/>
                  </a:cubicBezTo>
                  <a:cubicBezTo>
                    <a:pt x="524" y="579"/>
                    <a:pt x="570" y="505"/>
                    <a:pt x="567" y="425"/>
                  </a:cubicBezTo>
                  <a:cubicBezTo>
                    <a:pt x="563" y="365"/>
                    <a:pt x="538" y="307"/>
                    <a:pt x="498" y="265"/>
                  </a:cubicBezTo>
                  <a:cubicBezTo>
                    <a:pt x="526" y="196"/>
                    <a:pt x="511" y="116"/>
                    <a:pt x="458" y="62"/>
                  </a:cubicBezTo>
                  <a:lnTo>
                    <a:pt x="449" y="53"/>
                  </a:lnTo>
                  <a:cubicBezTo>
                    <a:pt x="414" y="19"/>
                    <a:pt x="365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1"/>
            <p:cNvSpPr/>
            <p:nvPr/>
          </p:nvSpPr>
          <p:spPr>
            <a:xfrm>
              <a:off x="648159" y="295478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5" y="1"/>
                  </a:moveTo>
                  <a:cubicBezTo>
                    <a:pt x="110" y="1"/>
                    <a:pt x="1" y="105"/>
                    <a:pt x="7" y="223"/>
                  </a:cubicBezTo>
                  <a:cubicBezTo>
                    <a:pt x="14" y="345"/>
                    <a:pt x="106" y="444"/>
                    <a:pt x="231" y="444"/>
                  </a:cubicBezTo>
                  <a:cubicBezTo>
                    <a:pt x="347" y="444"/>
                    <a:pt x="458" y="340"/>
                    <a:pt x="452" y="221"/>
                  </a:cubicBezTo>
                  <a:cubicBezTo>
                    <a:pt x="444" y="102"/>
                    <a:pt x="352" y="1"/>
                    <a:pt x="227" y="1"/>
                  </a:cubicBezTo>
                  <a:cubicBezTo>
                    <a:pt x="226" y="1"/>
                    <a:pt x="22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>
              <a:off x="596973" y="2952012"/>
              <a:ext cx="58537" cy="64674"/>
            </a:xfrm>
            <a:custGeom>
              <a:avLst/>
              <a:gdLst/>
              <a:ahLst/>
              <a:cxnLst/>
              <a:rect l="l" t="t" r="r" b="b"/>
              <a:pathLst>
                <a:path w="1202" h="1328" extrusionOk="0">
                  <a:moveTo>
                    <a:pt x="329" y="1"/>
                  </a:moveTo>
                  <a:cubicBezTo>
                    <a:pt x="188" y="1"/>
                    <a:pt x="53" y="129"/>
                    <a:pt x="61" y="274"/>
                  </a:cubicBezTo>
                  <a:cubicBezTo>
                    <a:pt x="70" y="421"/>
                    <a:pt x="183" y="542"/>
                    <a:pt x="334" y="542"/>
                  </a:cubicBezTo>
                  <a:cubicBezTo>
                    <a:pt x="371" y="541"/>
                    <a:pt x="408" y="533"/>
                    <a:pt x="441" y="517"/>
                  </a:cubicBezTo>
                  <a:lnTo>
                    <a:pt x="441" y="517"/>
                  </a:lnTo>
                  <a:cubicBezTo>
                    <a:pt x="352" y="591"/>
                    <a:pt x="315" y="714"/>
                    <a:pt x="329" y="830"/>
                  </a:cubicBezTo>
                  <a:cubicBezTo>
                    <a:pt x="311" y="808"/>
                    <a:pt x="288" y="791"/>
                    <a:pt x="260" y="783"/>
                  </a:cubicBezTo>
                  <a:cubicBezTo>
                    <a:pt x="240" y="776"/>
                    <a:pt x="219" y="773"/>
                    <a:pt x="199" y="773"/>
                  </a:cubicBezTo>
                  <a:cubicBezTo>
                    <a:pt x="161" y="773"/>
                    <a:pt x="123" y="784"/>
                    <a:pt x="91" y="806"/>
                  </a:cubicBezTo>
                  <a:cubicBezTo>
                    <a:pt x="26" y="847"/>
                    <a:pt x="1" y="928"/>
                    <a:pt x="30" y="998"/>
                  </a:cubicBezTo>
                  <a:cubicBezTo>
                    <a:pt x="53" y="1049"/>
                    <a:pt x="111" y="1092"/>
                    <a:pt x="170" y="1092"/>
                  </a:cubicBezTo>
                  <a:cubicBezTo>
                    <a:pt x="184" y="1092"/>
                    <a:pt x="198" y="1090"/>
                    <a:pt x="211" y="1085"/>
                  </a:cubicBezTo>
                  <a:cubicBezTo>
                    <a:pt x="246" y="1071"/>
                    <a:pt x="279" y="1057"/>
                    <a:pt x="307" y="1030"/>
                  </a:cubicBezTo>
                  <a:cubicBezTo>
                    <a:pt x="332" y="1005"/>
                    <a:pt x="341" y="974"/>
                    <a:pt x="353" y="942"/>
                  </a:cubicBezTo>
                  <a:cubicBezTo>
                    <a:pt x="354" y="938"/>
                    <a:pt x="354" y="934"/>
                    <a:pt x="355" y="930"/>
                  </a:cubicBezTo>
                  <a:cubicBezTo>
                    <a:pt x="402" y="1040"/>
                    <a:pt x="502" y="1125"/>
                    <a:pt x="656" y="1125"/>
                  </a:cubicBezTo>
                  <a:cubicBezTo>
                    <a:pt x="658" y="1125"/>
                    <a:pt x="660" y="1125"/>
                    <a:pt x="662" y="1125"/>
                  </a:cubicBezTo>
                  <a:cubicBezTo>
                    <a:pt x="722" y="1125"/>
                    <a:pt x="782" y="1108"/>
                    <a:pt x="833" y="1075"/>
                  </a:cubicBezTo>
                  <a:lnTo>
                    <a:pt x="833" y="1075"/>
                  </a:lnTo>
                  <a:cubicBezTo>
                    <a:pt x="785" y="1109"/>
                    <a:pt x="756" y="1169"/>
                    <a:pt x="775" y="1228"/>
                  </a:cubicBezTo>
                  <a:cubicBezTo>
                    <a:pt x="797" y="1293"/>
                    <a:pt x="849" y="1328"/>
                    <a:pt x="911" y="1328"/>
                  </a:cubicBezTo>
                  <a:cubicBezTo>
                    <a:pt x="923" y="1328"/>
                    <a:pt x="935" y="1326"/>
                    <a:pt x="947" y="1324"/>
                  </a:cubicBezTo>
                  <a:cubicBezTo>
                    <a:pt x="993" y="1315"/>
                    <a:pt x="1036" y="1309"/>
                    <a:pt x="1078" y="1285"/>
                  </a:cubicBezTo>
                  <a:cubicBezTo>
                    <a:pt x="1202" y="1220"/>
                    <a:pt x="1140" y="1025"/>
                    <a:pt x="1008" y="1025"/>
                  </a:cubicBezTo>
                  <a:cubicBezTo>
                    <a:pt x="1007" y="1025"/>
                    <a:pt x="1006" y="1025"/>
                    <a:pt x="1005" y="1025"/>
                  </a:cubicBezTo>
                  <a:cubicBezTo>
                    <a:pt x="958" y="1025"/>
                    <a:pt x="916" y="1042"/>
                    <a:pt x="871" y="1056"/>
                  </a:cubicBezTo>
                  <a:cubicBezTo>
                    <a:pt x="865" y="1059"/>
                    <a:pt x="859" y="1061"/>
                    <a:pt x="852" y="1065"/>
                  </a:cubicBezTo>
                  <a:cubicBezTo>
                    <a:pt x="1015" y="944"/>
                    <a:pt x="1022" y="675"/>
                    <a:pt x="879" y="535"/>
                  </a:cubicBezTo>
                  <a:cubicBezTo>
                    <a:pt x="940" y="410"/>
                    <a:pt x="859" y="237"/>
                    <a:pt x="700" y="237"/>
                  </a:cubicBezTo>
                  <a:cubicBezTo>
                    <a:pt x="699" y="237"/>
                    <a:pt x="698" y="237"/>
                    <a:pt x="697" y="237"/>
                  </a:cubicBezTo>
                  <a:lnTo>
                    <a:pt x="679" y="237"/>
                  </a:lnTo>
                  <a:cubicBezTo>
                    <a:pt x="652" y="239"/>
                    <a:pt x="624" y="245"/>
                    <a:pt x="600" y="258"/>
                  </a:cubicBezTo>
                  <a:cubicBezTo>
                    <a:pt x="587" y="115"/>
                    <a:pt x="477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>
              <a:off x="791099" y="3024285"/>
              <a:ext cx="17289" cy="13344"/>
            </a:xfrm>
            <a:custGeom>
              <a:avLst/>
              <a:gdLst/>
              <a:ahLst/>
              <a:cxnLst/>
              <a:rect l="l" t="t" r="r" b="b"/>
              <a:pathLst>
                <a:path w="355" h="274" extrusionOk="0">
                  <a:moveTo>
                    <a:pt x="176" y="1"/>
                  </a:moveTo>
                  <a:cubicBezTo>
                    <a:pt x="0" y="1"/>
                    <a:pt x="3" y="273"/>
                    <a:pt x="179" y="273"/>
                  </a:cubicBezTo>
                  <a:cubicBezTo>
                    <a:pt x="355" y="273"/>
                    <a:pt x="353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>
              <a:off x="799184" y="2985421"/>
              <a:ext cx="15000" cy="11931"/>
            </a:xfrm>
            <a:custGeom>
              <a:avLst/>
              <a:gdLst/>
              <a:ahLst/>
              <a:cxnLst/>
              <a:rect l="l" t="t" r="r" b="b"/>
              <a:pathLst>
                <a:path w="308" h="245" extrusionOk="0">
                  <a:moveTo>
                    <a:pt x="141" y="1"/>
                  </a:moveTo>
                  <a:cubicBezTo>
                    <a:pt x="114" y="1"/>
                    <a:pt x="86" y="11"/>
                    <a:pt x="62" y="35"/>
                  </a:cubicBezTo>
                  <a:cubicBezTo>
                    <a:pt x="41" y="54"/>
                    <a:pt x="26" y="79"/>
                    <a:pt x="20" y="107"/>
                  </a:cubicBezTo>
                  <a:cubicBezTo>
                    <a:pt x="0" y="178"/>
                    <a:pt x="58" y="245"/>
                    <a:pt x="127" y="245"/>
                  </a:cubicBezTo>
                  <a:cubicBezTo>
                    <a:pt x="136" y="245"/>
                    <a:pt x="146" y="243"/>
                    <a:pt x="156" y="241"/>
                  </a:cubicBezTo>
                  <a:cubicBezTo>
                    <a:pt x="183" y="233"/>
                    <a:pt x="208" y="218"/>
                    <a:pt x="227" y="198"/>
                  </a:cubicBezTo>
                  <a:cubicBezTo>
                    <a:pt x="308" y="114"/>
                    <a:pt x="230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>
              <a:off x="1236916" y="2894349"/>
              <a:ext cx="82011" cy="48749"/>
            </a:xfrm>
            <a:custGeom>
              <a:avLst/>
              <a:gdLst/>
              <a:ahLst/>
              <a:cxnLst/>
              <a:rect l="l" t="t" r="r" b="b"/>
              <a:pathLst>
                <a:path w="1684" h="1001" extrusionOk="0">
                  <a:moveTo>
                    <a:pt x="666" y="359"/>
                  </a:moveTo>
                  <a:cubicBezTo>
                    <a:pt x="659" y="360"/>
                    <a:pt x="650" y="361"/>
                    <a:pt x="642" y="363"/>
                  </a:cubicBezTo>
                  <a:lnTo>
                    <a:pt x="647" y="361"/>
                  </a:lnTo>
                  <a:lnTo>
                    <a:pt x="666" y="359"/>
                  </a:lnTo>
                  <a:close/>
                  <a:moveTo>
                    <a:pt x="840" y="1"/>
                  </a:moveTo>
                  <a:cubicBezTo>
                    <a:pt x="777" y="1"/>
                    <a:pt x="716" y="30"/>
                    <a:pt x="685" y="90"/>
                  </a:cubicBezTo>
                  <a:cubicBezTo>
                    <a:pt x="648" y="161"/>
                    <a:pt x="658" y="256"/>
                    <a:pt x="716" y="311"/>
                  </a:cubicBezTo>
                  <a:cubicBezTo>
                    <a:pt x="705" y="312"/>
                    <a:pt x="696" y="315"/>
                    <a:pt x="686" y="317"/>
                  </a:cubicBezTo>
                  <a:cubicBezTo>
                    <a:pt x="618" y="337"/>
                    <a:pt x="560" y="379"/>
                    <a:pt x="520" y="437"/>
                  </a:cubicBezTo>
                  <a:cubicBezTo>
                    <a:pt x="516" y="440"/>
                    <a:pt x="514" y="443"/>
                    <a:pt x="510" y="446"/>
                  </a:cubicBezTo>
                  <a:cubicBezTo>
                    <a:pt x="484" y="428"/>
                    <a:pt x="455" y="415"/>
                    <a:pt x="424" y="405"/>
                  </a:cubicBezTo>
                  <a:cubicBezTo>
                    <a:pt x="399" y="399"/>
                    <a:pt x="374" y="396"/>
                    <a:pt x="348" y="396"/>
                  </a:cubicBezTo>
                  <a:cubicBezTo>
                    <a:pt x="320" y="396"/>
                    <a:pt x="292" y="399"/>
                    <a:pt x="265" y="408"/>
                  </a:cubicBezTo>
                  <a:cubicBezTo>
                    <a:pt x="215" y="421"/>
                    <a:pt x="170" y="448"/>
                    <a:pt x="133" y="486"/>
                  </a:cubicBezTo>
                  <a:cubicBezTo>
                    <a:pt x="27" y="580"/>
                    <a:pt x="1" y="736"/>
                    <a:pt x="71" y="860"/>
                  </a:cubicBezTo>
                  <a:cubicBezTo>
                    <a:pt x="127" y="954"/>
                    <a:pt x="217" y="991"/>
                    <a:pt x="322" y="1000"/>
                  </a:cubicBezTo>
                  <a:cubicBezTo>
                    <a:pt x="326" y="1000"/>
                    <a:pt x="329" y="1000"/>
                    <a:pt x="333" y="1000"/>
                  </a:cubicBezTo>
                  <a:cubicBezTo>
                    <a:pt x="365" y="1000"/>
                    <a:pt x="398" y="996"/>
                    <a:pt x="430" y="986"/>
                  </a:cubicBezTo>
                  <a:cubicBezTo>
                    <a:pt x="497" y="966"/>
                    <a:pt x="555" y="922"/>
                    <a:pt x="595" y="863"/>
                  </a:cubicBezTo>
                  <a:cubicBezTo>
                    <a:pt x="641" y="889"/>
                    <a:pt x="692" y="901"/>
                    <a:pt x="744" y="901"/>
                  </a:cubicBezTo>
                  <a:cubicBezTo>
                    <a:pt x="803" y="901"/>
                    <a:pt x="863" y="885"/>
                    <a:pt x="918" y="856"/>
                  </a:cubicBezTo>
                  <a:cubicBezTo>
                    <a:pt x="946" y="841"/>
                    <a:pt x="971" y="820"/>
                    <a:pt x="991" y="797"/>
                  </a:cubicBezTo>
                  <a:cubicBezTo>
                    <a:pt x="1033" y="810"/>
                    <a:pt x="1076" y="817"/>
                    <a:pt x="1119" y="817"/>
                  </a:cubicBezTo>
                  <a:cubicBezTo>
                    <a:pt x="1234" y="817"/>
                    <a:pt x="1347" y="769"/>
                    <a:pt x="1429" y="681"/>
                  </a:cubicBezTo>
                  <a:cubicBezTo>
                    <a:pt x="1454" y="717"/>
                    <a:pt x="1495" y="737"/>
                    <a:pt x="1539" y="738"/>
                  </a:cubicBezTo>
                  <a:cubicBezTo>
                    <a:pt x="1614" y="738"/>
                    <a:pt x="1683" y="672"/>
                    <a:pt x="1679" y="596"/>
                  </a:cubicBezTo>
                  <a:cubicBezTo>
                    <a:pt x="1678" y="518"/>
                    <a:pt x="1614" y="456"/>
                    <a:pt x="1537" y="456"/>
                  </a:cubicBezTo>
                  <a:cubicBezTo>
                    <a:pt x="1532" y="456"/>
                    <a:pt x="1529" y="456"/>
                    <a:pt x="1524" y="457"/>
                  </a:cubicBezTo>
                  <a:cubicBezTo>
                    <a:pt x="1539" y="292"/>
                    <a:pt x="1451" y="123"/>
                    <a:pt x="1293" y="58"/>
                  </a:cubicBezTo>
                  <a:cubicBezTo>
                    <a:pt x="1266" y="47"/>
                    <a:pt x="1237" y="39"/>
                    <a:pt x="1209" y="34"/>
                  </a:cubicBezTo>
                  <a:cubicBezTo>
                    <a:pt x="1162" y="13"/>
                    <a:pt x="1112" y="3"/>
                    <a:pt x="1063" y="3"/>
                  </a:cubicBezTo>
                  <a:cubicBezTo>
                    <a:pt x="1020" y="3"/>
                    <a:pt x="978" y="10"/>
                    <a:pt x="938" y="25"/>
                  </a:cubicBezTo>
                  <a:lnTo>
                    <a:pt x="933" y="23"/>
                  </a:lnTo>
                  <a:cubicBezTo>
                    <a:pt x="904" y="8"/>
                    <a:pt x="872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>
              <a:off x="1537504" y="2651767"/>
              <a:ext cx="39106" cy="34333"/>
            </a:xfrm>
            <a:custGeom>
              <a:avLst/>
              <a:gdLst/>
              <a:ahLst/>
              <a:cxnLst/>
              <a:rect l="l" t="t" r="r" b="b"/>
              <a:pathLst>
                <a:path w="803" h="705" extrusionOk="0">
                  <a:moveTo>
                    <a:pt x="298" y="0"/>
                  </a:moveTo>
                  <a:cubicBezTo>
                    <a:pt x="274" y="0"/>
                    <a:pt x="249" y="3"/>
                    <a:pt x="224" y="8"/>
                  </a:cubicBezTo>
                  <a:lnTo>
                    <a:pt x="197" y="14"/>
                  </a:lnTo>
                  <a:cubicBezTo>
                    <a:pt x="115" y="32"/>
                    <a:pt x="46" y="110"/>
                    <a:pt x="26" y="189"/>
                  </a:cubicBezTo>
                  <a:cubicBezTo>
                    <a:pt x="1" y="281"/>
                    <a:pt x="32" y="363"/>
                    <a:pt x="91" y="431"/>
                  </a:cubicBezTo>
                  <a:lnTo>
                    <a:pt x="111" y="454"/>
                  </a:lnTo>
                  <a:cubicBezTo>
                    <a:pt x="131" y="476"/>
                    <a:pt x="155" y="494"/>
                    <a:pt x="184" y="505"/>
                  </a:cubicBezTo>
                  <a:lnTo>
                    <a:pt x="184" y="508"/>
                  </a:lnTo>
                  <a:cubicBezTo>
                    <a:pt x="189" y="616"/>
                    <a:pt x="272" y="704"/>
                    <a:pt x="383" y="704"/>
                  </a:cubicBezTo>
                  <a:cubicBezTo>
                    <a:pt x="484" y="704"/>
                    <a:pt x="579" y="615"/>
                    <a:pt x="579" y="513"/>
                  </a:cubicBezTo>
                  <a:cubicBezTo>
                    <a:pt x="596" y="511"/>
                    <a:pt x="612" y="509"/>
                    <a:pt x="630" y="505"/>
                  </a:cubicBezTo>
                  <a:cubicBezTo>
                    <a:pt x="769" y="479"/>
                    <a:pt x="803" y="287"/>
                    <a:pt x="709" y="196"/>
                  </a:cubicBezTo>
                  <a:cubicBezTo>
                    <a:pt x="650" y="140"/>
                    <a:pt x="573" y="108"/>
                    <a:pt x="492" y="84"/>
                  </a:cubicBezTo>
                  <a:cubicBezTo>
                    <a:pt x="490" y="81"/>
                    <a:pt x="487" y="77"/>
                    <a:pt x="484" y="75"/>
                  </a:cubicBezTo>
                  <a:cubicBezTo>
                    <a:pt x="432" y="23"/>
                    <a:pt x="36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>
              <a:off x="1564923" y="2634283"/>
              <a:ext cx="15535" cy="14318"/>
            </a:xfrm>
            <a:custGeom>
              <a:avLst/>
              <a:gdLst/>
              <a:ahLst/>
              <a:cxnLst/>
              <a:rect l="l" t="t" r="r" b="b"/>
              <a:pathLst>
                <a:path w="319" h="294" extrusionOk="0">
                  <a:moveTo>
                    <a:pt x="163" y="1"/>
                  </a:moveTo>
                  <a:cubicBezTo>
                    <a:pt x="103" y="1"/>
                    <a:pt x="42" y="35"/>
                    <a:pt x="27" y="102"/>
                  </a:cubicBezTo>
                  <a:lnTo>
                    <a:pt x="23" y="115"/>
                  </a:lnTo>
                  <a:cubicBezTo>
                    <a:pt x="1" y="205"/>
                    <a:pt x="68" y="292"/>
                    <a:pt x="161" y="293"/>
                  </a:cubicBezTo>
                  <a:cubicBezTo>
                    <a:pt x="256" y="292"/>
                    <a:pt x="318" y="202"/>
                    <a:pt x="297" y="112"/>
                  </a:cubicBezTo>
                  <a:lnTo>
                    <a:pt x="294" y="99"/>
                  </a:lnTo>
                  <a:cubicBezTo>
                    <a:pt x="279" y="33"/>
                    <a:pt x="22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>
              <a:off x="1503997" y="2554169"/>
              <a:ext cx="42953" cy="33165"/>
            </a:xfrm>
            <a:custGeom>
              <a:avLst/>
              <a:gdLst/>
              <a:ahLst/>
              <a:cxnLst/>
              <a:rect l="l" t="t" r="r" b="b"/>
              <a:pathLst>
                <a:path w="882" h="681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881" y="680"/>
                    <a:pt x="875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>
              <a:off x="1447649" y="2587042"/>
              <a:ext cx="110890" cy="150483"/>
            </a:xfrm>
            <a:custGeom>
              <a:avLst/>
              <a:gdLst/>
              <a:ahLst/>
              <a:cxnLst/>
              <a:rect l="l" t="t" r="r" b="b"/>
              <a:pathLst>
                <a:path w="2277" h="3090" extrusionOk="0">
                  <a:moveTo>
                    <a:pt x="1318" y="443"/>
                  </a:moveTo>
                  <a:cubicBezTo>
                    <a:pt x="1320" y="446"/>
                    <a:pt x="1321" y="448"/>
                    <a:pt x="1322" y="449"/>
                  </a:cubicBezTo>
                  <a:cubicBezTo>
                    <a:pt x="1316" y="449"/>
                    <a:pt x="1309" y="452"/>
                    <a:pt x="1303" y="452"/>
                  </a:cubicBezTo>
                  <a:cubicBezTo>
                    <a:pt x="1308" y="449"/>
                    <a:pt x="1314" y="447"/>
                    <a:pt x="1318" y="443"/>
                  </a:cubicBezTo>
                  <a:close/>
                  <a:moveTo>
                    <a:pt x="1308" y="455"/>
                  </a:moveTo>
                  <a:lnTo>
                    <a:pt x="1327" y="456"/>
                  </a:lnTo>
                  <a:cubicBezTo>
                    <a:pt x="1317" y="456"/>
                    <a:pt x="1309" y="455"/>
                    <a:pt x="1299" y="455"/>
                  </a:cubicBezTo>
                  <a:close/>
                  <a:moveTo>
                    <a:pt x="1210" y="1"/>
                  </a:moveTo>
                  <a:cubicBezTo>
                    <a:pt x="1189" y="1"/>
                    <a:pt x="1168" y="4"/>
                    <a:pt x="1149" y="12"/>
                  </a:cubicBezTo>
                  <a:lnTo>
                    <a:pt x="1136" y="17"/>
                  </a:lnTo>
                  <a:cubicBezTo>
                    <a:pt x="1046" y="54"/>
                    <a:pt x="965" y="131"/>
                    <a:pt x="971" y="239"/>
                  </a:cubicBezTo>
                  <a:cubicBezTo>
                    <a:pt x="973" y="278"/>
                    <a:pt x="984" y="317"/>
                    <a:pt x="1003" y="353"/>
                  </a:cubicBezTo>
                  <a:cubicBezTo>
                    <a:pt x="1033" y="409"/>
                    <a:pt x="1085" y="434"/>
                    <a:pt x="1140" y="458"/>
                  </a:cubicBezTo>
                  <a:lnTo>
                    <a:pt x="1153" y="462"/>
                  </a:lnTo>
                  <a:cubicBezTo>
                    <a:pt x="1167" y="468"/>
                    <a:pt x="1183" y="471"/>
                    <a:pt x="1198" y="472"/>
                  </a:cubicBezTo>
                  <a:cubicBezTo>
                    <a:pt x="1141" y="492"/>
                    <a:pt x="1091" y="529"/>
                    <a:pt x="1054" y="578"/>
                  </a:cubicBezTo>
                  <a:cubicBezTo>
                    <a:pt x="983" y="672"/>
                    <a:pt x="963" y="821"/>
                    <a:pt x="1033" y="923"/>
                  </a:cubicBezTo>
                  <a:cubicBezTo>
                    <a:pt x="1047" y="999"/>
                    <a:pt x="1083" y="1068"/>
                    <a:pt x="1136" y="1124"/>
                  </a:cubicBezTo>
                  <a:cubicBezTo>
                    <a:pt x="1166" y="1154"/>
                    <a:pt x="1196" y="1185"/>
                    <a:pt x="1226" y="1213"/>
                  </a:cubicBezTo>
                  <a:cubicBezTo>
                    <a:pt x="1126" y="1312"/>
                    <a:pt x="1103" y="1474"/>
                    <a:pt x="1155" y="1604"/>
                  </a:cubicBezTo>
                  <a:cubicBezTo>
                    <a:pt x="1091" y="1669"/>
                    <a:pt x="1055" y="1757"/>
                    <a:pt x="1055" y="1849"/>
                  </a:cubicBezTo>
                  <a:cubicBezTo>
                    <a:pt x="1020" y="1856"/>
                    <a:pt x="986" y="1874"/>
                    <a:pt x="961" y="1900"/>
                  </a:cubicBezTo>
                  <a:cubicBezTo>
                    <a:pt x="959" y="1902"/>
                    <a:pt x="957" y="1905"/>
                    <a:pt x="954" y="1907"/>
                  </a:cubicBezTo>
                  <a:cubicBezTo>
                    <a:pt x="907" y="1957"/>
                    <a:pt x="891" y="2031"/>
                    <a:pt x="915" y="2096"/>
                  </a:cubicBezTo>
                  <a:cubicBezTo>
                    <a:pt x="897" y="2136"/>
                    <a:pt x="886" y="2177"/>
                    <a:pt x="883" y="2220"/>
                  </a:cubicBezTo>
                  <a:lnTo>
                    <a:pt x="878" y="2220"/>
                  </a:lnTo>
                  <a:lnTo>
                    <a:pt x="848" y="2231"/>
                  </a:lnTo>
                  <a:cubicBezTo>
                    <a:pt x="824" y="2240"/>
                    <a:pt x="801" y="2253"/>
                    <a:pt x="779" y="2269"/>
                  </a:cubicBezTo>
                  <a:cubicBezTo>
                    <a:pt x="772" y="2266"/>
                    <a:pt x="765" y="2263"/>
                    <a:pt x="757" y="2261"/>
                  </a:cubicBezTo>
                  <a:cubicBezTo>
                    <a:pt x="719" y="2215"/>
                    <a:pt x="663" y="2189"/>
                    <a:pt x="604" y="2189"/>
                  </a:cubicBezTo>
                  <a:cubicBezTo>
                    <a:pt x="601" y="2189"/>
                    <a:pt x="599" y="2189"/>
                    <a:pt x="596" y="2189"/>
                  </a:cubicBezTo>
                  <a:cubicBezTo>
                    <a:pt x="594" y="2189"/>
                    <a:pt x="591" y="2189"/>
                    <a:pt x="589" y="2189"/>
                  </a:cubicBezTo>
                  <a:cubicBezTo>
                    <a:pt x="528" y="2189"/>
                    <a:pt x="470" y="2217"/>
                    <a:pt x="433" y="2266"/>
                  </a:cubicBezTo>
                  <a:cubicBezTo>
                    <a:pt x="400" y="2256"/>
                    <a:pt x="367" y="2250"/>
                    <a:pt x="334" y="2250"/>
                  </a:cubicBezTo>
                  <a:cubicBezTo>
                    <a:pt x="254" y="2250"/>
                    <a:pt x="176" y="2281"/>
                    <a:pt x="116" y="2338"/>
                  </a:cubicBezTo>
                  <a:lnTo>
                    <a:pt x="110" y="2344"/>
                  </a:lnTo>
                  <a:cubicBezTo>
                    <a:pt x="19" y="2428"/>
                    <a:pt x="1" y="2576"/>
                    <a:pt x="49" y="2685"/>
                  </a:cubicBezTo>
                  <a:cubicBezTo>
                    <a:pt x="87" y="2771"/>
                    <a:pt x="159" y="2835"/>
                    <a:pt x="248" y="2864"/>
                  </a:cubicBezTo>
                  <a:cubicBezTo>
                    <a:pt x="282" y="2916"/>
                    <a:pt x="333" y="2954"/>
                    <a:pt x="392" y="2971"/>
                  </a:cubicBezTo>
                  <a:lnTo>
                    <a:pt x="406" y="2975"/>
                  </a:lnTo>
                  <a:cubicBezTo>
                    <a:pt x="424" y="2979"/>
                    <a:pt x="443" y="2982"/>
                    <a:pt x="461" y="2982"/>
                  </a:cubicBezTo>
                  <a:cubicBezTo>
                    <a:pt x="480" y="2982"/>
                    <a:pt x="499" y="2979"/>
                    <a:pt x="517" y="2975"/>
                  </a:cubicBezTo>
                  <a:cubicBezTo>
                    <a:pt x="522" y="3003"/>
                    <a:pt x="535" y="3029"/>
                    <a:pt x="556" y="3050"/>
                  </a:cubicBezTo>
                  <a:cubicBezTo>
                    <a:pt x="582" y="3076"/>
                    <a:pt x="619" y="3089"/>
                    <a:pt x="656" y="3089"/>
                  </a:cubicBezTo>
                  <a:cubicBezTo>
                    <a:pt x="705" y="3089"/>
                    <a:pt x="754" y="3066"/>
                    <a:pt x="779" y="3019"/>
                  </a:cubicBezTo>
                  <a:cubicBezTo>
                    <a:pt x="798" y="2977"/>
                    <a:pt x="799" y="2928"/>
                    <a:pt x="782" y="2885"/>
                  </a:cubicBezTo>
                  <a:cubicBezTo>
                    <a:pt x="813" y="2873"/>
                    <a:pt x="841" y="2858"/>
                    <a:pt x="867" y="2838"/>
                  </a:cubicBezTo>
                  <a:cubicBezTo>
                    <a:pt x="911" y="2803"/>
                    <a:pt x="946" y="2758"/>
                    <a:pt x="966" y="2707"/>
                  </a:cubicBezTo>
                  <a:cubicBezTo>
                    <a:pt x="970" y="2701"/>
                    <a:pt x="971" y="2693"/>
                    <a:pt x="973" y="2687"/>
                  </a:cubicBezTo>
                  <a:cubicBezTo>
                    <a:pt x="995" y="2681"/>
                    <a:pt x="1015" y="2672"/>
                    <a:pt x="1034" y="2659"/>
                  </a:cubicBezTo>
                  <a:lnTo>
                    <a:pt x="1060" y="2641"/>
                  </a:lnTo>
                  <a:cubicBezTo>
                    <a:pt x="1076" y="2631"/>
                    <a:pt x="1090" y="2619"/>
                    <a:pt x="1103" y="2604"/>
                  </a:cubicBezTo>
                  <a:cubicBezTo>
                    <a:pt x="1146" y="2621"/>
                    <a:pt x="1191" y="2629"/>
                    <a:pt x="1237" y="2629"/>
                  </a:cubicBezTo>
                  <a:cubicBezTo>
                    <a:pt x="1523" y="2629"/>
                    <a:pt x="1633" y="2362"/>
                    <a:pt x="1571" y="2149"/>
                  </a:cubicBezTo>
                  <a:cubicBezTo>
                    <a:pt x="1688" y="2114"/>
                    <a:pt x="1774" y="2030"/>
                    <a:pt x="1817" y="1906"/>
                  </a:cubicBezTo>
                  <a:cubicBezTo>
                    <a:pt x="1848" y="1799"/>
                    <a:pt x="1828" y="1683"/>
                    <a:pt x="1762" y="1593"/>
                  </a:cubicBezTo>
                  <a:cubicBezTo>
                    <a:pt x="1794" y="1500"/>
                    <a:pt x="1790" y="1398"/>
                    <a:pt x="1749" y="1308"/>
                  </a:cubicBezTo>
                  <a:cubicBezTo>
                    <a:pt x="1765" y="1299"/>
                    <a:pt x="1780" y="1287"/>
                    <a:pt x="1794" y="1275"/>
                  </a:cubicBezTo>
                  <a:cubicBezTo>
                    <a:pt x="1836" y="1300"/>
                    <a:pt x="1884" y="1313"/>
                    <a:pt x="1932" y="1313"/>
                  </a:cubicBezTo>
                  <a:cubicBezTo>
                    <a:pt x="1972" y="1312"/>
                    <a:pt x="2011" y="1303"/>
                    <a:pt x="2048" y="1286"/>
                  </a:cubicBezTo>
                  <a:cubicBezTo>
                    <a:pt x="2050" y="1286"/>
                    <a:pt x="2053" y="1287"/>
                    <a:pt x="2056" y="1287"/>
                  </a:cubicBezTo>
                  <a:cubicBezTo>
                    <a:pt x="2058" y="1287"/>
                    <a:pt x="2059" y="1287"/>
                    <a:pt x="2061" y="1287"/>
                  </a:cubicBezTo>
                  <a:cubicBezTo>
                    <a:pt x="2113" y="1287"/>
                    <a:pt x="2157" y="1245"/>
                    <a:pt x="2160" y="1192"/>
                  </a:cubicBezTo>
                  <a:cubicBezTo>
                    <a:pt x="2195" y="1144"/>
                    <a:pt x="2213" y="1087"/>
                    <a:pt x="2212" y="1029"/>
                  </a:cubicBezTo>
                  <a:cubicBezTo>
                    <a:pt x="2209" y="949"/>
                    <a:pt x="2178" y="890"/>
                    <a:pt x="2128" y="830"/>
                  </a:cubicBezTo>
                  <a:cubicBezTo>
                    <a:pt x="2118" y="818"/>
                    <a:pt x="2109" y="806"/>
                    <a:pt x="2098" y="794"/>
                  </a:cubicBezTo>
                  <a:cubicBezTo>
                    <a:pt x="2087" y="782"/>
                    <a:pt x="2075" y="772"/>
                    <a:pt x="2062" y="763"/>
                  </a:cubicBezTo>
                  <a:cubicBezTo>
                    <a:pt x="2276" y="592"/>
                    <a:pt x="2204" y="152"/>
                    <a:pt x="1852" y="152"/>
                  </a:cubicBezTo>
                  <a:cubicBezTo>
                    <a:pt x="1843" y="152"/>
                    <a:pt x="1835" y="154"/>
                    <a:pt x="1827" y="154"/>
                  </a:cubicBezTo>
                  <a:cubicBezTo>
                    <a:pt x="1772" y="75"/>
                    <a:pt x="1684" y="28"/>
                    <a:pt x="1588" y="28"/>
                  </a:cubicBezTo>
                  <a:cubicBezTo>
                    <a:pt x="1587" y="28"/>
                    <a:pt x="1586" y="28"/>
                    <a:pt x="1585" y="28"/>
                  </a:cubicBezTo>
                  <a:cubicBezTo>
                    <a:pt x="1517" y="29"/>
                    <a:pt x="1452" y="54"/>
                    <a:pt x="1399" y="98"/>
                  </a:cubicBezTo>
                  <a:cubicBezTo>
                    <a:pt x="1392" y="87"/>
                    <a:pt x="1385" y="78"/>
                    <a:pt x="1375" y="68"/>
                  </a:cubicBezTo>
                  <a:cubicBezTo>
                    <a:pt x="1336" y="30"/>
                    <a:pt x="1271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>
              <a:off x="1496643" y="2687952"/>
              <a:ext cx="78310" cy="82644"/>
            </a:xfrm>
            <a:custGeom>
              <a:avLst/>
              <a:gdLst/>
              <a:ahLst/>
              <a:cxnLst/>
              <a:rect l="l" t="t" r="r" b="b"/>
              <a:pathLst>
                <a:path w="1608" h="1697" extrusionOk="0">
                  <a:moveTo>
                    <a:pt x="1165" y="0"/>
                  </a:moveTo>
                  <a:cubicBezTo>
                    <a:pt x="1094" y="0"/>
                    <a:pt x="1020" y="18"/>
                    <a:pt x="965" y="54"/>
                  </a:cubicBezTo>
                  <a:cubicBezTo>
                    <a:pt x="903" y="93"/>
                    <a:pt x="851" y="148"/>
                    <a:pt x="816" y="214"/>
                  </a:cubicBezTo>
                  <a:cubicBezTo>
                    <a:pt x="796" y="170"/>
                    <a:pt x="752" y="142"/>
                    <a:pt x="704" y="142"/>
                  </a:cubicBezTo>
                  <a:cubicBezTo>
                    <a:pt x="627" y="142"/>
                    <a:pt x="565" y="221"/>
                    <a:pt x="587" y="297"/>
                  </a:cubicBezTo>
                  <a:lnTo>
                    <a:pt x="592" y="310"/>
                  </a:lnTo>
                  <a:cubicBezTo>
                    <a:pt x="608" y="362"/>
                    <a:pt x="655" y="393"/>
                    <a:pt x="704" y="393"/>
                  </a:cubicBezTo>
                  <a:cubicBezTo>
                    <a:pt x="730" y="393"/>
                    <a:pt x="757" y="384"/>
                    <a:pt x="779" y="366"/>
                  </a:cubicBezTo>
                  <a:lnTo>
                    <a:pt x="779" y="366"/>
                  </a:lnTo>
                  <a:cubicBezTo>
                    <a:pt x="775" y="443"/>
                    <a:pt x="794" y="519"/>
                    <a:pt x="830" y="586"/>
                  </a:cubicBezTo>
                  <a:cubicBezTo>
                    <a:pt x="857" y="637"/>
                    <a:pt x="896" y="681"/>
                    <a:pt x="942" y="716"/>
                  </a:cubicBezTo>
                  <a:cubicBezTo>
                    <a:pt x="912" y="705"/>
                    <a:pt x="881" y="699"/>
                    <a:pt x="849" y="699"/>
                  </a:cubicBezTo>
                  <a:cubicBezTo>
                    <a:pt x="699" y="699"/>
                    <a:pt x="556" y="834"/>
                    <a:pt x="565" y="987"/>
                  </a:cubicBezTo>
                  <a:cubicBezTo>
                    <a:pt x="567" y="1024"/>
                    <a:pt x="575" y="1059"/>
                    <a:pt x="590" y="1093"/>
                  </a:cubicBezTo>
                  <a:cubicBezTo>
                    <a:pt x="568" y="1088"/>
                    <a:pt x="546" y="1086"/>
                    <a:pt x="524" y="1086"/>
                  </a:cubicBezTo>
                  <a:cubicBezTo>
                    <a:pt x="393" y="1086"/>
                    <a:pt x="308" y="1154"/>
                    <a:pt x="265" y="1244"/>
                  </a:cubicBezTo>
                  <a:cubicBezTo>
                    <a:pt x="236" y="1219"/>
                    <a:pt x="199" y="1205"/>
                    <a:pt x="161" y="1205"/>
                  </a:cubicBezTo>
                  <a:cubicBezTo>
                    <a:pt x="147" y="1205"/>
                    <a:pt x="133" y="1207"/>
                    <a:pt x="120" y="1211"/>
                  </a:cubicBezTo>
                  <a:cubicBezTo>
                    <a:pt x="55" y="1229"/>
                    <a:pt x="1" y="1295"/>
                    <a:pt x="5" y="1364"/>
                  </a:cubicBezTo>
                  <a:cubicBezTo>
                    <a:pt x="8" y="1454"/>
                    <a:pt x="82" y="1516"/>
                    <a:pt x="163" y="1516"/>
                  </a:cubicBezTo>
                  <a:cubicBezTo>
                    <a:pt x="191" y="1516"/>
                    <a:pt x="221" y="1508"/>
                    <a:pt x="248" y="1491"/>
                  </a:cubicBezTo>
                  <a:cubicBezTo>
                    <a:pt x="283" y="1604"/>
                    <a:pt x="377" y="1696"/>
                    <a:pt x="529" y="1696"/>
                  </a:cubicBezTo>
                  <a:cubicBezTo>
                    <a:pt x="781" y="1696"/>
                    <a:pt x="868" y="1445"/>
                    <a:pt x="796" y="1264"/>
                  </a:cubicBezTo>
                  <a:lnTo>
                    <a:pt x="796" y="1264"/>
                  </a:lnTo>
                  <a:cubicBezTo>
                    <a:pt x="815" y="1269"/>
                    <a:pt x="835" y="1270"/>
                    <a:pt x="854" y="1270"/>
                  </a:cubicBezTo>
                  <a:cubicBezTo>
                    <a:pt x="941" y="1268"/>
                    <a:pt x="1022" y="1228"/>
                    <a:pt x="1075" y="1158"/>
                  </a:cubicBezTo>
                  <a:lnTo>
                    <a:pt x="1075" y="1158"/>
                  </a:lnTo>
                  <a:cubicBezTo>
                    <a:pt x="1049" y="1203"/>
                    <a:pt x="1045" y="1257"/>
                    <a:pt x="1067" y="1304"/>
                  </a:cubicBezTo>
                  <a:cubicBezTo>
                    <a:pt x="1095" y="1367"/>
                    <a:pt x="1155" y="1401"/>
                    <a:pt x="1217" y="1401"/>
                  </a:cubicBezTo>
                  <a:cubicBezTo>
                    <a:pt x="1258" y="1401"/>
                    <a:pt x="1299" y="1386"/>
                    <a:pt x="1331" y="1354"/>
                  </a:cubicBezTo>
                  <a:lnTo>
                    <a:pt x="1353" y="1333"/>
                  </a:lnTo>
                  <a:cubicBezTo>
                    <a:pt x="1401" y="1283"/>
                    <a:pt x="1404" y="1211"/>
                    <a:pt x="1374" y="1155"/>
                  </a:cubicBezTo>
                  <a:lnTo>
                    <a:pt x="1374" y="1155"/>
                  </a:lnTo>
                  <a:cubicBezTo>
                    <a:pt x="1385" y="1156"/>
                    <a:pt x="1395" y="1157"/>
                    <a:pt x="1406" y="1157"/>
                  </a:cubicBezTo>
                  <a:cubicBezTo>
                    <a:pt x="1510" y="1157"/>
                    <a:pt x="1607" y="1066"/>
                    <a:pt x="1601" y="961"/>
                  </a:cubicBezTo>
                  <a:cubicBezTo>
                    <a:pt x="1595" y="854"/>
                    <a:pt x="1513" y="767"/>
                    <a:pt x="1404" y="767"/>
                  </a:cubicBezTo>
                  <a:cubicBezTo>
                    <a:pt x="1303" y="767"/>
                    <a:pt x="1205" y="860"/>
                    <a:pt x="1211" y="965"/>
                  </a:cubicBezTo>
                  <a:cubicBezTo>
                    <a:pt x="1213" y="1004"/>
                    <a:pt x="1226" y="1043"/>
                    <a:pt x="1250" y="1075"/>
                  </a:cubicBezTo>
                  <a:lnTo>
                    <a:pt x="1245" y="1075"/>
                  </a:lnTo>
                  <a:lnTo>
                    <a:pt x="1216" y="1078"/>
                  </a:lnTo>
                  <a:cubicBezTo>
                    <a:pt x="1169" y="1079"/>
                    <a:pt x="1126" y="1099"/>
                    <a:pt x="1097" y="1133"/>
                  </a:cubicBezTo>
                  <a:cubicBezTo>
                    <a:pt x="1125" y="1088"/>
                    <a:pt x="1141" y="1036"/>
                    <a:pt x="1138" y="982"/>
                  </a:cubicBezTo>
                  <a:cubicBezTo>
                    <a:pt x="1134" y="893"/>
                    <a:pt x="1091" y="811"/>
                    <a:pt x="1019" y="756"/>
                  </a:cubicBezTo>
                  <a:lnTo>
                    <a:pt x="1019" y="756"/>
                  </a:lnTo>
                  <a:cubicBezTo>
                    <a:pt x="1074" y="778"/>
                    <a:pt x="1127" y="791"/>
                    <a:pt x="1182" y="791"/>
                  </a:cubicBezTo>
                  <a:cubicBezTo>
                    <a:pt x="1229" y="791"/>
                    <a:pt x="1278" y="781"/>
                    <a:pt x="1328" y="760"/>
                  </a:cubicBezTo>
                  <a:cubicBezTo>
                    <a:pt x="1426" y="717"/>
                    <a:pt x="1525" y="627"/>
                    <a:pt x="1544" y="513"/>
                  </a:cubicBezTo>
                  <a:cubicBezTo>
                    <a:pt x="1556" y="459"/>
                    <a:pt x="1558" y="403"/>
                    <a:pt x="1552" y="347"/>
                  </a:cubicBezTo>
                  <a:cubicBezTo>
                    <a:pt x="1543" y="291"/>
                    <a:pt x="1525" y="237"/>
                    <a:pt x="1498" y="189"/>
                  </a:cubicBezTo>
                  <a:cubicBezTo>
                    <a:pt x="1452" y="105"/>
                    <a:pt x="1353" y="36"/>
                    <a:pt x="1263" y="12"/>
                  </a:cubicBezTo>
                  <a:cubicBezTo>
                    <a:pt x="1233" y="4"/>
                    <a:pt x="1200" y="0"/>
                    <a:pt x="1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>
              <a:off x="1526839" y="2801086"/>
              <a:ext cx="18993" cy="18506"/>
            </a:xfrm>
            <a:custGeom>
              <a:avLst/>
              <a:gdLst/>
              <a:ahLst/>
              <a:cxnLst/>
              <a:rect l="l" t="t" r="r" b="b"/>
              <a:pathLst>
                <a:path w="390" h="380" extrusionOk="0">
                  <a:moveTo>
                    <a:pt x="193" y="1"/>
                  </a:moveTo>
                  <a:cubicBezTo>
                    <a:pt x="95" y="1"/>
                    <a:pt x="1" y="90"/>
                    <a:pt x="7" y="192"/>
                  </a:cubicBezTo>
                  <a:cubicBezTo>
                    <a:pt x="11" y="293"/>
                    <a:pt x="91" y="379"/>
                    <a:pt x="197" y="379"/>
                  </a:cubicBezTo>
                  <a:cubicBezTo>
                    <a:pt x="296" y="379"/>
                    <a:pt x="390" y="290"/>
                    <a:pt x="385" y="189"/>
                  </a:cubicBezTo>
                  <a:cubicBezTo>
                    <a:pt x="379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>
              <a:off x="1451010" y="2871167"/>
              <a:ext cx="21087" cy="20259"/>
            </a:xfrm>
            <a:custGeom>
              <a:avLst/>
              <a:gdLst/>
              <a:ahLst/>
              <a:cxnLst/>
              <a:rect l="l" t="t" r="r" b="b"/>
              <a:pathLst>
                <a:path w="433" h="416" extrusionOk="0">
                  <a:moveTo>
                    <a:pt x="219" y="0"/>
                  </a:moveTo>
                  <a:cubicBezTo>
                    <a:pt x="147" y="0"/>
                    <a:pt x="74" y="34"/>
                    <a:pt x="44" y="99"/>
                  </a:cubicBezTo>
                  <a:cubicBezTo>
                    <a:pt x="43" y="103"/>
                    <a:pt x="40" y="106"/>
                    <a:pt x="39" y="110"/>
                  </a:cubicBezTo>
                  <a:cubicBezTo>
                    <a:pt x="8" y="179"/>
                    <a:pt x="1" y="249"/>
                    <a:pt x="40" y="316"/>
                  </a:cubicBezTo>
                  <a:cubicBezTo>
                    <a:pt x="78" y="379"/>
                    <a:pt x="145" y="416"/>
                    <a:pt x="218" y="416"/>
                  </a:cubicBezTo>
                  <a:cubicBezTo>
                    <a:pt x="290" y="415"/>
                    <a:pt x="357" y="375"/>
                    <a:pt x="392" y="313"/>
                  </a:cubicBezTo>
                  <a:cubicBezTo>
                    <a:pt x="433" y="244"/>
                    <a:pt x="422" y="175"/>
                    <a:pt x="391" y="108"/>
                  </a:cubicBezTo>
                  <a:lnTo>
                    <a:pt x="387" y="96"/>
                  </a:lnTo>
                  <a:cubicBezTo>
                    <a:pt x="357" y="31"/>
                    <a:pt x="28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>
              <a:off x="1409418" y="2904187"/>
              <a:ext cx="4091" cy="3214"/>
            </a:xfrm>
            <a:custGeom>
              <a:avLst/>
              <a:gdLst/>
              <a:ahLst/>
              <a:cxnLst/>
              <a:rect l="l" t="t" r="r" b="b"/>
              <a:pathLst>
                <a:path w="84" h="66" extrusionOk="0">
                  <a:moveTo>
                    <a:pt x="42" y="1"/>
                  </a:moveTo>
                  <a:cubicBezTo>
                    <a:pt x="0" y="1"/>
                    <a:pt x="2" y="65"/>
                    <a:pt x="42" y="65"/>
                  </a:cubicBezTo>
                  <a:cubicBezTo>
                    <a:pt x="83" y="65"/>
                    <a:pt x="84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>
              <a:off x="1364856" y="2901119"/>
              <a:ext cx="14318" cy="11250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49" y="1"/>
                  </a:moveTo>
                  <a:cubicBezTo>
                    <a:pt x="111" y="1"/>
                    <a:pt x="75" y="20"/>
                    <a:pt x="53" y="53"/>
                  </a:cubicBezTo>
                  <a:cubicBezTo>
                    <a:pt x="0" y="133"/>
                    <a:pt x="63" y="230"/>
                    <a:pt x="147" y="230"/>
                  </a:cubicBezTo>
                  <a:cubicBezTo>
                    <a:pt x="161" y="230"/>
                    <a:pt x="175" y="228"/>
                    <a:pt x="189" y="222"/>
                  </a:cubicBezTo>
                  <a:cubicBezTo>
                    <a:pt x="293" y="183"/>
                    <a:pt x="286" y="33"/>
                    <a:pt x="178" y="4"/>
                  </a:cubicBezTo>
                  <a:cubicBezTo>
                    <a:pt x="168" y="2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>
              <a:off x="1253280" y="2943197"/>
              <a:ext cx="32775" cy="25324"/>
            </a:xfrm>
            <a:custGeom>
              <a:avLst/>
              <a:gdLst/>
              <a:ahLst/>
              <a:cxnLst/>
              <a:rect l="l" t="t" r="r" b="b"/>
              <a:pathLst>
                <a:path w="673" h="520" extrusionOk="0">
                  <a:moveTo>
                    <a:pt x="335" y="1"/>
                  </a:moveTo>
                  <a:cubicBezTo>
                    <a:pt x="0" y="1"/>
                    <a:pt x="4" y="520"/>
                    <a:pt x="338" y="520"/>
                  </a:cubicBezTo>
                  <a:cubicBezTo>
                    <a:pt x="673" y="520"/>
                    <a:pt x="669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>
              <a:off x="1189334" y="3014496"/>
              <a:ext cx="12029" cy="10032"/>
            </a:xfrm>
            <a:custGeom>
              <a:avLst/>
              <a:gdLst/>
              <a:ahLst/>
              <a:cxnLst/>
              <a:rect l="l" t="t" r="r" b="b"/>
              <a:pathLst>
                <a:path w="247" h="206" extrusionOk="0">
                  <a:moveTo>
                    <a:pt x="161" y="1"/>
                  </a:moveTo>
                  <a:cubicBezTo>
                    <a:pt x="125" y="1"/>
                    <a:pt x="91" y="16"/>
                    <a:pt x="67" y="42"/>
                  </a:cubicBezTo>
                  <a:cubicBezTo>
                    <a:pt x="0" y="109"/>
                    <a:pt x="66" y="205"/>
                    <a:pt x="140" y="205"/>
                  </a:cubicBezTo>
                  <a:cubicBezTo>
                    <a:pt x="162" y="205"/>
                    <a:pt x="185" y="197"/>
                    <a:pt x="205" y="177"/>
                  </a:cubicBezTo>
                  <a:cubicBezTo>
                    <a:pt x="233" y="152"/>
                    <a:pt x="247" y="117"/>
                    <a:pt x="246" y="80"/>
                  </a:cubicBezTo>
                  <a:cubicBezTo>
                    <a:pt x="243" y="36"/>
                    <a:pt x="208" y="2"/>
                    <a:pt x="165" y="1"/>
                  </a:cubicBezTo>
                  <a:cubicBezTo>
                    <a:pt x="164" y="1"/>
                    <a:pt x="16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>
              <a:off x="1137418" y="3002857"/>
              <a:ext cx="11493" cy="8912"/>
            </a:xfrm>
            <a:custGeom>
              <a:avLst/>
              <a:gdLst/>
              <a:ahLst/>
              <a:cxnLst/>
              <a:rect l="l" t="t" r="r" b="b"/>
              <a:pathLst>
                <a:path w="236" h="183" extrusionOk="0">
                  <a:moveTo>
                    <a:pt x="117" y="0"/>
                  </a:moveTo>
                  <a:cubicBezTo>
                    <a:pt x="0" y="0"/>
                    <a:pt x="1" y="182"/>
                    <a:pt x="118" y="182"/>
                  </a:cubicBezTo>
                  <a:cubicBezTo>
                    <a:pt x="236" y="182"/>
                    <a:pt x="2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>
              <a:off x="1098213" y="3007435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79" y="0"/>
                  </a:moveTo>
                  <a:cubicBezTo>
                    <a:pt x="1" y="0"/>
                    <a:pt x="2" y="279"/>
                    <a:pt x="182" y="279"/>
                  </a:cubicBezTo>
                  <a:cubicBezTo>
                    <a:pt x="361" y="279"/>
                    <a:pt x="35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>
              <a:off x="1075956" y="2961752"/>
              <a:ext cx="34869" cy="30876"/>
            </a:xfrm>
            <a:custGeom>
              <a:avLst/>
              <a:gdLst/>
              <a:ahLst/>
              <a:cxnLst/>
              <a:rect l="l" t="t" r="r" b="b"/>
              <a:pathLst>
                <a:path w="716" h="634" extrusionOk="0">
                  <a:moveTo>
                    <a:pt x="465" y="1"/>
                  </a:moveTo>
                  <a:cubicBezTo>
                    <a:pt x="336" y="1"/>
                    <a:pt x="276" y="104"/>
                    <a:pt x="280" y="203"/>
                  </a:cubicBezTo>
                  <a:cubicBezTo>
                    <a:pt x="267" y="200"/>
                    <a:pt x="253" y="199"/>
                    <a:pt x="239" y="199"/>
                  </a:cubicBezTo>
                  <a:cubicBezTo>
                    <a:pt x="162" y="199"/>
                    <a:pt x="86" y="237"/>
                    <a:pt x="50" y="306"/>
                  </a:cubicBezTo>
                  <a:cubicBezTo>
                    <a:pt x="1" y="400"/>
                    <a:pt x="19" y="555"/>
                    <a:pt x="130" y="603"/>
                  </a:cubicBezTo>
                  <a:cubicBezTo>
                    <a:pt x="135" y="604"/>
                    <a:pt x="140" y="606"/>
                    <a:pt x="145" y="609"/>
                  </a:cubicBezTo>
                  <a:cubicBezTo>
                    <a:pt x="184" y="625"/>
                    <a:pt x="220" y="633"/>
                    <a:pt x="254" y="633"/>
                  </a:cubicBezTo>
                  <a:cubicBezTo>
                    <a:pt x="307" y="633"/>
                    <a:pt x="356" y="614"/>
                    <a:pt x="407" y="573"/>
                  </a:cubicBezTo>
                  <a:cubicBezTo>
                    <a:pt x="451" y="537"/>
                    <a:pt x="466" y="474"/>
                    <a:pt x="468" y="420"/>
                  </a:cubicBezTo>
                  <a:cubicBezTo>
                    <a:pt x="468" y="409"/>
                    <a:pt x="467" y="397"/>
                    <a:pt x="466" y="385"/>
                  </a:cubicBezTo>
                  <a:lnTo>
                    <a:pt x="468" y="385"/>
                  </a:lnTo>
                  <a:cubicBezTo>
                    <a:pt x="469" y="385"/>
                    <a:pt x="469" y="385"/>
                    <a:pt x="470" y="385"/>
                  </a:cubicBezTo>
                  <a:cubicBezTo>
                    <a:pt x="716" y="385"/>
                    <a:pt x="712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>
              <a:off x="1054917" y="3034805"/>
              <a:ext cx="23863" cy="20064"/>
            </a:xfrm>
            <a:custGeom>
              <a:avLst/>
              <a:gdLst/>
              <a:ahLst/>
              <a:cxnLst/>
              <a:rect l="l" t="t" r="r" b="b"/>
              <a:pathLst>
                <a:path w="490" h="412" extrusionOk="0">
                  <a:moveTo>
                    <a:pt x="238" y="1"/>
                  </a:moveTo>
                  <a:cubicBezTo>
                    <a:pt x="203" y="1"/>
                    <a:pt x="169" y="10"/>
                    <a:pt x="136" y="29"/>
                  </a:cubicBezTo>
                  <a:cubicBezTo>
                    <a:pt x="1" y="110"/>
                    <a:pt x="2" y="306"/>
                    <a:pt x="139" y="385"/>
                  </a:cubicBezTo>
                  <a:cubicBezTo>
                    <a:pt x="171" y="403"/>
                    <a:pt x="204" y="411"/>
                    <a:pt x="237" y="411"/>
                  </a:cubicBezTo>
                  <a:cubicBezTo>
                    <a:pt x="274" y="411"/>
                    <a:pt x="311" y="401"/>
                    <a:pt x="347" y="383"/>
                  </a:cubicBezTo>
                  <a:lnTo>
                    <a:pt x="359" y="377"/>
                  </a:lnTo>
                  <a:cubicBezTo>
                    <a:pt x="490" y="313"/>
                    <a:pt x="484" y="97"/>
                    <a:pt x="355" y="32"/>
                  </a:cubicBezTo>
                  <a:lnTo>
                    <a:pt x="345" y="28"/>
                  </a:lnTo>
                  <a:cubicBezTo>
                    <a:pt x="310" y="10"/>
                    <a:pt x="274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>
              <a:off x="982498" y="3004464"/>
              <a:ext cx="17581" cy="14853"/>
            </a:xfrm>
            <a:custGeom>
              <a:avLst/>
              <a:gdLst/>
              <a:ahLst/>
              <a:cxnLst/>
              <a:rect l="l" t="t" r="r" b="b"/>
              <a:pathLst>
                <a:path w="361" h="305" extrusionOk="0">
                  <a:moveTo>
                    <a:pt x="160" y="0"/>
                  </a:moveTo>
                  <a:cubicBezTo>
                    <a:pt x="109" y="0"/>
                    <a:pt x="59" y="25"/>
                    <a:pt x="35" y="72"/>
                  </a:cubicBezTo>
                  <a:cubicBezTo>
                    <a:pt x="0" y="136"/>
                    <a:pt x="13" y="236"/>
                    <a:pt x="87" y="270"/>
                  </a:cubicBezTo>
                  <a:lnTo>
                    <a:pt x="132" y="289"/>
                  </a:lnTo>
                  <a:cubicBezTo>
                    <a:pt x="155" y="299"/>
                    <a:pt x="181" y="305"/>
                    <a:pt x="206" y="305"/>
                  </a:cubicBezTo>
                  <a:cubicBezTo>
                    <a:pt x="255" y="305"/>
                    <a:pt x="301" y="284"/>
                    <a:pt x="326" y="236"/>
                  </a:cubicBezTo>
                  <a:cubicBezTo>
                    <a:pt x="361" y="169"/>
                    <a:pt x="343" y="80"/>
                    <a:pt x="274" y="41"/>
                  </a:cubicBezTo>
                  <a:lnTo>
                    <a:pt x="232" y="19"/>
                  </a:lnTo>
                  <a:cubicBezTo>
                    <a:pt x="210" y="6"/>
                    <a:pt x="18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>
              <a:off x="935549" y="2975779"/>
              <a:ext cx="17532" cy="14659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3" y="0"/>
                  </a:moveTo>
                  <a:cubicBezTo>
                    <a:pt x="169" y="0"/>
                    <a:pt x="145" y="6"/>
                    <a:pt x="123" y="20"/>
                  </a:cubicBezTo>
                  <a:lnTo>
                    <a:pt x="82" y="45"/>
                  </a:lnTo>
                  <a:cubicBezTo>
                    <a:pt x="24" y="80"/>
                    <a:pt x="0" y="153"/>
                    <a:pt x="27" y="216"/>
                  </a:cubicBezTo>
                  <a:cubicBezTo>
                    <a:pt x="48" y="262"/>
                    <a:pt x="99" y="300"/>
                    <a:pt x="151" y="300"/>
                  </a:cubicBezTo>
                  <a:cubicBezTo>
                    <a:pt x="164" y="300"/>
                    <a:pt x="177" y="298"/>
                    <a:pt x="189" y="293"/>
                  </a:cubicBezTo>
                  <a:lnTo>
                    <a:pt x="233" y="277"/>
                  </a:lnTo>
                  <a:cubicBezTo>
                    <a:pt x="312" y="247"/>
                    <a:pt x="360" y="168"/>
                    <a:pt x="323" y="85"/>
                  </a:cubicBezTo>
                  <a:cubicBezTo>
                    <a:pt x="300" y="32"/>
                    <a:pt x="247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>
              <a:off x="927951" y="3034026"/>
              <a:ext cx="17824" cy="15000"/>
            </a:xfrm>
            <a:custGeom>
              <a:avLst/>
              <a:gdLst/>
              <a:ahLst/>
              <a:cxnLst/>
              <a:rect l="l" t="t" r="r" b="b"/>
              <a:pathLst>
                <a:path w="366" h="308" extrusionOk="0">
                  <a:moveTo>
                    <a:pt x="207" y="0"/>
                  </a:moveTo>
                  <a:cubicBezTo>
                    <a:pt x="195" y="0"/>
                    <a:pt x="182" y="2"/>
                    <a:pt x="169" y="7"/>
                  </a:cubicBezTo>
                  <a:cubicBezTo>
                    <a:pt x="142" y="16"/>
                    <a:pt x="116" y="28"/>
                    <a:pt x="91" y="41"/>
                  </a:cubicBezTo>
                  <a:cubicBezTo>
                    <a:pt x="23" y="74"/>
                    <a:pt x="0" y="177"/>
                    <a:pt x="41" y="239"/>
                  </a:cubicBezTo>
                  <a:cubicBezTo>
                    <a:pt x="71" y="285"/>
                    <a:pt x="116" y="308"/>
                    <a:pt x="164" y="308"/>
                  </a:cubicBezTo>
                  <a:cubicBezTo>
                    <a:pt x="189" y="308"/>
                    <a:pt x="214" y="301"/>
                    <a:pt x="239" y="289"/>
                  </a:cubicBezTo>
                  <a:cubicBezTo>
                    <a:pt x="254" y="283"/>
                    <a:pt x="267" y="274"/>
                    <a:pt x="281" y="266"/>
                  </a:cubicBezTo>
                  <a:cubicBezTo>
                    <a:pt x="342" y="229"/>
                    <a:pt x="366" y="153"/>
                    <a:pt x="338" y="88"/>
                  </a:cubicBezTo>
                  <a:cubicBezTo>
                    <a:pt x="316" y="37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>
              <a:off x="836635" y="2986347"/>
              <a:ext cx="101929" cy="65307"/>
            </a:xfrm>
            <a:custGeom>
              <a:avLst/>
              <a:gdLst/>
              <a:ahLst/>
              <a:cxnLst/>
              <a:rect l="l" t="t" r="r" b="b"/>
              <a:pathLst>
                <a:path w="2093" h="1341" extrusionOk="0">
                  <a:moveTo>
                    <a:pt x="633" y="0"/>
                  </a:moveTo>
                  <a:cubicBezTo>
                    <a:pt x="501" y="0"/>
                    <a:pt x="424" y="84"/>
                    <a:pt x="401" y="181"/>
                  </a:cubicBezTo>
                  <a:cubicBezTo>
                    <a:pt x="342" y="187"/>
                    <a:pt x="289" y="212"/>
                    <a:pt x="248" y="253"/>
                  </a:cubicBezTo>
                  <a:cubicBezTo>
                    <a:pt x="239" y="251"/>
                    <a:pt x="230" y="251"/>
                    <a:pt x="221" y="251"/>
                  </a:cubicBezTo>
                  <a:cubicBezTo>
                    <a:pt x="104" y="251"/>
                    <a:pt x="1" y="334"/>
                    <a:pt x="2" y="461"/>
                  </a:cubicBezTo>
                  <a:cubicBezTo>
                    <a:pt x="3" y="517"/>
                    <a:pt x="26" y="570"/>
                    <a:pt x="65" y="610"/>
                  </a:cubicBezTo>
                  <a:cubicBezTo>
                    <a:pt x="107" y="651"/>
                    <a:pt x="158" y="668"/>
                    <a:pt x="213" y="668"/>
                  </a:cubicBezTo>
                  <a:cubicBezTo>
                    <a:pt x="232" y="668"/>
                    <a:pt x="251" y="666"/>
                    <a:pt x="271" y="662"/>
                  </a:cubicBezTo>
                  <a:lnTo>
                    <a:pt x="285" y="660"/>
                  </a:lnTo>
                  <a:cubicBezTo>
                    <a:pt x="298" y="657"/>
                    <a:pt x="311" y="651"/>
                    <a:pt x="323" y="645"/>
                  </a:cubicBezTo>
                  <a:cubicBezTo>
                    <a:pt x="354" y="658"/>
                    <a:pt x="389" y="667"/>
                    <a:pt x="422" y="667"/>
                  </a:cubicBezTo>
                  <a:cubicBezTo>
                    <a:pt x="466" y="665"/>
                    <a:pt x="508" y="652"/>
                    <a:pt x="545" y="630"/>
                  </a:cubicBezTo>
                  <a:cubicBezTo>
                    <a:pt x="559" y="787"/>
                    <a:pt x="670" y="933"/>
                    <a:pt x="873" y="933"/>
                  </a:cubicBezTo>
                  <a:cubicBezTo>
                    <a:pt x="898" y="933"/>
                    <a:pt x="923" y="931"/>
                    <a:pt x="948" y="926"/>
                  </a:cubicBezTo>
                  <a:lnTo>
                    <a:pt x="948" y="926"/>
                  </a:lnTo>
                  <a:cubicBezTo>
                    <a:pt x="912" y="1117"/>
                    <a:pt x="1021" y="1340"/>
                    <a:pt x="1272" y="1340"/>
                  </a:cubicBezTo>
                  <a:cubicBezTo>
                    <a:pt x="1546" y="1340"/>
                    <a:pt x="1647" y="1076"/>
                    <a:pt x="1576" y="876"/>
                  </a:cubicBezTo>
                  <a:cubicBezTo>
                    <a:pt x="1750" y="839"/>
                    <a:pt x="1806" y="646"/>
                    <a:pt x="1748" y="505"/>
                  </a:cubicBezTo>
                  <a:lnTo>
                    <a:pt x="1748" y="505"/>
                  </a:lnTo>
                  <a:cubicBezTo>
                    <a:pt x="1751" y="507"/>
                    <a:pt x="1756" y="511"/>
                    <a:pt x="1760" y="513"/>
                  </a:cubicBezTo>
                  <a:cubicBezTo>
                    <a:pt x="1801" y="535"/>
                    <a:pt x="1840" y="550"/>
                    <a:pt x="1888" y="550"/>
                  </a:cubicBezTo>
                  <a:cubicBezTo>
                    <a:pt x="2005" y="548"/>
                    <a:pt x="2093" y="411"/>
                    <a:pt x="2024" y="306"/>
                  </a:cubicBezTo>
                  <a:cubicBezTo>
                    <a:pt x="2000" y="269"/>
                    <a:pt x="1967" y="239"/>
                    <a:pt x="1928" y="220"/>
                  </a:cubicBezTo>
                  <a:cubicBezTo>
                    <a:pt x="1901" y="207"/>
                    <a:pt x="1872" y="200"/>
                    <a:pt x="1843" y="200"/>
                  </a:cubicBezTo>
                  <a:cubicBezTo>
                    <a:pt x="1784" y="200"/>
                    <a:pt x="1726" y="227"/>
                    <a:pt x="1698" y="282"/>
                  </a:cubicBezTo>
                  <a:cubicBezTo>
                    <a:pt x="1678" y="323"/>
                    <a:pt x="1672" y="368"/>
                    <a:pt x="1682" y="411"/>
                  </a:cubicBezTo>
                  <a:cubicBezTo>
                    <a:pt x="1637" y="371"/>
                    <a:pt x="1579" y="349"/>
                    <a:pt x="1519" y="349"/>
                  </a:cubicBezTo>
                  <a:cubicBezTo>
                    <a:pt x="1516" y="349"/>
                    <a:pt x="1513" y="349"/>
                    <a:pt x="1510" y="349"/>
                  </a:cubicBezTo>
                  <a:cubicBezTo>
                    <a:pt x="1318" y="349"/>
                    <a:pt x="1234" y="516"/>
                    <a:pt x="1258" y="662"/>
                  </a:cubicBezTo>
                  <a:cubicBezTo>
                    <a:pt x="1235" y="662"/>
                    <a:pt x="1214" y="664"/>
                    <a:pt x="1191" y="669"/>
                  </a:cubicBezTo>
                  <a:cubicBezTo>
                    <a:pt x="1225" y="481"/>
                    <a:pt x="1121" y="262"/>
                    <a:pt x="877" y="256"/>
                  </a:cubicBezTo>
                  <a:cubicBezTo>
                    <a:pt x="877" y="129"/>
                    <a:pt x="796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>
              <a:off x="983618" y="3037435"/>
              <a:ext cx="4773" cy="3653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0" y="1"/>
                  </a:moveTo>
                  <a:cubicBezTo>
                    <a:pt x="1" y="1"/>
                    <a:pt x="2" y="75"/>
                    <a:pt x="50" y="75"/>
                  </a:cubicBezTo>
                  <a:cubicBezTo>
                    <a:pt x="97" y="75"/>
                    <a:pt x="9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>
              <a:off x="839996" y="3045032"/>
              <a:ext cx="25227" cy="24594"/>
            </a:xfrm>
            <a:custGeom>
              <a:avLst/>
              <a:gdLst/>
              <a:ahLst/>
              <a:cxnLst/>
              <a:rect l="l" t="t" r="r" b="b"/>
              <a:pathLst>
                <a:path w="518" h="505" extrusionOk="0">
                  <a:moveTo>
                    <a:pt x="258" y="1"/>
                  </a:moveTo>
                  <a:cubicBezTo>
                    <a:pt x="126" y="1"/>
                    <a:pt x="1" y="120"/>
                    <a:pt x="8" y="255"/>
                  </a:cubicBezTo>
                  <a:cubicBezTo>
                    <a:pt x="15" y="390"/>
                    <a:pt x="120" y="504"/>
                    <a:pt x="261" y="504"/>
                  </a:cubicBezTo>
                  <a:cubicBezTo>
                    <a:pt x="392" y="504"/>
                    <a:pt x="517" y="385"/>
                    <a:pt x="510" y="251"/>
                  </a:cubicBezTo>
                  <a:cubicBezTo>
                    <a:pt x="503" y="116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1"/>
            <p:cNvSpPr/>
            <p:nvPr/>
          </p:nvSpPr>
          <p:spPr>
            <a:xfrm>
              <a:off x="756423" y="3064756"/>
              <a:ext cx="18409" cy="15292"/>
            </a:xfrm>
            <a:custGeom>
              <a:avLst/>
              <a:gdLst/>
              <a:ahLst/>
              <a:cxnLst/>
              <a:rect l="l" t="t" r="r" b="b"/>
              <a:pathLst>
                <a:path w="378" h="314" extrusionOk="0">
                  <a:moveTo>
                    <a:pt x="192" y="0"/>
                  </a:moveTo>
                  <a:cubicBezTo>
                    <a:pt x="169" y="0"/>
                    <a:pt x="144" y="6"/>
                    <a:pt x="121" y="18"/>
                  </a:cubicBezTo>
                  <a:lnTo>
                    <a:pt x="97" y="31"/>
                  </a:lnTo>
                  <a:cubicBezTo>
                    <a:pt x="10" y="78"/>
                    <a:pt x="1" y="204"/>
                    <a:pt x="69" y="271"/>
                  </a:cubicBezTo>
                  <a:cubicBezTo>
                    <a:pt x="98" y="299"/>
                    <a:pt x="137" y="313"/>
                    <a:pt x="176" y="313"/>
                  </a:cubicBezTo>
                  <a:cubicBezTo>
                    <a:pt x="229" y="313"/>
                    <a:pt x="281" y="288"/>
                    <a:pt x="308" y="238"/>
                  </a:cubicBezTo>
                  <a:lnTo>
                    <a:pt x="321" y="215"/>
                  </a:lnTo>
                  <a:cubicBezTo>
                    <a:pt x="377" y="109"/>
                    <a:pt x="293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1"/>
            <p:cNvSpPr/>
            <p:nvPr/>
          </p:nvSpPr>
          <p:spPr>
            <a:xfrm>
              <a:off x="685270" y="3042743"/>
              <a:ext cx="16704" cy="16266"/>
            </a:xfrm>
            <a:custGeom>
              <a:avLst/>
              <a:gdLst/>
              <a:ahLst/>
              <a:cxnLst/>
              <a:rect l="l" t="t" r="r" b="b"/>
              <a:pathLst>
                <a:path w="343" h="334" extrusionOk="0">
                  <a:moveTo>
                    <a:pt x="170" y="0"/>
                  </a:moveTo>
                  <a:cubicBezTo>
                    <a:pt x="82" y="1"/>
                    <a:pt x="0" y="79"/>
                    <a:pt x="5" y="168"/>
                  </a:cubicBezTo>
                  <a:cubicBezTo>
                    <a:pt x="7" y="260"/>
                    <a:pt x="81" y="332"/>
                    <a:pt x="173" y="333"/>
                  </a:cubicBezTo>
                  <a:cubicBezTo>
                    <a:pt x="260" y="333"/>
                    <a:pt x="343" y="255"/>
                    <a:pt x="338" y="166"/>
                  </a:cubicBezTo>
                  <a:cubicBezTo>
                    <a:pt x="335" y="74"/>
                    <a:pt x="261" y="1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1"/>
            <p:cNvSpPr/>
            <p:nvPr/>
          </p:nvSpPr>
          <p:spPr>
            <a:xfrm>
              <a:off x="582558" y="2945778"/>
              <a:ext cx="15048" cy="14659"/>
            </a:xfrm>
            <a:custGeom>
              <a:avLst/>
              <a:gdLst/>
              <a:ahLst/>
              <a:cxnLst/>
              <a:rect l="l" t="t" r="r" b="b"/>
              <a:pathLst>
                <a:path w="309" h="301" extrusionOk="0">
                  <a:moveTo>
                    <a:pt x="145" y="0"/>
                  </a:moveTo>
                  <a:cubicBezTo>
                    <a:pt x="69" y="0"/>
                    <a:pt x="1" y="79"/>
                    <a:pt x="2" y="151"/>
                  </a:cubicBezTo>
                  <a:cubicBezTo>
                    <a:pt x="3" y="224"/>
                    <a:pt x="71" y="300"/>
                    <a:pt x="147" y="300"/>
                  </a:cubicBezTo>
                  <a:cubicBezTo>
                    <a:pt x="161" y="300"/>
                    <a:pt x="175" y="298"/>
                    <a:pt x="190" y="292"/>
                  </a:cubicBezTo>
                  <a:lnTo>
                    <a:pt x="201" y="287"/>
                  </a:lnTo>
                  <a:cubicBezTo>
                    <a:pt x="259" y="263"/>
                    <a:pt x="309" y="216"/>
                    <a:pt x="305" y="149"/>
                  </a:cubicBezTo>
                  <a:cubicBezTo>
                    <a:pt x="301" y="82"/>
                    <a:pt x="260" y="38"/>
                    <a:pt x="199" y="13"/>
                  </a:cubicBezTo>
                  <a:lnTo>
                    <a:pt x="187" y="8"/>
                  </a:lnTo>
                  <a:cubicBezTo>
                    <a:pt x="173" y="3"/>
                    <a:pt x="159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1"/>
            <p:cNvSpPr/>
            <p:nvPr/>
          </p:nvSpPr>
          <p:spPr>
            <a:xfrm>
              <a:off x="512817" y="3015714"/>
              <a:ext cx="12321" cy="10958"/>
            </a:xfrm>
            <a:custGeom>
              <a:avLst/>
              <a:gdLst/>
              <a:ahLst/>
              <a:cxnLst/>
              <a:rect l="l" t="t" r="r" b="b"/>
              <a:pathLst>
                <a:path w="253" h="225" extrusionOk="0">
                  <a:moveTo>
                    <a:pt x="108" y="1"/>
                  </a:moveTo>
                  <a:cubicBezTo>
                    <a:pt x="51" y="1"/>
                    <a:pt x="1" y="58"/>
                    <a:pt x="1" y="114"/>
                  </a:cubicBezTo>
                  <a:cubicBezTo>
                    <a:pt x="2" y="169"/>
                    <a:pt x="53" y="224"/>
                    <a:pt x="109" y="224"/>
                  </a:cubicBezTo>
                  <a:cubicBezTo>
                    <a:pt x="119" y="224"/>
                    <a:pt x="130" y="222"/>
                    <a:pt x="140" y="218"/>
                  </a:cubicBezTo>
                  <a:lnTo>
                    <a:pt x="153" y="212"/>
                  </a:lnTo>
                  <a:cubicBezTo>
                    <a:pt x="253" y="174"/>
                    <a:pt x="249" y="51"/>
                    <a:pt x="152" y="12"/>
                  </a:cubicBezTo>
                  <a:lnTo>
                    <a:pt x="139" y="7"/>
                  </a:lnTo>
                  <a:cubicBezTo>
                    <a:pt x="128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>
              <a:off x="588110" y="3034902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8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1" y="1"/>
                    <a:pt x="1" y="9"/>
                    <a:pt x="7" y="9"/>
                  </a:cubicBezTo>
                  <a:cubicBezTo>
                    <a:pt x="12" y="9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>
              <a:off x="604668" y="3026672"/>
              <a:ext cx="23084" cy="22499"/>
            </a:xfrm>
            <a:custGeom>
              <a:avLst/>
              <a:gdLst/>
              <a:ahLst/>
              <a:cxnLst/>
              <a:rect l="l" t="t" r="r" b="b"/>
              <a:pathLst>
                <a:path w="474" h="462" extrusionOk="0">
                  <a:moveTo>
                    <a:pt x="235" y="1"/>
                  </a:moveTo>
                  <a:cubicBezTo>
                    <a:pt x="115" y="1"/>
                    <a:pt x="1" y="109"/>
                    <a:pt x="7" y="233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2"/>
                    <a:pt x="467" y="229"/>
                  </a:cubicBezTo>
                  <a:cubicBezTo>
                    <a:pt x="460" y="105"/>
                    <a:pt x="364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>
              <a:off x="630870" y="3040746"/>
              <a:ext cx="43002" cy="33213"/>
            </a:xfrm>
            <a:custGeom>
              <a:avLst/>
              <a:gdLst/>
              <a:ahLst/>
              <a:cxnLst/>
              <a:rect l="l" t="t" r="r" b="b"/>
              <a:pathLst>
                <a:path w="883" h="682" extrusionOk="0">
                  <a:moveTo>
                    <a:pt x="439" y="1"/>
                  </a:moveTo>
                  <a:cubicBezTo>
                    <a:pt x="1" y="1"/>
                    <a:pt x="7" y="681"/>
                    <a:pt x="445" y="681"/>
                  </a:cubicBezTo>
                  <a:cubicBezTo>
                    <a:pt x="883" y="681"/>
                    <a:pt x="877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>
              <a:off x="474634" y="2997938"/>
              <a:ext cx="15438" cy="13198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41" y="0"/>
                  </a:moveTo>
                  <a:cubicBezTo>
                    <a:pt x="67" y="0"/>
                    <a:pt x="1" y="56"/>
                    <a:pt x="2" y="136"/>
                  </a:cubicBezTo>
                  <a:cubicBezTo>
                    <a:pt x="3" y="216"/>
                    <a:pt x="70" y="270"/>
                    <a:pt x="144" y="270"/>
                  </a:cubicBezTo>
                  <a:cubicBezTo>
                    <a:pt x="154" y="270"/>
                    <a:pt x="165" y="269"/>
                    <a:pt x="175" y="267"/>
                  </a:cubicBezTo>
                  <a:lnTo>
                    <a:pt x="188" y="263"/>
                  </a:lnTo>
                  <a:cubicBezTo>
                    <a:pt x="317" y="237"/>
                    <a:pt x="313" y="32"/>
                    <a:pt x="186" y="6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>
              <a:off x="459683" y="2780047"/>
              <a:ext cx="18993" cy="15194"/>
            </a:xfrm>
            <a:custGeom>
              <a:avLst/>
              <a:gdLst/>
              <a:ahLst/>
              <a:cxnLst/>
              <a:rect l="l" t="t" r="r" b="b"/>
              <a:pathLst>
                <a:path w="390" h="312" extrusionOk="0">
                  <a:moveTo>
                    <a:pt x="169" y="0"/>
                  </a:moveTo>
                  <a:cubicBezTo>
                    <a:pt x="166" y="0"/>
                    <a:pt x="162" y="0"/>
                    <a:pt x="159" y="1"/>
                  </a:cubicBezTo>
                  <a:cubicBezTo>
                    <a:pt x="76" y="1"/>
                    <a:pt x="0" y="74"/>
                    <a:pt x="4" y="158"/>
                  </a:cubicBezTo>
                  <a:cubicBezTo>
                    <a:pt x="6" y="242"/>
                    <a:pt x="75" y="310"/>
                    <a:pt x="161" y="311"/>
                  </a:cubicBezTo>
                  <a:cubicBezTo>
                    <a:pt x="188" y="311"/>
                    <a:pt x="217" y="309"/>
                    <a:pt x="244" y="302"/>
                  </a:cubicBezTo>
                  <a:cubicBezTo>
                    <a:pt x="389" y="261"/>
                    <a:pt x="384" y="49"/>
                    <a:pt x="242" y="10"/>
                  </a:cubicBezTo>
                  <a:cubicBezTo>
                    <a:pt x="218" y="4"/>
                    <a:pt x="193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>
              <a:off x="848373" y="2741913"/>
              <a:ext cx="45437" cy="50892"/>
            </a:xfrm>
            <a:custGeom>
              <a:avLst/>
              <a:gdLst/>
              <a:ahLst/>
              <a:cxnLst/>
              <a:rect l="l" t="t" r="r" b="b"/>
              <a:pathLst>
                <a:path w="933" h="1045" extrusionOk="0">
                  <a:moveTo>
                    <a:pt x="327" y="1"/>
                  </a:moveTo>
                  <a:cubicBezTo>
                    <a:pt x="207" y="1"/>
                    <a:pt x="192" y="160"/>
                    <a:pt x="277" y="208"/>
                  </a:cubicBezTo>
                  <a:cubicBezTo>
                    <a:pt x="238" y="228"/>
                    <a:pt x="208" y="261"/>
                    <a:pt x="192" y="302"/>
                  </a:cubicBezTo>
                  <a:cubicBezTo>
                    <a:pt x="187" y="302"/>
                    <a:pt x="182" y="300"/>
                    <a:pt x="178" y="300"/>
                  </a:cubicBezTo>
                  <a:cubicBezTo>
                    <a:pt x="86" y="300"/>
                    <a:pt x="0" y="383"/>
                    <a:pt x="5" y="475"/>
                  </a:cubicBezTo>
                  <a:cubicBezTo>
                    <a:pt x="7" y="555"/>
                    <a:pt x="62" y="624"/>
                    <a:pt x="139" y="643"/>
                  </a:cubicBezTo>
                  <a:cubicBezTo>
                    <a:pt x="108" y="829"/>
                    <a:pt x="216" y="1044"/>
                    <a:pt x="460" y="1044"/>
                  </a:cubicBezTo>
                  <a:cubicBezTo>
                    <a:pt x="461" y="1044"/>
                    <a:pt x="462" y="1044"/>
                    <a:pt x="463" y="1044"/>
                  </a:cubicBezTo>
                  <a:cubicBezTo>
                    <a:pt x="613" y="1044"/>
                    <a:pt x="709" y="960"/>
                    <a:pt x="752" y="853"/>
                  </a:cubicBezTo>
                  <a:cubicBezTo>
                    <a:pt x="766" y="877"/>
                    <a:pt x="791" y="892"/>
                    <a:pt x="819" y="892"/>
                  </a:cubicBezTo>
                  <a:cubicBezTo>
                    <a:pt x="820" y="892"/>
                    <a:pt x="821" y="892"/>
                    <a:pt x="823" y="892"/>
                  </a:cubicBezTo>
                  <a:cubicBezTo>
                    <a:pt x="932" y="892"/>
                    <a:pt x="931" y="721"/>
                    <a:pt x="820" y="721"/>
                  </a:cubicBezTo>
                  <a:cubicBezTo>
                    <a:pt x="806" y="722"/>
                    <a:pt x="792" y="725"/>
                    <a:pt x="779" y="732"/>
                  </a:cubicBezTo>
                  <a:cubicBezTo>
                    <a:pt x="784" y="610"/>
                    <a:pt x="733" y="485"/>
                    <a:pt x="624" y="421"/>
                  </a:cubicBezTo>
                  <a:cubicBezTo>
                    <a:pt x="756" y="415"/>
                    <a:pt x="754" y="206"/>
                    <a:pt x="617" y="206"/>
                  </a:cubicBezTo>
                  <a:cubicBezTo>
                    <a:pt x="616" y="206"/>
                    <a:pt x="615" y="206"/>
                    <a:pt x="614" y="206"/>
                  </a:cubicBezTo>
                  <a:cubicBezTo>
                    <a:pt x="577" y="206"/>
                    <a:pt x="542" y="228"/>
                    <a:pt x="526" y="261"/>
                  </a:cubicBezTo>
                  <a:cubicBezTo>
                    <a:pt x="498" y="222"/>
                    <a:pt x="454" y="196"/>
                    <a:pt x="406" y="189"/>
                  </a:cubicBezTo>
                  <a:cubicBezTo>
                    <a:pt x="462" y="128"/>
                    <a:pt x="43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>
              <a:off x="884655" y="2778927"/>
              <a:ext cx="46216" cy="56930"/>
            </a:xfrm>
            <a:custGeom>
              <a:avLst/>
              <a:gdLst/>
              <a:ahLst/>
              <a:cxnLst/>
              <a:rect l="l" t="t" r="r" b="b"/>
              <a:pathLst>
                <a:path w="949" h="1169" extrusionOk="0">
                  <a:moveTo>
                    <a:pt x="493" y="1"/>
                  </a:moveTo>
                  <a:cubicBezTo>
                    <a:pt x="423" y="1"/>
                    <a:pt x="388" y="55"/>
                    <a:pt x="387" y="109"/>
                  </a:cubicBezTo>
                  <a:cubicBezTo>
                    <a:pt x="156" y="115"/>
                    <a:pt x="117" y="410"/>
                    <a:pt x="266" y="522"/>
                  </a:cubicBezTo>
                  <a:cubicBezTo>
                    <a:pt x="244" y="532"/>
                    <a:pt x="224" y="545"/>
                    <a:pt x="206" y="560"/>
                  </a:cubicBezTo>
                  <a:cubicBezTo>
                    <a:pt x="206" y="515"/>
                    <a:pt x="176" y="470"/>
                    <a:pt x="117" y="470"/>
                  </a:cubicBezTo>
                  <a:cubicBezTo>
                    <a:pt x="0" y="470"/>
                    <a:pt x="1" y="652"/>
                    <a:pt x="119" y="652"/>
                  </a:cubicBezTo>
                  <a:cubicBezTo>
                    <a:pt x="124" y="651"/>
                    <a:pt x="129" y="650"/>
                    <a:pt x="133" y="648"/>
                  </a:cubicBezTo>
                  <a:lnTo>
                    <a:pt x="133" y="648"/>
                  </a:lnTo>
                  <a:cubicBezTo>
                    <a:pt x="25" y="850"/>
                    <a:pt x="122" y="1168"/>
                    <a:pt x="421" y="1168"/>
                  </a:cubicBezTo>
                  <a:cubicBezTo>
                    <a:pt x="541" y="1168"/>
                    <a:pt x="625" y="1117"/>
                    <a:pt x="679" y="1045"/>
                  </a:cubicBezTo>
                  <a:cubicBezTo>
                    <a:pt x="695" y="1100"/>
                    <a:pt x="744" y="1130"/>
                    <a:pt x="793" y="1130"/>
                  </a:cubicBezTo>
                  <a:cubicBezTo>
                    <a:pt x="829" y="1130"/>
                    <a:pt x="866" y="1114"/>
                    <a:pt x="890" y="1080"/>
                  </a:cubicBezTo>
                  <a:cubicBezTo>
                    <a:pt x="948" y="1001"/>
                    <a:pt x="892" y="890"/>
                    <a:pt x="794" y="890"/>
                  </a:cubicBezTo>
                  <a:cubicBezTo>
                    <a:pt x="794" y="890"/>
                    <a:pt x="793" y="890"/>
                    <a:pt x="793" y="890"/>
                  </a:cubicBezTo>
                  <a:cubicBezTo>
                    <a:pt x="774" y="890"/>
                    <a:pt x="756" y="895"/>
                    <a:pt x="739" y="903"/>
                  </a:cubicBezTo>
                  <a:cubicBezTo>
                    <a:pt x="761" y="791"/>
                    <a:pt x="732" y="667"/>
                    <a:pt x="652" y="584"/>
                  </a:cubicBezTo>
                  <a:cubicBezTo>
                    <a:pt x="694" y="560"/>
                    <a:pt x="727" y="523"/>
                    <a:pt x="746" y="479"/>
                  </a:cubicBezTo>
                  <a:cubicBezTo>
                    <a:pt x="852" y="453"/>
                    <a:pt x="843" y="275"/>
                    <a:pt x="717" y="275"/>
                  </a:cubicBezTo>
                  <a:cubicBezTo>
                    <a:pt x="682" y="227"/>
                    <a:pt x="630" y="195"/>
                    <a:pt x="571" y="189"/>
                  </a:cubicBezTo>
                  <a:cubicBezTo>
                    <a:pt x="626" y="127"/>
                    <a:pt x="600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>
              <a:off x="827090" y="2680939"/>
              <a:ext cx="26931" cy="22207"/>
            </a:xfrm>
            <a:custGeom>
              <a:avLst/>
              <a:gdLst/>
              <a:ahLst/>
              <a:cxnLst/>
              <a:rect l="l" t="t" r="r" b="b"/>
              <a:pathLst>
                <a:path w="553" h="456" extrusionOk="0">
                  <a:moveTo>
                    <a:pt x="293" y="1"/>
                  </a:moveTo>
                  <a:cubicBezTo>
                    <a:pt x="0" y="1"/>
                    <a:pt x="4" y="455"/>
                    <a:pt x="297" y="455"/>
                  </a:cubicBezTo>
                  <a:cubicBezTo>
                    <a:pt x="299" y="455"/>
                    <a:pt x="301" y="455"/>
                    <a:pt x="303" y="455"/>
                  </a:cubicBezTo>
                  <a:cubicBezTo>
                    <a:pt x="338" y="455"/>
                    <a:pt x="372" y="446"/>
                    <a:pt x="404" y="430"/>
                  </a:cubicBezTo>
                  <a:cubicBezTo>
                    <a:pt x="406" y="430"/>
                    <a:pt x="410" y="431"/>
                    <a:pt x="413" y="431"/>
                  </a:cubicBezTo>
                  <a:cubicBezTo>
                    <a:pt x="475" y="431"/>
                    <a:pt x="500" y="379"/>
                    <a:pt x="493" y="331"/>
                  </a:cubicBezTo>
                  <a:cubicBezTo>
                    <a:pt x="553" y="197"/>
                    <a:pt x="48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1"/>
            <p:cNvSpPr/>
            <p:nvPr/>
          </p:nvSpPr>
          <p:spPr>
            <a:xfrm>
              <a:off x="876474" y="2530207"/>
              <a:ext cx="43489" cy="62677"/>
            </a:xfrm>
            <a:custGeom>
              <a:avLst/>
              <a:gdLst/>
              <a:ahLst/>
              <a:cxnLst/>
              <a:rect l="l" t="t" r="r" b="b"/>
              <a:pathLst>
                <a:path w="893" h="1287" extrusionOk="0">
                  <a:moveTo>
                    <a:pt x="482" y="1"/>
                  </a:moveTo>
                  <a:cubicBezTo>
                    <a:pt x="406" y="1"/>
                    <a:pt x="326" y="72"/>
                    <a:pt x="310" y="143"/>
                  </a:cubicBezTo>
                  <a:cubicBezTo>
                    <a:pt x="303" y="175"/>
                    <a:pt x="304" y="208"/>
                    <a:pt x="312" y="240"/>
                  </a:cubicBezTo>
                  <a:cubicBezTo>
                    <a:pt x="59" y="356"/>
                    <a:pt x="71" y="776"/>
                    <a:pt x="343" y="870"/>
                  </a:cubicBezTo>
                  <a:cubicBezTo>
                    <a:pt x="335" y="891"/>
                    <a:pt x="330" y="913"/>
                    <a:pt x="330" y="935"/>
                  </a:cubicBezTo>
                  <a:cubicBezTo>
                    <a:pt x="311" y="924"/>
                    <a:pt x="288" y="915"/>
                    <a:pt x="266" y="912"/>
                  </a:cubicBezTo>
                  <a:cubicBezTo>
                    <a:pt x="238" y="886"/>
                    <a:pt x="201" y="869"/>
                    <a:pt x="164" y="869"/>
                  </a:cubicBezTo>
                  <a:cubicBezTo>
                    <a:pt x="141" y="869"/>
                    <a:pt x="118" y="875"/>
                    <a:pt x="97" y="889"/>
                  </a:cubicBezTo>
                  <a:cubicBezTo>
                    <a:pt x="40" y="926"/>
                    <a:pt x="0" y="1020"/>
                    <a:pt x="48" y="1083"/>
                  </a:cubicBezTo>
                  <a:cubicBezTo>
                    <a:pt x="60" y="1100"/>
                    <a:pt x="74" y="1115"/>
                    <a:pt x="90" y="1128"/>
                  </a:cubicBezTo>
                  <a:cubicBezTo>
                    <a:pt x="111" y="1196"/>
                    <a:pt x="174" y="1241"/>
                    <a:pt x="246" y="1241"/>
                  </a:cubicBezTo>
                  <a:cubicBezTo>
                    <a:pt x="274" y="1241"/>
                    <a:pt x="301" y="1233"/>
                    <a:pt x="325" y="1219"/>
                  </a:cubicBezTo>
                  <a:cubicBezTo>
                    <a:pt x="356" y="1262"/>
                    <a:pt x="406" y="1287"/>
                    <a:pt x="460" y="1287"/>
                  </a:cubicBezTo>
                  <a:cubicBezTo>
                    <a:pt x="540" y="1284"/>
                    <a:pt x="607" y="1228"/>
                    <a:pt x="624" y="1150"/>
                  </a:cubicBezTo>
                  <a:cubicBezTo>
                    <a:pt x="705" y="1118"/>
                    <a:pt x="768" y="1037"/>
                    <a:pt x="763" y="947"/>
                  </a:cubicBezTo>
                  <a:cubicBezTo>
                    <a:pt x="760" y="900"/>
                    <a:pt x="743" y="855"/>
                    <a:pt x="714" y="816"/>
                  </a:cubicBezTo>
                  <a:lnTo>
                    <a:pt x="714" y="816"/>
                  </a:lnTo>
                  <a:cubicBezTo>
                    <a:pt x="725" y="820"/>
                    <a:pt x="737" y="821"/>
                    <a:pt x="748" y="821"/>
                  </a:cubicBezTo>
                  <a:cubicBezTo>
                    <a:pt x="823" y="821"/>
                    <a:pt x="893" y="755"/>
                    <a:pt x="888" y="678"/>
                  </a:cubicBezTo>
                  <a:cubicBezTo>
                    <a:pt x="886" y="617"/>
                    <a:pt x="844" y="562"/>
                    <a:pt x="786" y="544"/>
                  </a:cubicBezTo>
                  <a:cubicBezTo>
                    <a:pt x="785" y="451"/>
                    <a:pt x="745" y="362"/>
                    <a:pt x="679" y="296"/>
                  </a:cubicBezTo>
                  <a:cubicBezTo>
                    <a:pt x="688" y="281"/>
                    <a:pt x="695" y="265"/>
                    <a:pt x="700" y="248"/>
                  </a:cubicBezTo>
                  <a:cubicBezTo>
                    <a:pt x="713" y="198"/>
                    <a:pt x="705" y="143"/>
                    <a:pt x="679" y="98"/>
                  </a:cubicBezTo>
                  <a:cubicBezTo>
                    <a:pt x="641" y="33"/>
                    <a:pt x="580" y="10"/>
                    <a:pt x="510" y="2"/>
                  </a:cubicBezTo>
                  <a:lnTo>
                    <a:pt x="494" y="1"/>
                  </a:lnTo>
                  <a:cubicBezTo>
                    <a:pt x="490" y="1"/>
                    <a:pt x="486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1"/>
            <p:cNvSpPr/>
            <p:nvPr/>
          </p:nvSpPr>
          <p:spPr>
            <a:xfrm>
              <a:off x="926685" y="2527675"/>
              <a:ext cx="24058" cy="25908"/>
            </a:xfrm>
            <a:custGeom>
              <a:avLst/>
              <a:gdLst/>
              <a:ahLst/>
              <a:cxnLst/>
              <a:rect l="l" t="t" r="r" b="b"/>
              <a:pathLst>
                <a:path w="494" h="532" extrusionOk="0">
                  <a:moveTo>
                    <a:pt x="288" y="1"/>
                  </a:moveTo>
                  <a:cubicBezTo>
                    <a:pt x="286" y="1"/>
                    <a:pt x="284" y="1"/>
                    <a:pt x="282" y="1"/>
                  </a:cubicBezTo>
                  <a:cubicBezTo>
                    <a:pt x="263" y="1"/>
                    <a:pt x="244" y="4"/>
                    <a:pt x="227" y="14"/>
                  </a:cubicBezTo>
                  <a:cubicBezTo>
                    <a:pt x="189" y="15"/>
                    <a:pt x="152" y="26"/>
                    <a:pt x="119" y="45"/>
                  </a:cubicBezTo>
                  <a:cubicBezTo>
                    <a:pt x="45" y="89"/>
                    <a:pt x="13" y="163"/>
                    <a:pt x="7" y="246"/>
                  </a:cubicBezTo>
                  <a:cubicBezTo>
                    <a:pt x="7" y="251"/>
                    <a:pt x="7" y="256"/>
                    <a:pt x="6" y="261"/>
                  </a:cubicBezTo>
                  <a:cubicBezTo>
                    <a:pt x="0" y="335"/>
                    <a:pt x="50" y="408"/>
                    <a:pt x="111" y="447"/>
                  </a:cubicBezTo>
                  <a:cubicBezTo>
                    <a:pt x="123" y="500"/>
                    <a:pt x="172" y="532"/>
                    <a:pt x="225" y="532"/>
                  </a:cubicBezTo>
                  <a:cubicBezTo>
                    <a:pt x="233" y="532"/>
                    <a:pt x="242" y="531"/>
                    <a:pt x="250" y="529"/>
                  </a:cubicBezTo>
                  <a:lnTo>
                    <a:pt x="265" y="526"/>
                  </a:lnTo>
                  <a:cubicBezTo>
                    <a:pt x="300" y="519"/>
                    <a:pt x="326" y="494"/>
                    <a:pt x="336" y="460"/>
                  </a:cubicBezTo>
                  <a:cubicBezTo>
                    <a:pt x="357" y="450"/>
                    <a:pt x="377" y="435"/>
                    <a:pt x="394" y="419"/>
                  </a:cubicBezTo>
                  <a:lnTo>
                    <a:pt x="403" y="407"/>
                  </a:lnTo>
                  <a:cubicBezTo>
                    <a:pt x="494" y="311"/>
                    <a:pt x="488" y="162"/>
                    <a:pt x="390" y="73"/>
                  </a:cubicBezTo>
                  <a:cubicBezTo>
                    <a:pt x="375" y="30"/>
                    <a:pt x="334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1"/>
            <p:cNvSpPr/>
            <p:nvPr/>
          </p:nvSpPr>
          <p:spPr>
            <a:xfrm>
              <a:off x="956978" y="2516961"/>
              <a:ext cx="21331" cy="16509"/>
            </a:xfrm>
            <a:custGeom>
              <a:avLst/>
              <a:gdLst/>
              <a:ahLst/>
              <a:cxnLst/>
              <a:rect l="l" t="t" r="r" b="b"/>
              <a:pathLst>
                <a:path w="438" h="339" extrusionOk="0">
                  <a:moveTo>
                    <a:pt x="217" y="1"/>
                  </a:moveTo>
                  <a:cubicBezTo>
                    <a:pt x="0" y="1"/>
                    <a:pt x="3" y="339"/>
                    <a:pt x="219" y="339"/>
                  </a:cubicBezTo>
                  <a:cubicBezTo>
                    <a:pt x="437" y="339"/>
                    <a:pt x="435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1"/>
            <p:cNvSpPr/>
            <p:nvPr/>
          </p:nvSpPr>
          <p:spPr>
            <a:xfrm>
              <a:off x="1043180" y="2449606"/>
              <a:ext cx="23035" cy="33408"/>
            </a:xfrm>
            <a:custGeom>
              <a:avLst/>
              <a:gdLst/>
              <a:ahLst/>
              <a:cxnLst/>
              <a:rect l="l" t="t" r="r" b="b"/>
              <a:pathLst>
                <a:path w="473" h="686" extrusionOk="0">
                  <a:moveTo>
                    <a:pt x="235" y="0"/>
                  </a:moveTo>
                  <a:cubicBezTo>
                    <a:pt x="231" y="0"/>
                    <a:pt x="228" y="1"/>
                    <a:pt x="224" y="1"/>
                  </a:cubicBezTo>
                  <a:cubicBezTo>
                    <a:pt x="101" y="7"/>
                    <a:pt x="0" y="101"/>
                    <a:pt x="0" y="227"/>
                  </a:cubicBezTo>
                  <a:lnTo>
                    <a:pt x="0" y="334"/>
                  </a:lnTo>
                  <a:cubicBezTo>
                    <a:pt x="1" y="372"/>
                    <a:pt x="12" y="410"/>
                    <a:pt x="32" y="442"/>
                  </a:cubicBezTo>
                  <a:cubicBezTo>
                    <a:pt x="13" y="555"/>
                    <a:pt x="79" y="685"/>
                    <a:pt x="227" y="685"/>
                  </a:cubicBezTo>
                  <a:cubicBezTo>
                    <a:pt x="364" y="685"/>
                    <a:pt x="427" y="574"/>
                    <a:pt x="420" y="467"/>
                  </a:cubicBezTo>
                  <a:cubicBezTo>
                    <a:pt x="455" y="435"/>
                    <a:pt x="473" y="389"/>
                    <a:pt x="471" y="341"/>
                  </a:cubicBezTo>
                  <a:cubicBezTo>
                    <a:pt x="470" y="314"/>
                    <a:pt x="462" y="286"/>
                    <a:pt x="450" y="263"/>
                  </a:cubicBezTo>
                  <a:lnTo>
                    <a:pt x="450" y="223"/>
                  </a:lnTo>
                  <a:cubicBezTo>
                    <a:pt x="450" y="109"/>
                    <a:pt x="350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1"/>
            <p:cNvSpPr/>
            <p:nvPr/>
          </p:nvSpPr>
          <p:spPr>
            <a:xfrm>
              <a:off x="1135470" y="2409476"/>
              <a:ext cx="40859" cy="27905"/>
            </a:xfrm>
            <a:custGeom>
              <a:avLst/>
              <a:gdLst/>
              <a:ahLst/>
              <a:cxnLst/>
              <a:rect l="l" t="t" r="r" b="b"/>
              <a:pathLst>
                <a:path w="839" h="573" extrusionOk="0">
                  <a:moveTo>
                    <a:pt x="519" y="0"/>
                  </a:moveTo>
                  <a:cubicBezTo>
                    <a:pt x="485" y="0"/>
                    <a:pt x="451" y="14"/>
                    <a:pt x="423" y="38"/>
                  </a:cubicBezTo>
                  <a:lnTo>
                    <a:pt x="295" y="145"/>
                  </a:lnTo>
                  <a:cubicBezTo>
                    <a:pt x="275" y="162"/>
                    <a:pt x="263" y="186"/>
                    <a:pt x="259" y="211"/>
                  </a:cubicBezTo>
                  <a:cubicBezTo>
                    <a:pt x="238" y="202"/>
                    <a:pt x="215" y="198"/>
                    <a:pt x="191" y="198"/>
                  </a:cubicBezTo>
                  <a:cubicBezTo>
                    <a:pt x="94" y="198"/>
                    <a:pt x="1" y="286"/>
                    <a:pt x="6" y="387"/>
                  </a:cubicBezTo>
                  <a:cubicBezTo>
                    <a:pt x="12" y="487"/>
                    <a:pt x="90" y="572"/>
                    <a:pt x="195" y="572"/>
                  </a:cubicBezTo>
                  <a:cubicBezTo>
                    <a:pt x="293" y="572"/>
                    <a:pt x="387" y="484"/>
                    <a:pt x="381" y="383"/>
                  </a:cubicBezTo>
                  <a:cubicBezTo>
                    <a:pt x="379" y="376"/>
                    <a:pt x="379" y="369"/>
                    <a:pt x="377" y="362"/>
                  </a:cubicBezTo>
                  <a:lnTo>
                    <a:pt x="377" y="362"/>
                  </a:lnTo>
                  <a:cubicBezTo>
                    <a:pt x="379" y="362"/>
                    <a:pt x="380" y="362"/>
                    <a:pt x="382" y="362"/>
                  </a:cubicBezTo>
                  <a:cubicBezTo>
                    <a:pt x="417" y="362"/>
                    <a:pt x="451" y="349"/>
                    <a:pt x="478" y="325"/>
                  </a:cubicBezTo>
                  <a:lnTo>
                    <a:pt x="582" y="239"/>
                  </a:lnTo>
                  <a:lnTo>
                    <a:pt x="582" y="239"/>
                  </a:lnTo>
                  <a:cubicBezTo>
                    <a:pt x="579" y="249"/>
                    <a:pt x="578" y="258"/>
                    <a:pt x="578" y="269"/>
                  </a:cubicBezTo>
                  <a:cubicBezTo>
                    <a:pt x="581" y="339"/>
                    <a:pt x="638" y="395"/>
                    <a:pt x="708" y="396"/>
                  </a:cubicBezTo>
                  <a:cubicBezTo>
                    <a:pt x="776" y="396"/>
                    <a:pt x="839" y="336"/>
                    <a:pt x="835" y="267"/>
                  </a:cubicBezTo>
                  <a:cubicBezTo>
                    <a:pt x="834" y="196"/>
                    <a:pt x="777" y="139"/>
                    <a:pt x="706" y="139"/>
                  </a:cubicBezTo>
                  <a:cubicBezTo>
                    <a:pt x="682" y="139"/>
                    <a:pt x="659" y="146"/>
                    <a:pt x="640" y="160"/>
                  </a:cubicBezTo>
                  <a:cubicBezTo>
                    <a:pt x="648" y="115"/>
                    <a:pt x="635" y="69"/>
                    <a:pt x="604" y="37"/>
                  </a:cubicBezTo>
                  <a:cubicBezTo>
                    <a:pt x="579" y="12"/>
                    <a:pt x="549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1"/>
            <p:cNvSpPr/>
            <p:nvPr/>
          </p:nvSpPr>
          <p:spPr>
            <a:xfrm>
              <a:off x="1199659" y="2387219"/>
              <a:ext cx="28100" cy="21623"/>
            </a:xfrm>
            <a:custGeom>
              <a:avLst/>
              <a:gdLst/>
              <a:ahLst/>
              <a:cxnLst/>
              <a:rect l="l" t="t" r="r" b="b"/>
              <a:pathLst>
                <a:path w="577" h="444" extrusionOk="0">
                  <a:moveTo>
                    <a:pt x="286" y="0"/>
                  </a:moveTo>
                  <a:cubicBezTo>
                    <a:pt x="0" y="0"/>
                    <a:pt x="4" y="444"/>
                    <a:pt x="291" y="444"/>
                  </a:cubicBezTo>
                  <a:cubicBezTo>
                    <a:pt x="576" y="444"/>
                    <a:pt x="573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1"/>
            <p:cNvSpPr/>
            <p:nvPr/>
          </p:nvSpPr>
          <p:spPr>
            <a:xfrm>
              <a:off x="1256640" y="2377236"/>
              <a:ext cx="26298" cy="27662"/>
            </a:xfrm>
            <a:custGeom>
              <a:avLst/>
              <a:gdLst/>
              <a:ahLst/>
              <a:cxnLst/>
              <a:rect l="l" t="t" r="r" b="b"/>
              <a:pathLst>
                <a:path w="540" h="568" extrusionOk="0">
                  <a:moveTo>
                    <a:pt x="209" y="0"/>
                  </a:moveTo>
                  <a:cubicBezTo>
                    <a:pt x="26" y="0"/>
                    <a:pt x="0" y="238"/>
                    <a:pt x="124" y="315"/>
                  </a:cubicBezTo>
                  <a:cubicBezTo>
                    <a:pt x="68" y="428"/>
                    <a:pt x="176" y="568"/>
                    <a:pt x="296" y="568"/>
                  </a:cubicBezTo>
                  <a:cubicBezTo>
                    <a:pt x="297" y="568"/>
                    <a:pt x="297" y="568"/>
                    <a:pt x="298" y="568"/>
                  </a:cubicBezTo>
                  <a:cubicBezTo>
                    <a:pt x="429" y="567"/>
                    <a:pt x="539" y="406"/>
                    <a:pt x="455" y="290"/>
                  </a:cubicBezTo>
                  <a:lnTo>
                    <a:pt x="449" y="281"/>
                  </a:lnTo>
                  <a:cubicBezTo>
                    <a:pt x="429" y="251"/>
                    <a:pt x="400" y="228"/>
                    <a:pt x="368" y="212"/>
                  </a:cubicBezTo>
                  <a:cubicBezTo>
                    <a:pt x="389" y="116"/>
                    <a:pt x="336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1"/>
            <p:cNvSpPr/>
            <p:nvPr/>
          </p:nvSpPr>
          <p:spPr>
            <a:xfrm>
              <a:off x="1325018" y="2360385"/>
              <a:ext cx="21769" cy="19675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234" y="0"/>
                  </a:moveTo>
                  <a:cubicBezTo>
                    <a:pt x="217" y="0"/>
                    <a:pt x="199" y="4"/>
                    <a:pt x="182" y="11"/>
                  </a:cubicBezTo>
                  <a:cubicBezTo>
                    <a:pt x="121" y="36"/>
                    <a:pt x="71" y="63"/>
                    <a:pt x="38" y="125"/>
                  </a:cubicBezTo>
                  <a:cubicBezTo>
                    <a:pt x="1" y="196"/>
                    <a:pt x="7" y="295"/>
                    <a:pt x="70" y="351"/>
                  </a:cubicBezTo>
                  <a:cubicBezTo>
                    <a:pt x="106" y="386"/>
                    <a:pt x="153" y="404"/>
                    <a:pt x="201" y="404"/>
                  </a:cubicBezTo>
                  <a:cubicBezTo>
                    <a:pt x="234" y="404"/>
                    <a:pt x="267" y="395"/>
                    <a:pt x="297" y="378"/>
                  </a:cubicBezTo>
                  <a:cubicBezTo>
                    <a:pt x="356" y="344"/>
                    <a:pt x="386" y="295"/>
                    <a:pt x="408" y="232"/>
                  </a:cubicBezTo>
                  <a:cubicBezTo>
                    <a:pt x="447" y="125"/>
                    <a:pt x="343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1"/>
            <p:cNvSpPr/>
            <p:nvPr/>
          </p:nvSpPr>
          <p:spPr>
            <a:xfrm>
              <a:off x="1335099" y="2328193"/>
              <a:ext cx="90777" cy="56395"/>
            </a:xfrm>
            <a:custGeom>
              <a:avLst/>
              <a:gdLst/>
              <a:ahLst/>
              <a:cxnLst/>
              <a:rect l="l" t="t" r="r" b="b"/>
              <a:pathLst>
                <a:path w="1864" h="1158" extrusionOk="0">
                  <a:moveTo>
                    <a:pt x="1361" y="1"/>
                  </a:moveTo>
                  <a:cubicBezTo>
                    <a:pt x="1330" y="1"/>
                    <a:pt x="1298" y="7"/>
                    <a:pt x="1268" y="20"/>
                  </a:cubicBezTo>
                  <a:cubicBezTo>
                    <a:pt x="1185" y="55"/>
                    <a:pt x="1119" y="143"/>
                    <a:pt x="1124" y="236"/>
                  </a:cubicBezTo>
                  <a:cubicBezTo>
                    <a:pt x="1125" y="252"/>
                    <a:pt x="1129" y="267"/>
                    <a:pt x="1133" y="283"/>
                  </a:cubicBezTo>
                  <a:cubicBezTo>
                    <a:pt x="1106" y="304"/>
                    <a:pt x="1084" y="329"/>
                    <a:pt x="1067" y="359"/>
                  </a:cubicBezTo>
                  <a:cubicBezTo>
                    <a:pt x="1050" y="331"/>
                    <a:pt x="1027" y="311"/>
                    <a:pt x="997" y="300"/>
                  </a:cubicBezTo>
                  <a:cubicBezTo>
                    <a:pt x="966" y="260"/>
                    <a:pt x="918" y="237"/>
                    <a:pt x="867" y="237"/>
                  </a:cubicBezTo>
                  <a:cubicBezTo>
                    <a:pt x="800" y="239"/>
                    <a:pt x="741" y="279"/>
                    <a:pt x="714" y="341"/>
                  </a:cubicBezTo>
                  <a:cubicBezTo>
                    <a:pt x="660" y="255"/>
                    <a:pt x="568" y="194"/>
                    <a:pt x="437" y="194"/>
                  </a:cubicBezTo>
                  <a:cubicBezTo>
                    <a:pt x="1" y="194"/>
                    <a:pt x="7" y="874"/>
                    <a:pt x="443" y="874"/>
                  </a:cubicBezTo>
                  <a:cubicBezTo>
                    <a:pt x="483" y="874"/>
                    <a:pt x="521" y="867"/>
                    <a:pt x="558" y="854"/>
                  </a:cubicBezTo>
                  <a:lnTo>
                    <a:pt x="558" y="854"/>
                  </a:lnTo>
                  <a:cubicBezTo>
                    <a:pt x="548" y="879"/>
                    <a:pt x="543" y="905"/>
                    <a:pt x="545" y="932"/>
                  </a:cubicBezTo>
                  <a:cubicBezTo>
                    <a:pt x="552" y="1056"/>
                    <a:pt x="647" y="1157"/>
                    <a:pt x="774" y="1157"/>
                  </a:cubicBezTo>
                  <a:cubicBezTo>
                    <a:pt x="893" y="1157"/>
                    <a:pt x="1006" y="1050"/>
                    <a:pt x="1000" y="929"/>
                  </a:cubicBezTo>
                  <a:cubicBezTo>
                    <a:pt x="993" y="806"/>
                    <a:pt x="898" y="703"/>
                    <a:pt x="771" y="703"/>
                  </a:cubicBezTo>
                  <a:cubicBezTo>
                    <a:pt x="756" y="703"/>
                    <a:pt x="742" y="704"/>
                    <a:pt x="728" y="707"/>
                  </a:cubicBezTo>
                  <a:cubicBezTo>
                    <a:pt x="755" y="655"/>
                    <a:pt x="768" y="598"/>
                    <a:pt x="768" y="540"/>
                  </a:cubicBezTo>
                  <a:cubicBezTo>
                    <a:pt x="798" y="562"/>
                    <a:pt x="834" y="574"/>
                    <a:pt x="871" y="574"/>
                  </a:cubicBezTo>
                  <a:cubicBezTo>
                    <a:pt x="880" y="574"/>
                    <a:pt x="891" y="573"/>
                    <a:pt x="902" y="571"/>
                  </a:cubicBezTo>
                  <a:cubicBezTo>
                    <a:pt x="916" y="575"/>
                    <a:pt x="931" y="579"/>
                    <a:pt x="946" y="579"/>
                  </a:cubicBezTo>
                  <a:cubicBezTo>
                    <a:pt x="969" y="578"/>
                    <a:pt x="991" y="572"/>
                    <a:pt x="1011" y="561"/>
                  </a:cubicBezTo>
                  <a:cubicBezTo>
                    <a:pt x="1015" y="729"/>
                    <a:pt x="1125" y="895"/>
                    <a:pt x="1342" y="895"/>
                  </a:cubicBezTo>
                  <a:cubicBezTo>
                    <a:pt x="1526" y="895"/>
                    <a:pt x="1631" y="774"/>
                    <a:pt x="1659" y="635"/>
                  </a:cubicBezTo>
                  <a:cubicBezTo>
                    <a:pt x="1663" y="635"/>
                    <a:pt x="1668" y="636"/>
                    <a:pt x="1673" y="636"/>
                  </a:cubicBezTo>
                  <a:cubicBezTo>
                    <a:pt x="1770" y="636"/>
                    <a:pt x="1863" y="548"/>
                    <a:pt x="1858" y="447"/>
                  </a:cubicBezTo>
                  <a:cubicBezTo>
                    <a:pt x="1853" y="347"/>
                    <a:pt x="1774" y="261"/>
                    <a:pt x="1669" y="261"/>
                  </a:cubicBezTo>
                  <a:cubicBezTo>
                    <a:pt x="1644" y="261"/>
                    <a:pt x="1618" y="267"/>
                    <a:pt x="1595" y="278"/>
                  </a:cubicBezTo>
                  <a:cubicBezTo>
                    <a:pt x="1607" y="204"/>
                    <a:pt x="1586" y="121"/>
                    <a:pt x="1531" y="72"/>
                  </a:cubicBezTo>
                  <a:lnTo>
                    <a:pt x="1525" y="66"/>
                  </a:lnTo>
                  <a:cubicBezTo>
                    <a:pt x="1480" y="23"/>
                    <a:pt x="1421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1"/>
            <p:cNvSpPr/>
            <p:nvPr/>
          </p:nvSpPr>
          <p:spPr>
            <a:xfrm>
              <a:off x="1429873" y="2319914"/>
              <a:ext cx="129201" cy="54154"/>
            </a:xfrm>
            <a:custGeom>
              <a:avLst/>
              <a:gdLst/>
              <a:ahLst/>
              <a:cxnLst/>
              <a:rect l="l" t="t" r="r" b="b"/>
              <a:pathLst>
                <a:path w="2653" h="1112" extrusionOk="0">
                  <a:moveTo>
                    <a:pt x="2438" y="0"/>
                  </a:moveTo>
                  <a:cubicBezTo>
                    <a:pt x="2400" y="0"/>
                    <a:pt x="2364" y="13"/>
                    <a:pt x="2334" y="36"/>
                  </a:cubicBezTo>
                  <a:cubicBezTo>
                    <a:pt x="2302" y="48"/>
                    <a:pt x="2276" y="71"/>
                    <a:pt x="2261" y="101"/>
                  </a:cubicBezTo>
                  <a:cubicBezTo>
                    <a:pt x="2215" y="154"/>
                    <a:pt x="2199" y="226"/>
                    <a:pt x="2218" y="294"/>
                  </a:cubicBezTo>
                  <a:cubicBezTo>
                    <a:pt x="2161" y="331"/>
                    <a:pt x="2121" y="391"/>
                    <a:pt x="2111" y="458"/>
                  </a:cubicBezTo>
                  <a:cubicBezTo>
                    <a:pt x="2081" y="357"/>
                    <a:pt x="1989" y="290"/>
                    <a:pt x="1886" y="288"/>
                  </a:cubicBezTo>
                  <a:cubicBezTo>
                    <a:pt x="1808" y="291"/>
                    <a:pt x="1737" y="329"/>
                    <a:pt x="1693" y="392"/>
                  </a:cubicBezTo>
                  <a:cubicBezTo>
                    <a:pt x="1656" y="319"/>
                    <a:pt x="1584" y="281"/>
                    <a:pt x="1510" y="281"/>
                  </a:cubicBezTo>
                  <a:cubicBezTo>
                    <a:pt x="1460" y="281"/>
                    <a:pt x="1408" y="299"/>
                    <a:pt x="1368" y="338"/>
                  </a:cubicBezTo>
                  <a:cubicBezTo>
                    <a:pt x="1363" y="236"/>
                    <a:pt x="1285" y="154"/>
                    <a:pt x="1184" y="145"/>
                  </a:cubicBezTo>
                  <a:cubicBezTo>
                    <a:pt x="1130" y="62"/>
                    <a:pt x="1040" y="3"/>
                    <a:pt x="910" y="3"/>
                  </a:cubicBezTo>
                  <a:cubicBezTo>
                    <a:pt x="908" y="3"/>
                    <a:pt x="907" y="3"/>
                    <a:pt x="905" y="3"/>
                  </a:cubicBezTo>
                  <a:cubicBezTo>
                    <a:pt x="688" y="3"/>
                    <a:pt x="583" y="175"/>
                    <a:pt x="586" y="345"/>
                  </a:cubicBezTo>
                  <a:cubicBezTo>
                    <a:pt x="543" y="301"/>
                    <a:pt x="484" y="276"/>
                    <a:pt x="424" y="276"/>
                  </a:cubicBezTo>
                  <a:cubicBezTo>
                    <a:pt x="422" y="276"/>
                    <a:pt x="421" y="276"/>
                    <a:pt x="419" y="276"/>
                  </a:cubicBezTo>
                  <a:cubicBezTo>
                    <a:pt x="396" y="276"/>
                    <a:pt x="373" y="280"/>
                    <a:pt x="352" y="288"/>
                  </a:cubicBezTo>
                  <a:cubicBezTo>
                    <a:pt x="325" y="218"/>
                    <a:pt x="259" y="172"/>
                    <a:pt x="184" y="172"/>
                  </a:cubicBezTo>
                  <a:cubicBezTo>
                    <a:pt x="90" y="172"/>
                    <a:pt x="1" y="256"/>
                    <a:pt x="5" y="353"/>
                  </a:cubicBezTo>
                  <a:cubicBezTo>
                    <a:pt x="10" y="448"/>
                    <a:pt x="86" y="531"/>
                    <a:pt x="186" y="531"/>
                  </a:cubicBezTo>
                  <a:lnTo>
                    <a:pt x="187" y="531"/>
                  </a:lnTo>
                  <a:cubicBezTo>
                    <a:pt x="202" y="651"/>
                    <a:pt x="296" y="748"/>
                    <a:pt x="422" y="748"/>
                  </a:cubicBezTo>
                  <a:cubicBezTo>
                    <a:pt x="535" y="744"/>
                    <a:pt x="631" y="663"/>
                    <a:pt x="653" y="553"/>
                  </a:cubicBezTo>
                  <a:cubicBezTo>
                    <a:pt x="707" y="627"/>
                    <a:pt x="794" y="681"/>
                    <a:pt x="916" y="681"/>
                  </a:cubicBezTo>
                  <a:cubicBezTo>
                    <a:pt x="919" y="681"/>
                    <a:pt x="922" y="680"/>
                    <a:pt x="925" y="680"/>
                  </a:cubicBezTo>
                  <a:cubicBezTo>
                    <a:pt x="931" y="707"/>
                    <a:pt x="948" y="731"/>
                    <a:pt x="970" y="748"/>
                  </a:cubicBezTo>
                  <a:cubicBezTo>
                    <a:pt x="990" y="762"/>
                    <a:pt x="1010" y="768"/>
                    <a:pt x="1029" y="768"/>
                  </a:cubicBezTo>
                  <a:cubicBezTo>
                    <a:pt x="1103" y="768"/>
                    <a:pt x="1161" y="674"/>
                    <a:pt x="1128" y="606"/>
                  </a:cubicBezTo>
                  <a:cubicBezTo>
                    <a:pt x="1151" y="586"/>
                    <a:pt x="1172" y="563"/>
                    <a:pt x="1187" y="537"/>
                  </a:cubicBezTo>
                  <a:cubicBezTo>
                    <a:pt x="1234" y="532"/>
                    <a:pt x="1276" y="513"/>
                    <a:pt x="1310" y="480"/>
                  </a:cubicBezTo>
                  <a:lnTo>
                    <a:pt x="1310" y="480"/>
                  </a:lnTo>
                  <a:cubicBezTo>
                    <a:pt x="1306" y="589"/>
                    <a:pt x="1374" y="702"/>
                    <a:pt x="1514" y="702"/>
                  </a:cubicBezTo>
                  <a:cubicBezTo>
                    <a:pt x="1517" y="703"/>
                    <a:pt x="1519" y="703"/>
                    <a:pt x="1521" y="703"/>
                  </a:cubicBezTo>
                  <a:cubicBezTo>
                    <a:pt x="1583" y="703"/>
                    <a:pt x="1642" y="672"/>
                    <a:pt x="1677" y="622"/>
                  </a:cubicBezTo>
                  <a:cubicBezTo>
                    <a:pt x="1689" y="648"/>
                    <a:pt x="1707" y="673"/>
                    <a:pt x="1727" y="693"/>
                  </a:cubicBezTo>
                  <a:cubicBezTo>
                    <a:pt x="1636" y="717"/>
                    <a:pt x="1560" y="804"/>
                    <a:pt x="1564" y="901"/>
                  </a:cubicBezTo>
                  <a:cubicBezTo>
                    <a:pt x="1570" y="1017"/>
                    <a:pt x="1660" y="1112"/>
                    <a:pt x="1780" y="1112"/>
                  </a:cubicBezTo>
                  <a:cubicBezTo>
                    <a:pt x="1890" y="1112"/>
                    <a:pt x="1996" y="1012"/>
                    <a:pt x="1990" y="898"/>
                  </a:cubicBezTo>
                  <a:cubicBezTo>
                    <a:pt x="1988" y="844"/>
                    <a:pt x="1967" y="794"/>
                    <a:pt x="1931" y="755"/>
                  </a:cubicBezTo>
                  <a:cubicBezTo>
                    <a:pt x="2025" y="736"/>
                    <a:pt x="2107" y="656"/>
                    <a:pt x="2121" y="561"/>
                  </a:cubicBezTo>
                  <a:cubicBezTo>
                    <a:pt x="2151" y="663"/>
                    <a:pt x="2245" y="733"/>
                    <a:pt x="2351" y="733"/>
                  </a:cubicBezTo>
                  <a:cubicBezTo>
                    <a:pt x="2477" y="733"/>
                    <a:pt x="2597" y="620"/>
                    <a:pt x="2590" y="491"/>
                  </a:cubicBezTo>
                  <a:cubicBezTo>
                    <a:pt x="2588" y="451"/>
                    <a:pt x="2577" y="412"/>
                    <a:pt x="2557" y="378"/>
                  </a:cubicBezTo>
                  <a:cubicBezTo>
                    <a:pt x="2601" y="334"/>
                    <a:pt x="2635" y="292"/>
                    <a:pt x="2644" y="229"/>
                  </a:cubicBezTo>
                  <a:cubicBezTo>
                    <a:pt x="2652" y="169"/>
                    <a:pt x="2635" y="99"/>
                    <a:pt x="2589" y="56"/>
                  </a:cubicBezTo>
                  <a:cubicBezTo>
                    <a:pt x="2549" y="21"/>
                    <a:pt x="2496" y="0"/>
                    <a:pt x="2443" y="0"/>
                  </a:cubicBezTo>
                  <a:cubicBezTo>
                    <a:pt x="2441" y="0"/>
                    <a:pt x="2439" y="0"/>
                    <a:pt x="2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1"/>
            <p:cNvSpPr/>
            <p:nvPr/>
          </p:nvSpPr>
          <p:spPr>
            <a:xfrm>
              <a:off x="1565849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2" y="8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1"/>
            <p:cNvSpPr/>
            <p:nvPr/>
          </p:nvSpPr>
          <p:spPr>
            <a:xfrm>
              <a:off x="1566871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3" y="8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1"/>
            <p:cNvSpPr/>
            <p:nvPr/>
          </p:nvSpPr>
          <p:spPr>
            <a:xfrm>
              <a:off x="1561660" y="2337008"/>
              <a:ext cx="18214" cy="15633"/>
            </a:xfrm>
            <a:custGeom>
              <a:avLst/>
              <a:gdLst/>
              <a:ahLst/>
              <a:cxnLst/>
              <a:rect l="l" t="t" r="r" b="b"/>
              <a:pathLst>
                <a:path w="374" h="321" extrusionOk="0">
                  <a:moveTo>
                    <a:pt x="202" y="1"/>
                  </a:moveTo>
                  <a:cubicBezTo>
                    <a:pt x="190" y="1"/>
                    <a:pt x="177" y="2"/>
                    <a:pt x="165" y="4"/>
                  </a:cubicBezTo>
                  <a:lnTo>
                    <a:pt x="156" y="6"/>
                  </a:lnTo>
                  <a:cubicBezTo>
                    <a:pt x="1" y="35"/>
                    <a:pt x="6" y="287"/>
                    <a:pt x="158" y="316"/>
                  </a:cubicBezTo>
                  <a:lnTo>
                    <a:pt x="169" y="317"/>
                  </a:lnTo>
                  <a:cubicBezTo>
                    <a:pt x="181" y="319"/>
                    <a:pt x="193" y="321"/>
                    <a:pt x="205" y="321"/>
                  </a:cubicBezTo>
                  <a:cubicBezTo>
                    <a:pt x="294" y="321"/>
                    <a:pt x="373" y="256"/>
                    <a:pt x="372" y="159"/>
                  </a:cubicBezTo>
                  <a:cubicBezTo>
                    <a:pt x="371" y="61"/>
                    <a:pt x="29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1"/>
            <p:cNvSpPr/>
            <p:nvPr/>
          </p:nvSpPr>
          <p:spPr>
            <a:xfrm>
              <a:off x="1582700" y="2320790"/>
              <a:ext cx="48164" cy="36428"/>
            </a:xfrm>
            <a:custGeom>
              <a:avLst/>
              <a:gdLst/>
              <a:ahLst/>
              <a:cxnLst/>
              <a:rect l="l" t="t" r="r" b="b"/>
              <a:pathLst>
                <a:path w="989" h="748" extrusionOk="0">
                  <a:moveTo>
                    <a:pt x="293" y="1"/>
                  </a:moveTo>
                  <a:cubicBezTo>
                    <a:pt x="263" y="1"/>
                    <a:pt x="231" y="10"/>
                    <a:pt x="204" y="31"/>
                  </a:cubicBezTo>
                  <a:cubicBezTo>
                    <a:pt x="151" y="32"/>
                    <a:pt x="101" y="58"/>
                    <a:pt x="69" y="103"/>
                  </a:cubicBezTo>
                  <a:cubicBezTo>
                    <a:pt x="1" y="192"/>
                    <a:pt x="27" y="321"/>
                    <a:pt x="123" y="377"/>
                  </a:cubicBezTo>
                  <a:cubicBezTo>
                    <a:pt x="151" y="393"/>
                    <a:pt x="181" y="401"/>
                    <a:pt x="212" y="401"/>
                  </a:cubicBezTo>
                  <a:cubicBezTo>
                    <a:pt x="226" y="401"/>
                    <a:pt x="240" y="400"/>
                    <a:pt x="253" y="396"/>
                  </a:cubicBezTo>
                  <a:lnTo>
                    <a:pt x="253" y="396"/>
                  </a:lnTo>
                  <a:cubicBezTo>
                    <a:pt x="250" y="570"/>
                    <a:pt x="360" y="748"/>
                    <a:pt x="584" y="748"/>
                  </a:cubicBezTo>
                  <a:cubicBezTo>
                    <a:pt x="717" y="748"/>
                    <a:pt x="809" y="684"/>
                    <a:pt x="860" y="596"/>
                  </a:cubicBezTo>
                  <a:cubicBezTo>
                    <a:pt x="867" y="599"/>
                    <a:pt x="874" y="600"/>
                    <a:pt x="882" y="600"/>
                  </a:cubicBezTo>
                  <a:cubicBezTo>
                    <a:pt x="982" y="600"/>
                    <a:pt x="989" y="461"/>
                    <a:pt x="908" y="435"/>
                  </a:cubicBezTo>
                  <a:cubicBezTo>
                    <a:pt x="911" y="373"/>
                    <a:pt x="901" y="311"/>
                    <a:pt x="874" y="255"/>
                  </a:cubicBezTo>
                  <a:lnTo>
                    <a:pt x="874" y="255"/>
                  </a:lnTo>
                  <a:cubicBezTo>
                    <a:pt x="881" y="261"/>
                    <a:pt x="890" y="266"/>
                    <a:pt x="900" y="266"/>
                  </a:cubicBezTo>
                  <a:cubicBezTo>
                    <a:pt x="901" y="266"/>
                    <a:pt x="902" y="266"/>
                    <a:pt x="903" y="266"/>
                  </a:cubicBezTo>
                  <a:cubicBezTo>
                    <a:pt x="954" y="266"/>
                    <a:pt x="953" y="186"/>
                    <a:pt x="903" y="186"/>
                  </a:cubicBezTo>
                  <a:cubicBezTo>
                    <a:pt x="878" y="186"/>
                    <a:pt x="860" y="208"/>
                    <a:pt x="865" y="232"/>
                  </a:cubicBezTo>
                  <a:cubicBezTo>
                    <a:pt x="814" y="137"/>
                    <a:pt x="719" y="68"/>
                    <a:pt x="579" y="68"/>
                  </a:cubicBezTo>
                  <a:cubicBezTo>
                    <a:pt x="577" y="68"/>
                    <a:pt x="575" y="68"/>
                    <a:pt x="572" y="68"/>
                  </a:cubicBezTo>
                  <a:cubicBezTo>
                    <a:pt x="523" y="68"/>
                    <a:pt x="475" y="80"/>
                    <a:pt x="432" y="100"/>
                  </a:cubicBezTo>
                  <a:cubicBezTo>
                    <a:pt x="410" y="37"/>
                    <a:pt x="35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1"/>
            <p:cNvSpPr/>
            <p:nvPr/>
          </p:nvSpPr>
          <p:spPr>
            <a:xfrm>
              <a:off x="1627067" y="2310904"/>
              <a:ext cx="78163" cy="47336"/>
            </a:xfrm>
            <a:custGeom>
              <a:avLst/>
              <a:gdLst/>
              <a:ahLst/>
              <a:cxnLst/>
              <a:rect l="l" t="t" r="r" b="b"/>
              <a:pathLst>
                <a:path w="1605" h="972" extrusionOk="0">
                  <a:moveTo>
                    <a:pt x="867" y="1"/>
                  </a:moveTo>
                  <a:cubicBezTo>
                    <a:pt x="761" y="1"/>
                    <a:pt x="658" y="96"/>
                    <a:pt x="666" y="206"/>
                  </a:cubicBezTo>
                  <a:cubicBezTo>
                    <a:pt x="666" y="217"/>
                    <a:pt x="668" y="229"/>
                    <a:pt x="670" y="241"/>
                  </a:cubicBezTo>
                  <a:cubicBezTo>
                    <a:pt x="656" y="246"/>
                    <a:pt x="642" y="252"/>
                    <a:pt x="627" y="260"/>
                  </a:cubicBezTo>
                  <a:lnTo>
                    <a:pt x="601" y="277"/>
                  </a:lnTo>
                  <a:cubicBezTo>
                    <a:pt x="585" y="286"/>
                    <a:pt x="570" y="300"/>
                    <a:pt x="557" y="314"/>
                  </a:cubicBezTo>
                  <a:cubicBezTo>
                    <a:pt x="519" y="300"/>
                    <a:pt x="479" y="292"/>
                    <a:pt x="438" y="292"/>
                  </a:cubicBezTo>
                  <a:cubicBezTo>
                    <a:pt x="0" y="292"/>
                    <a:pt x="6" y="972"/>
                    <a:pt x="443" y="972"/>
                  </a:cubicBezTo>
                  <a:cubicBezTo>
                    <a:pt x="569" y="972"/>
                    <a:pt x="656" y="916"/>
                    <a:pt x="710" y="836"/>
                  </a:cubicBezTo>
                  <a:cubicBezTo>
                    <a:pt x="747" y="873"/>
                    <a:pt x="796" y="895"/>
                    <a:pt x="849" y="895"/>
                  </a:cubicBezTo>
                  <a:cubicBezTo>
                    <a:pt x="919" y="892"/>
                    <a:pt x="982" y="855"/>
                    <a:pt x="1018" y="796"/>
                  </a:cubicBezTo>
                  <a:cubicBezTo>
                    <a:pt x="1027" y="811"/>
                    <a:pt x="1039" y="826"/>
                    <a:pt x="1052" y="837"/>
                  </a:cubicBezTo>
                  <a:cubicBezTo>
                    <a:pt x="1097" y="880"/>
                    <a:pt x="1154" y="901"/>
                    <a:pt x="1212" y="901"/>
                  </a:cubicBezTo>
                  <a:cubicBezTo>
                    <a:pt x="1270" y="901"/>
                    <a:pt x="1329" y="879"/>
                    <a:pt x="1374" y="835"/>
                  </a:cubicBezTo>
                  <a:lnTo>
                    <a:pt x="1384" y="824"/>
                  </a:lnTo>
                  <a:cubicBezTo>
                    <a:pt x="1412" y="796"/>
                    <a:pt x="1432" y="760"/>
                    <a:pt x="1440" y="722"/>
                  </a:cubicBezTo>
                  <a:cubicBezTo>
                    <a:pt x="1452" y="728"/>
                    <a:pt x="1467" y="732"/>
                    <a:pt x="1480" y="732"/>
                  </a:cubicBezTo>
                  <a:lnTo>
                    <a:pt x="1490" y="732"/>
                  </a:lnTo>
                  <a:cubicBezTo>
                    <a:pt x="1605" y="732"/>
                    <a:pt x="1603" y="554"/>
                    <a:pt x="1489" y="554"/>
                  </a:cubicBezTo>
                  <a:lnTo>
                    <a:pt x="1478" y="554"/>
                  </a:lnTo>
                  <a:cubicBezTo>
                    <a:pt x="1461" y="554"/>
                    <a:pt x="1444" y="560"/>
                    <a:pt x="1430" y="571"/>
                  </a:cubicBezTo>
                  <a:cubicBezTo>
                    <a:pt x="1419" y="545"/>
                    <a:pt x="1402" y="521"/>
                    <a:pt x="1382" y="502"/>
                  </a:cubicBezTo>
                  <a:cubicBezTo>
                    <a:pt x="1336" y="460"/>
                    <a:pt x="1277" y="438"/>
                    <a:pt x="1218" y="438"/>
                  </a:cubicBezTo>
                  <a:cubicBezTo>
                    <a:pt x="1161" y="438"/>
                    <a:pt x="1104" y="459"/>
                    <a:pt x="1060" y="504"/>
                  </a:cubicBezTo>
                  <a:cubicBezTo>
                    <a:pt x="1056" y="508"/>
                    <a:pt x="1052" y="511"/>
                    <a:pt x="1049" y="516"/>
                  </a:cubicBezTo>
                  <a:cubicBezTo>
                    <a:pt x="1031" y="535"/>
                    <a:pt x="1017" y="557"/>
                    <a:pt x="1006" y="582"/>
                  </a:cubicBezTo>
                  <a:cubicBezTo>
                    <a:pt x="980" y="544"/>
                    <a:pt x="940" y="517"/>
                    <a:pt x="895" y="505"/>
                  </a:cubicBezTo>
                  <a:cubicBezTo>
                    <a:pt x="911" y="473"/>
                    <a:pt x="917" y="438"/>
                    <a:pt x="912" y="402"/>
                  </a:cubicBezTo>
                  <a:cubicBezTo>
                    <a:pt x="1001" y="382"/>
                    <a:pt x="1077" y="297"/>
                    <a:pt x="1073" y="202"/>
                  </a:cubicBezTo>
                  <a:cubicBezTo>
                    <a:pt x="1067" y="91"/>
                    <a:pt x="981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1"/>
            <p:cNvSpPr/>
            <p:nvPr/>
          </p:nvSpPr>
          <p:spPr>
            <a:xfrm>
              <a:off x="1710737" y="2336472"/>
              <a:ext cx="54495" cy="29025"/>
            </a:xfrm>
            <a:custGeom>
              <a:avLst/>
              <a:gdLst/>
              <a:ahLst/>
              <a:cxnLst/>
              <a:rect l="l" t="t" r="r" b="b"/>
              <a:pathLst>
                <a:path w="1119" h="596" extrusionOk="0">
                  <a:moveTo>
                    <a:pt x="261" y="1"/>
                  </a:moveTo>
                  <a:cubicBezTo>
                    <a:pt x="179" y="1"/>
                    <a:pt x="98" y="38"/>
                    <a:pt x="58" y="117"/>
                  </a:cubicBezTo>
                  <a:cubicBezTo>
                    <a:pt x="1" y="227"/>
                    <a:pt x="27" y="383"/>
                    <a:pt x="146" y="442"/>
                  </a:cubicBezTo>
                  <a:lnTo>
                    <a:pt x="317" y="528"/>
                  </a:lnTo>
                  <a:cubicBezTo>
                    <a:pt x="354" y="547"/>
                    <a:pt x="396" y="556"/>
                    <a:pt x="437" y="556"/>
                  </a:cubicBezTo>
                  <a:cubicBezTo>
                    <a:pt x="495" y="556"/>
                    <a:pt x="552" y="537"/>
                    <a:pt x="596" y="498"/>
                  </a:cubicBezTo>
                  <a:cubicBezTo>
                    <a:pt x="642" y="559"/>
                    <a:pt x="715" y="595"/>
                    <a:pt x="791" y="595"/>
                  </a:cubicBezTo>
                  <a:cubicBezTo>
                    <a:pt x="799" y="593"/>
                    <a:pt x="809" y="593"/>
                    <a:pt x="817" y="591"/>
                  </a:cubicBezTo>
                  <a:cubicBezTo>
                    <a:pt x="826" y="594"/>
                    <a:pt x="834" y="596"/>
                    <a:pt x="843" y="596"/>
                  </a:cubicBezTo>
                  <a:cubicBezTo>
                    <a:pt x="874" y="596"/>
                    <a:pt x="904" y="578"/>
                    <a:pt x="923" y="553"/>
                  </a:cubicBezTo>
                  <a:cubicBezTo>
                    <a:pt x="949" y="536"/>
                    <a:pt x="972" y="515"/>
                    <a:pt x="991" y="490"/>
                  </a:cubicBezTo>
                  <a:cubicBezTo>
                    <a:pt x="1061" y="466"/>
                    <a:pt x="1118" y="397"/>
                    <a:pt x="1114" y="320"/>
                  </a:cubicBezTo>
                  <a:cubicBezTo>
                    <a:pt x="1111" y="223"/>
                    <a:pt x="1034" y="146"/>
                    <a:pt x="937" y="142"/>
                  </a:cubicBezTo>
                  <a:cubicBezTo>
                    <a:pt x="895" y="109"/>
                    <a:pt x="841" y="91"/>
                    <a:pt x="786" y="91"/>
                  </a:cubicBezTo>
                  <a:cubicBezTo>
                    <a:pt x="722" y="92"/>
                    <a:pt x="661" y="118"/>
                    <a:pt x="615" y="164"/>
                  </a:cubicBezTo>
                  <a:cubicBezTo>
                    <a:pt x="598" y="143"/>
                    <a:pt x="577" y="127"/>
                    <a:pt x="554" y="115"/>
                  </a:cubicBezTo>
                  <a:lnTo>
                    <a:pt x="383" y="29"/>
                  </a:lnTo>
                  <a:cubicBezTo>
                    <a:pt x="345" y="10"/>
                    <a:pt x="303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1"/>
            <p:cNvSpPr/>
            <p:nvPr/>
          </p:nvSpPr>
          <p:spPr>
            <a:xfrm>
              <a:off x="1706597" y="2349817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1"/>
            <p:cNvSpPr/>
            <p:nvPr/>
          </p:nvSpPr>
          <p:spPr>
            <a:xfrm>
              <a:off x="1783010" y="2339687"/>
              <a:ext cx="108065" cy="64966"/>
            </a:xfrm>
            <a:custGeom>
              <a:avLst/>
              <a:gdLst/>
              <a:ahLst/>
              <a:cxnLst/>
              <a:rect l="l" t="t" r="r" b="b"/>
              <a:pathLst>
                <a:path w="2219" h="1334" extrusionOk="0">
                  <a:moveTo>
                    <a:pt x="1347" y="0"/>
                  </a:moveTo>
                  <a:cubicBezTo>
                    <a:pt x="1076" y="0"/>
                    <a:pt x="974" y="261"/>
                    <a:pt x="1041" y="460"/>
                  </a:cubicBezTo>
                  <a:cubicBezTo>
                    <a:pt x="1009" y="448"/>
                    <a:pt x="974" y="442"/>
                    <a:pt x="940" y="442"/>
                  </a:cubicBezTo>
                  <a:cubicBezTo>
                    <a:pt x="842" y="444"/>
                    <a:pt x="752" y="492"/>
                    <a:pt x="695" y="571"/>
                  </a:cubicBezTo>
                  <a:cubicBezTo>
                    <a:pt x="682" y="493"/>
                    <a:pt x="628" y="426"/>
                    <a:pt x="553" y="399"/>
                  </a:cubicBezTo>
                  <a:cubicBezTo>
                    <a:pt x="515" y="302"/>
                    <a:pt x="422" y="239"/>
                    <a:pt x="320" y="239"/>
                  </a:cubicBezTo>
                  <a:cubicBezTo>
                    <a:pt x="283" y="239"/>
                    <a:pt x="247" y="249"/>
                    <a:pt x="214" y="266"/>
                  </a:cubicBezTo>
                  <a:cubicBezTo>
                    <a:pt x="181" y="268"/>
                    <a:pt x="148" y="277"/>
                    <a:pt x="119" y="293"/>
                  </a:cubicBezTo>
                  <a:cubicBezTo>
                    <a:pt x="57" y="329"/>
                    <a:pt x="16" y="392"/>
                    <a:pt x="10" y="462"/>
                  </a:cubicBezTo>
                  <a:cubicBezTo>
                    <a:pt x="1" y="523"/>
                    <a:pt x="18" y="584"/>
                    <a:pt x="57" y="632"/>
                  </a:cubicBezTo>
                  <a:cubicBezTo>
                    <a:pt x="93" y="679"/>
                    <a:pt x="157" y="721"/>
                    <a:pt x="221" y="721"/>
                  </a:cubicBezTo>
                  <a:cubicBezTo>
                    <a:pt x="222" y="721"/>
                    <a:pt x="223" y="721"/>
                    <a:pt x="223" y="721"/>
                  </a:cubicBezTo>
                  <a:cubicBezTo>
                    <a:pt x="240" y="728"/>
                    <a:pt x="257" y="733"/>
                    <a:pt x="273" y="737"/>
                  </a:cubicBezTo>
                  <a:cubicBezTo>
                    <a:pt x="317" y="814"/>
                    <a:pt x="395" y="854"/>
                    <a:pt x="475" y="854"/>
                  </a:cubicBezTo>
                  <a:cubicBezTo>
                    <a:pt x="535" y="854"/>
                    <a:pt x="596" y="831"/>
                    <a:pt x="642" y="782"/>
                  </a:cubicBezTo>
                  <a:cubicBezTo>
                    <a:pt x="645" y="801"/>
                    <a:pt x="649" y="820"/>
                    <a:pt x="655" y="838"/>
                  </a:cubicBezTo>
                  <a:cubicBezTo>
                    <a:pt x="523" y="867"/>
                    <a:pt x="535" y="1087"/>
                    <a:pt x="686" y="1087"/>
                  </a:cubicBezTo>
                  <a:cubicBezTo>
                    <a:pt x="688" y="1087"/>
                    <a:pt x="690" y="1087"/>
                    <a:pt x="692" y="1087"/>
                  </a:cubicBezTo>
                  <a:cubicBezTo>
                    <a:pt x="740" y="1087"/>
                    <a:pt x="781" y="1056"/>
                    <a:pt x="798" y="1012"/>
                  </a:cubicBezTo>
                  <a:cubicBezTo>
                    <a:pt x="842" y="1038"/>
                    <a:pt x="893" y="1051"/>
                    <a:pt x="946" y="1052"/>
                  </a:cubicBezTo>
                  <a:cubicBezTo>
                    <a:pt x="968" y="1051"/>
                    <a:pt x="991" y="1049"/>
                    <a:pt x="1014" y="1043"/>
                  </a:cubicBezTo>
                  <a:lnTo>
                    <a:pt x="1014" y="1043"/>
                  </a:lnTo>
                  <a:cubicBezTo>
                    <a:pt x="993" y="1086"/>
                    <a:pt x="990" y="1134"/>
                    <a:pt x="1003" y="1180"/>
                  </a:cubicBezTo>
                  <a:cubicBezTo>
                    <a:pt x="1030" y="1261"/>
                    <a:pt x="1112" y="1333"/>
                    <a:pt x="1201" y="1333"/>
                  </a:cubicBezTo>
                  <a:cubicBezTo>
                    <a:pt x="1220" y="1333"/>
                    <a:pt x="1240" y="1330"/>
                    <a:pt x="1259" y="1322"/>
                  </a:cubicBezTo>
                  <a:lnTo>
                    <a:pt x="1266" y="1319"/>
                  </a:lnTo>
                  <a:cubicBezTo>
                    <a:pt x="1317" y="1300"/>
                    <a:pt x="1360" y="1272"/>
                    <a:pt x="1389" y="1224"/>
                  </a:cubicBezTo>
                  <a:cubicBezTo>
                    <a:pt x="1468" y="1085"/>
                    <a:pt x="1366" y="915"/>
                    <a:pt x="1210" y="915"/>
                  </a:cubicBezTo>
                  <a:cubicBezTo>
                    <a:pt x="1205" y="915"/>
                    <a:pt x="1201" y="915"/>
                    <a:pt x="1196" y="915"/>
                  </a:cubicBezTo>
                  <a:cubicBezTo>
                    <a:pt x="1231" y="867"/>
                    <a:pt x="1251" y="806"/>
                    <a:pt x="1248" y="744"/>
                  </a:cubicBezTo>
                  <a:cubicBezTo>
                    <a:pt x="1246" y="714"/>
                    <a:pt x="1240" y="686"/>
                    <a:pt x="1230" y="657"/>
                  </a:cubicBezTo>
                  <a:lnTo>
                    <a:pt x="1230" y="657"/>
                  </a:lnTo>
                  <a:cubicBezTo>
                    <a:pt x="1270" y="673"/>
                    <a:pt x="1311" y="680"/>
                    <a:pt x="1353" y="680"/>
                  </a:cubicBezTo>
                  <a:cubicBezTo>
                    <a:pt x="1400" y="680"/>
                    <a:pt x="1449" y="670"/>
                    <a:pt x="1493" y="651"/>
                  </a:cubicBezTo>
                  <a:lnTo>
                    <a:pt x="1493" y="651"/>
                  </a:lnTo>
                  <a:cubicBezTo>
                    <a:pt x="1384" y="852"/>
                    <a:pt x="1480" y="1172"/>
                    <a:pt x="1780" y="1172"/>
                  </a:cubicBezTo>
                  <a:cubicBezTo>
                    <a:pt x="2218" y="1172"/>
                    <a:pt x="2213" y="492"/>
                    <a:pt x="1775" y="492"/>
                  </a:cubicBezTo>
                  <a:cubicBezTo>
                    <a:pt x="1727" y="492"/>
                    <a:pt x="1678" y="501"/>
                    <a:pt x="1634" y="520"/>
                  </a:cubicBezTo>
                  <a:cubicBezTo>
                    <a:pt x="1744" y="320"/>
                    <a:pt x="1647" y="0"/>
                    <a:pt x="1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1"/>
            <p:cNvSpPr/>
            <p:nvPr/>
          </p:nvSpPr>
          <p:spPr>
            <a:xfrm>
              <a:off x="1901940" y="2393940"/>
              <a:ext cx="18701" cy="14415"/>
            </a:xfrm>
            <a:custGeom>
              <a:avLst/>
              <a:gdLst/>
              <a:ahLst/>
              <a:cxnLst/>
              <a:rect l="l" t="t" r="r" b="b"/>
              <a:pathLst>
                <a:path w="384" h="296" extrusionOk="0">
                  <a:moveTo>
                    <a:pt x="191" y="0"/>
                  </a:moveTo>
                  <a:cubicBezTo>
                    <a:pt x="1" y="0"/>
                    <a:pt x="3" y="295"/>
                    <a:pt x="194" y="295"/>
                  </a:cubicBezTo>
                  <a:cubicBezTo>
                    <a:pt x="383" y="295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1"/>
            <p:cNvSpPr/>
            <p:nvPr/>
          </p:nvSpPr>
          <p:spPr>
            <a:xfrm>
              <a:off x="1937882" y="2408161"/>
              <a:ext cx="74608" cy="62336"/>
            </a:xfrm>
            <a:custGeom>
              <a:avLst/>
              <a:gdLst/>
              <a:ahLst/>
              <a:cxnLst/>
              <a:rect l="l" t="t" r="r" b="b"/>
              <a:pathLst>
                <a:path w="1532" h="1280" extrusionOk="0">
                  <a:moveTo>
                    <a:pt x="213" y="1"/>
                  </a:moveTo>
                  <a:cubicBezTo>
                    <a:pt x="104" y="1"/>
                    <a:pt x="1" y="100"/>
                    <a:pt x="7" y="211"/>
                  </a:cubicBezTo>
                  <a:cubicBezTo>
                    <a:pt x="13" y="323"/>
                    <a:pt x="100" y="417"/>
                    <a:pt x="216" y="417"/>
                  </a:cubicBezTo>
                  <a:cubicBezTo>
                    <a:pt x="227" y="417"/>
                    <a:pt x="237" y="416"/>
                    <a:pt x="247" y="414"/>
                  </a:cubicBezTo>
                  <a:lnTo>
                    <a:pt x="247" y="414"/>
                  </a:lnTo>
                  <a:cubicBezTo>
                    <a:pt x="164" y="615"/>
                    <a:pt x="264" y="902"/>
                    <a:pt x="550" y="902"/>
                  </a:cubicBezTo>
                  <a:cubicBezTo>
                    <a:pt x="551" y="902"/>
                    <a:pt x="553" y="902"/>
                    <a:pt x="555" y="902"/>
                  </a:cubicBezTo>
                  <a:cubicBezTo>
                    <a:pt x="619" y="902"/>
                    <a:pt x="681" y="883"/>
                    <a:pt x="734" y="848"/>
                  </a:cubicBezTo>
                  <a:cubicBezTo>
                    <a:pt x="747" y="1006"/>
                    <a:pt x="855" y="1156"/>
                    <a:pt x="1059" y="1159"/>
                  </a:cubicBezTo>
                  <a:cubicBezTo>
                    <a:pt x="1103" y="1229"/>
                    <a:pt x="1180" y="1279"/>
                    <a:pt x="1265" y="1279"/>
                  </a:cubicBezTo>
                  <a:cubicBezTo>
                    <a:pt x="1269" y="1279"/>
                    <a:pt x="1273" y="1279"/>
                    <a:pt x="1277" y="1279"/>
                  </a:cubicBezTo>
                  <a:cubicBezTo>
                    <a:pt x="1416" y="1272"/>
                    <a:pt x="1531" y="1165"/>
                    <a:pt x="1531" y="1021"/>
                  </a:cubicBezTo>
                  <a:lnTo>
                    <a:pt x="1531" y="1010"/>
                  </a:lnTo>
                  <a:cubicBezTo>
                    <a:pt x="1528" y="912"/>
                    <a:pt x="1472" y="824"/>
                    <a:pt x="1385" y="780"/>
                  </a:cubicBezTo>
                  <a:cubicBezTo>
                    <a:pt x="1368" y="624"/>
                    <a:pt x="1260" y="479"/>
                    <a:pt x="1058" y="479"/>
                  </a:cubicBezTo>
                  <a:cubicBezTo>
                    <a:pt x="1056" y="479"/>
                    <a:pt x="1054" y="479"/>
                    <a:pt x="1052" y="479"/>
                  </a:cubicBezTo>
                  <a:cubicBezTo>
                    <a:pt x="988" y="479"/>
                    <a:pt x="925" y="498"/>
                    <a:pt x="872" y="534"/>
                  </a:cubicBezTo>
                  <a:cubicBezTo>
                    <a:pt x="867" y="463"/>
                    <a:pt x="842" y="396"/>
                    <a:pt x="799" y="340"/>
                  </a:cubicBezTo>
                  <a:lnTo>
                    <a:pt x="799" y="340"/>
                  </a:lnTo>
                  <a:cubicBezTo>
                    <a:pt x="821" y="350"/>
                    <a:pt x="845" y="354"/>
                    <a:pt x="870" y="354"/>
                  </a:cubicBezTo>
                  <a:cubicBezTo>
                    <a:pt x="1097" y="354"/>
                    <a:pt x="1093" y="1"/>
                    <a:pt x="866" y="1"/>
                  </a:cubicBezTo>
                  <a:cubicBezTo>
                    <a:pt x="710" y="1"/>
                    <a:pt x="663" y="169"/>
                    <a:pt x="722" y="272"/>
                  </a:cubicBezTo>
                  <a:cubicBezTo>
                    <a:pt x="669" y="239"/>
                    <a:pt x="607" y="222"/>
                    <a:pt x="544" y="222"/>
                  </a:cubicBezTo>
                  <a:cubicBezTo>
                    <a:pt x="502" y="222"/>
                    <a:pt x="460" y="231"/>
                    <a:pt x="421" y="245"/>
                  </a:cubicBezTo>
                  <a:cubicBezTo>
                    <a:pt x="423" y="233"/>
                    <a:pt x="425" y="220"/>
                    <a:pt x="423" y="208"/>
                  </a:cubicBezTo>
                  <a:cubicBezTo>
                    <a:pt x="417" y="94"/>
                    <a:pt x="3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1"/>
            <p:cNvSpPr/>
            <p:nvPr/>
          </p:nvSpPr>
          <p:spPr>
            <a:xfrm>
              <a:off x="2016195" y="2467723"/>
              <a:ext cx="18896" cy="16948"/>
            </a:xfrm>
            <a:custGeom>
              <a:avLst/>
              <a:gdLst/>
              <a:ahLst/>
              <a:cxnLst/>
              <a:rect l="l" t="t" r="r" b="b"/>
              <a:pathLst>
                <a:path w="388" h="348" extrusionOk="0">
                  <a:moveTo>
                    <a:pt x="178" y="0"/>
                  </a:moveTo>
                  <a:cubicBezTo>
                    <a:pt x="88" y="0"/>
                    <a:pt x="1" y="82"/>
                    <a:pt x="5" y="176"/>
                  </a:cubicBezTo>
                  <a:cubicBezTo>
                    <a:pt x="8" y="271"/>
                    <a:pt x="86" y="348"/>
                    <a:pt x="182" y="348"/>
                  </a:cubicBezTo>
                  <a:lnTo>
                    <a:pt x="210" y="348"/>
                  </a:lnTo>
                  <a:cubicBezTo>
                    <a:pt x="301" y="348"/>
                    <a:pt x="387" y="265"/>
                    <a:pt x="383" y="173"/>
                  </a:cubicBezTo>
                  <a:cubicBezTo>
                    <a:pt x="380" y="77"/>
                    <a:pt x="302" y="1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1"/>
            <p:cNvSpPr/>
            <p:nvPr/>
          </p:nvSpPr>
          <p:spPr>
            <a:xfrm>
              <a:off x="2027104" y="2480337"/>
              <a:ext cx="104851" cy="94819"/>
            </a:xfrm>
            <a:custGeom>
              <a:avLst/>
              <a:gdLst/>
              <a:ahLst/>
              <a:cxnLst/>
              <a:rect l="l" t="t" r="r" b="b"/>
              <a:pathLst>
                <a:path w="2153" h="1947" extrusionOk="0">
                  <a:moveTo>
                    <a:pt x="640" y="0"/>
                  </a:moveTo>
                  <a:cubicBezTo>
                    <a:pt x="619" y="0"/>
                    <a:pt x="596" y="6"/>
                    <a:pt x="574" y="20"/>
                  </a:cubicBezTo>
                  <a:cubicBezTo>
                    <a:pt x="512" y="58"/>
                    <a:pt x="494" y="140"/>
                    <a:pt x="535" y="200"/>
                  </a:cubicBezTo>
                  <a:cubicBezTo>
                    <a:pt x="519" y="198"/>
                    <a:pt x="504" y="197"/>
                    <a:pt x="488" y="196"/>
                  </a:cubicBezTo>
                  <a:cubicBezTo>
                    <a:pt x="479" y="196"/>
                    <a:pt x="471" y="198"/>
                    <a:pt x="461" y="199"/>
                  </a:cubicBezTo>
                  <a:cubicBezTo>
                    <a:pt x="430" y="140"/>
                    <a:pt x="370" y="105"/>
                    <a:pt x="304" y="105"/>
                  </a:cubicBezTo>
                  <a:cubicBezTo>
                    <a:pt x="302" y="105"/>
                    <a:pt x="300" y="105"/>
                    <a:pt x="298" y="105"/>
                  </a:cubicBezTo>
                  <a:cubicBezTo>
                    <a:pt x="105" y="105"/>
                    <a:pt x="62" y="333"/>
                    <a:pt x="165" y="441"/>
                  </a:cubicBezTo>
                  <a:cubicBezTo>
                    <a:pt x="109" y="442"/>
                    <a:pt x="59" y="473"/>
                    <a:pt x="31" y="521"/>
                  </a:cubicBezTo>
                  <a:cubicBezTo>
                    <a:pt x="0" y="574"/>
                    <a:pt x="6" y="630"/>
                    <a:pt x="33" y="682"/>
                  </a:cubicBezTo>
                  <a:lnTo>
                    <a:pt x="36" y="691"/>
                  </a:lnTo>
                  <a:cubicBezTo>
                    <a:pt x="60" y="741"/>
                    <a:pt x="113" y="765"/>
                    <a:pt x="166" y="765"/>
                  </a:cubicBezTo>
                  <a:cubicBezTo>
                    <a:pt x="190" y="765"/>
                    <a:pt x="213" y="761"/>
                    <a:pt x="235" y="751"/>
                  </a:cubicBezTo>
                  <a:cubicBezTo>
                    <a:pt x="290" y="825"/>
                    <a:pt x="375" y="875"/>
                    <a:pt x="493" y="876"/>
                  </a:cubicBezTo>
                  <a:cubicBezTo>
                    <a:pt x="490" y="884"/>
                    <a:pt x="485" y="892"/>
                    <a:pt x="481" y="900"/>
                  </a:cubicBezTo>
                  <a:cubicBezTo>
                    <a:pt x="461" y="937"/>
                    <a:pt x="444" y="975"/>
                    <a:pt x="431" y="1015"/>
                  </a:cubicBezTo>
                  <a:cubicBezTo>
                    <a:pt x="421" y="1054"/>
                    <a:pt x="421" y="1103"/>
                    <a:pt x="418" y="1144"/>
                  </a:cubicBezTo>
                  <a:cubicBezTo>
                    <a:pt x="415" y="1192"/>
                    <a:pt x="435" y="1253"/>
                    <a:pt x="460" y="1293"/>
                  </a:cubicBezTo>
                  <a:cubicBezTo>
                    <a:pt x="480" y="1328"/>
                    <a:pt x="510" y="1357"/>
                    <a:pt x="543" y="1381"/>
                  </a:cubicBezTo>
                  <a:cubicBezTo>
                    <a:pt x="487" y="1426"/>
                    <a:pt x="456" y="1495"/>
                    <a:pt x="457" y="1568"/>
                  </a:cubicBezTo>
                  <a:cubicBezTo>
                    <a:pt x="465" y="1704"/>
                    <a:pt x="569" y="1814"/>
                    <a:pt x="709" y="1814"/>
                  </a:cubicBezTo>
                  <a:cubicBezTo>
                    <a:pt x="838" y="1814"/>
                    <a:pt x="962" y="1698"/>
                    <a:pt x="955" y="1563"/>
                  </a:cubicBezTo>
                  <a:cubicBezTo>
                    <a:pt x="951" y="1497"/>
                    <a:pt x="923" y="1432"/>
                    <a:pt x="874" y="1385"/>
                  </a:cubicBezTo>
                  <a:cubicBezTo>
                    <a:pt x="892" y="1374"/>
                    <a:pt x="908" y="1362"/>
                    <a:pt x="924" y="1349"/>
                  </a:cubicBezTo>
                  <a:cubicBezTo>
                    <a:pt x="938" y="1336"/>
                    <a:pt x="953" y="1322"/>
                    <a:pt x="964" y="1306"/>
                  </a:cubicBezTo>
                  <a:cubicBezTo>
                    <a:pt x="970" y="1366"/>
                    <a:pt x="992" y="1431"/>
                    <a:pt x="1039" y="1469"/>
                  </a:cubicBezTo>
                  <a:lnTo>
                    <a:pt x="1045" y="1474"/>
                  </a:lnTo>
                  <a:cubicBezTo>
                    <a:pt x="1080" y="1504"/>
                    <a:pt x="1119" y="1526"/>
                    <a:pt x="1162" y="1541"/>
                  </a:cubicBezTo>
                  <a:cubicBezTo>
                    <a:pt x="1183" y="1546"/>
                    <a:pt x="1205" y="1549"/>
                    <a:pt x="1226" y="1549"/>
                  </a:cubicBezTo>
                  <a:cubicBezTo>
                    <a:pt x="1263" y="1549"/>
                    <a:pt x="1300" y="1541"/>
                    <a:pt x="1333" y="1525"/>
                  </a:cubicBezTo>
                  <a:cubicBezTo>
                    <a:pt x="1358" y="1514"/>
                    <a:pt x="1382" y="1499"/>
                    <a:pt x="1404" y="1481"/>
                  </a:cubicBezTo>
                  <a:lnTo>
                    <a:pt x="1404" y="1481"/>
                  </a:lnTo>
                  <a:cubicBezTo>
                    <a:pt x="1336" y="1680"/>
                    <a:pt x="1440" y="1946"/>
                    <a:pt x="1714" y="1946"/>
                  </a:cubicBezTo>
                  <a:cubicBezTo>
                    <a:pt x="2152" y="1946"/>
                    <a:pt x="2146" y="1267"/>
                    <a:pt x="1708" y="1267"/>
                  </a:cubicBezTo>
                  <a:cubicBezTo>
                    <a:pt x="1705" y="1267"/>
                    <a:pt x="1702" y="1267"/>
                    <a:pt x="1699" y="1267"/>
                  </a:cubicBezTo>
                  <a:cubicBezTo>
                    <a:pt x="1620" y="1267"/>
                    <a:pt x="1543" y="1297"/>
                    <a:pt x="1486" y="1352"/>
                  </a:cubicBezTo>
                  <a:cubicBezTo>
                    <a:pt x="1492" y="1330"/>
                    <a:pt x="1494" y="1307"/>
                    <a:pt x="1494" y="1283"/>
                  </a:cubicBezTo>
                  <a:cubicBezTo>
                    <a:pt x="1490" y="1191"/>
                    <a:pt x="1440" y="1105"/>
                    <a:pt x="1361" y="1057"/>
                  </a:cubicBezTo>
                  <a:cubicBezTo>
                    <a:pt x="1322" y="1036"/>
                    <a:pt x="1278" y="1024"/>
                    <a:pt x="1234" y="1024"/>
                  </a:cubicBezTo>
                  <a:cubicBezTo>
                    <a:pt x="1220" y="1024"/>
                    <a:pt x="1207" y="1025"/>
                    <a:pt x="1193" y="1028"/>
                  </a:cubicBezTo>
                  <a:cubicBezTo>
                    <a:pt x="1161" y="1031"/>
                    <a:pt x="1131" y="1042"/>
                    <a:pt x="1104" y="1059"/>
                  </a:cubicBezTo>
                  <a:cubicBezTo>
                    <a:pt x="1106" y="1051"/>
                    <a:pt x="1108" y="1045"/>
                    <a:pt x="1111" y="1039"/>
                  </a:cubicBezTo>
                  <a:cubicBezTo>
                    <a:pt x="1318" y="865"/>
                    <a:pt x="1245" y="433"/>
                    <a:pt x="894" y="433"/>
                  </a:cubicBezTo>
                  <a:cubicBezTo>
                    <a:pt x="864" y="433"/>
                    <a:pt x="835" y="436"/>
                    <a:pt x="805" y="443"/>
                  </a:cubicBezTo>
                  <a:cubicBezTo>
                    <a:pt x="787" y="366"/>
                    <a:pt x="741" y="298"/>
                    <a:pt x="675" y="252"/>
                  </a:cubicBezTo>
                  <a:cubicBezTo>
                    <a:pt x="707" y="243"/>
                    <a:pt x="735" y="223"/>
                    <a:pt x="751" y="193"/>
                  </a:cubicBezTo>
                  <a:cubicBezTo>
                    <a:pt x="801" y="104"/>
                    <a:pt x="730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1"/>
            <p:cNvSpPr/>
            <p:nvPr/>
          </p:nvSpPr>
          <p:spPr>
            <a:xfrm>
              <a:off x="2071277" y="2577594"/>
              <a:ext cx="57466" cy="34480"/>
            </a:xfrm>
            <a:custGeom>
              <a:avLst/>
              <a:gdLst/>
              <a:ahLst/>
              <a:cxnLst/>
              <a:rect l="l" t="t" r="r" b="b"/>
              <a:pathLst>
                <a:path w="1180" h="708" extrusionOk="0">
                  <a:moveTo>
                    <a:pt x="486" y="0"/>
                  </a:moveTo>
                  <a:cubicBezTo>
                    <a:pt x="380" y="0"/>
                    <a:pt x="283" y="76"/>
                    <a:pt x="274" y="192"/>
                  </a:cubicBezTo>
                  <a:cubicBezTo>
                    <a:pt x="255" y="192"/>
                    <a:pt x="237" y="196"/>
                    <a:pt x="219" y="200"/>
                  </a:cubicBezTo>
                  <a:cubicBezTo>
                    <a:pt x="156" y="217"/>
                    <a:pt x="90" y="266"/>
                    <a:pt x="60" y="325"/>
                  </a:cubicBezTo>
                  <a:cubicBezTo>
                    <a:pt x="0" y="447"/>
                    <a:pt x="26" y="610"/>
                    <a:pt x="155" y="677"/>
                  </a:cubicBezTo>
                  <a:cubicBezTo>
                    <a:pt x="194" y="697"/>
                    <a:pt x="239" y="707"/>
                    <a:pt x="283" y="707"/>
                  </a:cubicBezTo>
                  <a:cubicBezTo>
                    <a:pt x="361" y="707"/>
                    <a:pt x="438" y="676"/>
                    <a:pt x="485" y="612"/>
                  </a:cubicBezTo>
                  <a:cubicBezTo>
                    <a:pt x="533" y="556"/>
                    <a:pt x="555" y="481"/>
                    <a:pt x="544" y="409"/>
                  </a:cubicBezTo>
                  <a:cubicBezTo>
                    <a:pt x="549" y="406"/>
                    <a:pt x="554" y="404"/>
                    <a:pt x="560" y="403"/>
                  </a:cubicBezTo>
                  <a:cubicBezTo>
                    <a:pt x="575" y="477"/>
                    <a:pt x="640" y="530"/>
                    <a:pt x="715" y="530"/>
                  </a:cubicBezTo>
                  <a:cubicBezTo>
                    <a:pt x="717" y="530"/>
                    <a:pt x="719" y="530"/>
                    <a:pt x="720" y="530"/>
                  </a:cubicBezTo>
                  <a:cubicBezTo>
                    <a:pt x="722" y="530"/>
                    <a:pt x="724" y="530"/>
                    <a:pt x="725" y="530"/>
                  </a:cubicBezTo>
                  <a:cubicBezTo>
                    <a:pt x="797" y="530"/>
                    <a:pt x="861" y="481"/>
                    <a:pt x="877" y="410"/>
                  </a:cubicBezTo>
                  <a:cubicBezTo>
                    <a:pt x="907" y="429"/>
                    <a:pt x="942" y="438"/>
                    <a:pt x="977" y="438"/>
                  </a:cubicBezTo>
                  <a:cubicBezTo>
                    <a:pt x="1030" y="437"/>
                    <a:pt x="1080" y="416"/>
                    <a:pt x="1117" y="379"/>
                  </a:cubicBezTo>
                  <a:cubicBezTo>
                    <a:pt x="1154" y="337"/>
                    <a:pt x="1167" y="293"/>
                    <a:pt x="1173" y="239"/>
                  </a:cubicBezTo>
                  <a:lnTo>
                    <a:pt x="1174" y="228"/>
                  </a:lnTo>
                  <a:cubicBezTo>
                    <a:pt x="1180" y="181"/>
                    <a:pt x="1146" y="120"/>
                    <a:pt x="1114" y="89"/>
                  </a:cubicBezTo>
                  <a:cubicBezTo>
                    <a:pt x="1076" y="52"/>
                    <a:pt x="1026" y="31"/>
                    <a:pt x="974" y="31"/>
                  </a:cubicBezTo>
                  <a:cubicBezTo>
                    <a:pt x="887" y="36"/>
                    <a:pt x="788" y="105"/>
                    <a:pt x="779" y="198"/>
                  </a:cubicBezTo>
                  <a:cubicBezTo>
                    <a:pt x="758" y="191"/>
                    <a:pt x="738" y="187"/>
                    <a:pt x="717" y="187"/>
                  </a:cubicBezTo>
                  <a:cubicBezTo>
                    <a:pt x="711" y="187"/>
                    <a:pt x="704" y="187"/>
                    <a:pt x="697" y="189"/>
                  </a:cubicBezTo>
                  <a:cubicBezTo>
                    <a:pt x="691" y="123"/>
                    <a:pt x="657" y="60"/>
                    <a:pt x="597" y="29"/>
                  </a:cubicBezTo>
                  <a:lnTo>
                    <a:pt x="588" y="26"/>
                  </a:lnTo>
                  <a:cubicBezTo>
                    <a:pt x="555" y="8"/>
                    <a:pt x="52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1"/>
            <p:cNvSpPr/>
            <p:nvPr/>
          </p:nvSpPr>
          <p:spPr>
            <a:xfrm>
              <a:off x="2108583" y="2624786"/>
              <a:ext cx="26201" cy="18409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186" y="0"/>
                  </a:moveTo>
                  <a:cubicBezTo>
                    <a:pt x="91" y="0"/>
                    <a:pt x="1" y="86"/>
                    <a:pt x="7" y="184"/>
                  </a:cubicBezTo>
                  <a:cubicBezTo>
                    <a:pt x="11" y="281"/>
                    <a:pt x="88" y="364"/>
                    <a:pt x="190" y="364"/>
                  </a:cubicBezTo>
                  <a:cubicBezTo>
                    <a:pt x="229" y="363"/>
                    <a:pt x="269" y="349"/>
                    <a:pt x="299" y="324"/>
                  </a:cubicBezTo>
                  <a:cubicBezTo>
                    <a:pt x="323" y="357"/>
                    <a:pt x="363" y="378"/>
                    <a:pt x="403" y="378"/>
                  </a:cubicBezTo>
                  <a:cubicBezTo>
                    <a:pt x="472" y="378"/>
                    <a:pt x="537" y="316"/>
                    <a:pt x="534" y="245"/>
                  </a:cubicBezTo>
                  <a:cubicBezTo>
                    <a:pt x="532" y="174"/>
                    <a:pt x="473" y="116"/>
                    <a:pt x="401" y="116"/>
                  </a:cubicBezTo>
                  <a:cubicBezTo>
                    <a:pt x="386" y="116"/>
                    <a:pt x="372" y="118"/>
                    <a:pt x="358" y="124"/>
                  </a:cubicBezTo>
                  <a:cubicBezTo>
                    <a:pt x="333" y="50"/>
                    <a:pt x="264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1"/>
            <p:cNvSpPr/>
            <p:nvPr/>
          </p:nvSpPr>
          <p:spPr>
            <a:xfrm>
              <a:off x="2063192" y="2664673"/>
              <a:ext cx="78310" cy="115176"/>
            </a:xfrm>
            <a:custGeom>
              <a:avLst/>
              <a:gdLst/>
              <a:ahLst/>
              <a:cxnLst/>
              <a:rect l="l" t="t" r="r" b="b"/>
              <a:pathLst>
                <a:path w="1608" h="2365" extrusionOk="0">
                  <a:moveTo>
                    <a:pt x="1218" y="1"/>
                  </a:moveTo>
                  <a:cubicBezTo>
                    <a:pt x="1179" y="1"/>
                    <a:pt x="1140" y="12"/>
                    <a:pt x="1105" y="36"/>
                  </a:cubicBezTo>
                  <a:cubicBezTo>
                    <a:pt x="1032" y="88"/>
                    <a:pt x="952" y="138"/>
                    <a:pt x="884" y="198"/>
                  </a:cubicBezTo>
                  <a:cubicBezTo>
                    <a:pt x="826" y="250"/>
                    <a:pt x="809" y="331"/>
                    <a:pt x="826" y="405"/>
                  </a:cubicBezTo>
                  <a:cubicBezTo>
                    <a:pt x="729" y="425"/>
                    <a:pt x="694" y="525"/>
                    <a:pt x="715" y="607"/>
                  </a:cubicBezTo>
                  <a:cubicBezTo>
                    <a:pt x="704" y="626"/>
                    <a:pt x="698" y="648"/>
                    <a:pt x="695" y="669"/>
                  </a:cubicBezTo>
                  <a:cubicBezTo>
                    <a:pt x="688" y="721"/>
                    <a:pt x="705" y="775"/>
                    <a:pt x="744" y="812"/>
                  </a:cubicBezTo>
                  <a:cubicBezTo>
                    <a:pt x="773" y="841"/>
                    <a:pt x="821" y="863"/>
                    <a:pt x="866" y="863"/>
                  </a:cubicBezTo>
                  <a:cubicBezTo>
                    <a:pt x="881" y="863"/>
                    <a:pt x="896" y="861"/>
                    <a:pt x="910" y="855"/>
                  </a:cubicBezTo>
                  <a:lnTo>
                    <a:pt x="920" y="851"/>
                  </a:lnTo>
                  <a:cubicBezTo>
                    <a:pt x="928" y="847"/>
                    <a:pt x="935" y="843"/>
                    <a:pt x="942" y="839"/>
                  </a:cubicBezTo>
                  <a:cubicBezTo>
                    <a:pt x="951" y="849"/>
                    <a:pt x="960" y="858"/>
                    <a:pt x="970" y="866"/>
                  </a:cubicBezTo>
                  <a:cubicBezTo>
                    <a:pt x="880" y="919"/>
                    <a:pt x="828" y="1013"/>
                    <a:pt x="817" y="1113"/>
                  </a:cubicBezTo>
                  <a:cubicBezTo>
                    <a:pt x="758" y="1116"/>
                    <a:pt x="701" y="1144"/>
                    <a:pt x="672" y="1199"/>
                  </a:cubicBezTo>
                  <a:cubicBezTo>
                    <a:pt x="638" y="1266"/>
                    <a:pt x="644" y="1354"/>
                    <a:pt x="702" y="1409"/>
                  </a:cubicBezTo>
                  <a:cubicBezTo>
                    <a:pt x="739" y="1448"/>
                    <a:pt x="790" y="1469"/>
                    <a:pt x="842" y="1469"/>
                  </a:cubicBezTo>
                  <a:cubicBezTo>
                    <a:pt x="861" y="1469"/>
                    <a:pt x="880" y="1466"/>
                    <a:pt x="898" y="1460"/>
                  </a:cubicBezTo>
                  <a:cubicBezTo>
                    <a:pt x="915" y="1456"/>
                    <a:pt x="930" y="1448"/>
                    <a:pt x="945" y="1438"/>
                  </a:cubicBezTo>
                  <a:cubicBezTo>
                    <a:pt x="1000" y="1479"/>
                    <a:pt x="1066" y="1501"/>
                    <a:pt x="1135" y="1501"/>
                  </a:cubicBezTo>
                  <a:cubicBezTo>
                    <a:pt x="1139" y="1501"/>
                    <a:pt x="1142" y="1501"/>
                    <a:pt x="1146" y="1501"/>
                  </a:cubicBezTo>
                  <a:cubicBezTo>
                    <a:pt x="1166" y="1501"/>
                    <a:pt x="1187" y="1498"/>
                    <a:pt x="1208" y="1495"/>
                  </a:cubicBezTo>
                  <a:lnTo>
                    <a:pt x="1208" y="1495"/>
                  </a:lnTo>
                  <a:cubicBezTo>
                    <a:pt x="1172" y="1517"/>
                    <a:pt x="1142" y="1550"/>
                    <a:pt x="1124" y="1589"/>
                  </a:cubicBezTo>
                  <a:cubicBezTo>
                    <a:pt x="1086" y="1561"/>
                    <a:pt x="1040" y="1546"/>
                    <a:pt x="993" y="1546"/>
                  </a:cubicBezTo>
                  <a:cubicBezTo>
                    <a:pt x="973" y="1546"/>
                    <a:pt x="952" y="1549"/>
                    <a:pt x="933" y="1554"/>
                  </a:cubicBezTo>
                  <a:cubicBezTo>
                    <a:pt x="878" y="1571"/>
                    <a:pt x="821" y="1584"/>
                    <a:pt x="766" y="1603"/>
                  </a:cubicBezTo>
                  <a:cubicBezTo>
                    <a:pt x="690" y="1631"/>
                    <a:pt x="630" y="1678"/>
                    <a:pt x="565" y="1725"/>
                  </a:cubicBezTo>
                  <a:cubicBezTo>
                    <a:pt x="507" y="1766"/>
                    <a:pt x="463" y="1825"/>
                    <a:pt x="439" y="1894"/>
                  </a:cubicBezTo>
                  <a:cubicBezTo>
                    <a:pt x="433" y="1895"/>
                    <a:pt x="427" y="1897"/>
                    <a:pt x="422" y="1900"/>
                  </a:cubicBezTo>
                  <a:cubicBezTo>
                    <a:pt x="429" y="1857"/>
                    <a:pt x="422" y="1813"/>
                    <a:pt x="402" y="1775"/>
                  </a:cubicBezTo>
                  <a:cubicBezTo>
                    <a:pt x="371" y="1725"/>
                    <a:pt x="315" y="1694"/>
                    <a:pt x="257" y="1694"/>
                  </a:cubicBezTo>
                  <a:cubicBezTo>
                    <a:pt x="202" y="1694"/>
                    <a:pt x="158" y="1716"/>
                    <a:pt x="110" y="1738"/>
                  </a:cubicBezTo>
                  <a:cubicBezTo>
                    <a:pt x="26" y="1776"/>
                    <a:pt x="1" y="1907"/>
                    <a:pt x="48" y="1980"/>
                  </a:cubicBezTo>
                  <a:cubicBezTo>
                    <a:pt x="83" y="2034"/>
                    <a:pt x="140" y="2064"/>
                    <a:pt x="201" y="2064"/>
                  </a:cubicBezTo>
                  <a:cubicBezTo>
                    <a:pt x="225" y="2064"/>
                    <a:pt x="249" y="2059"/>
                    <a:pt x="272" y="2049"/>
                  </a:cubicBezTo>
                  <a:lnTo>
                    <a:pt x="272" y="2049"/>
                  </a:lnTo>
                  <a:cubicBezTo>
                    <a:pt x="263" y="2074"/>
                    <a:pt x="259" y="2101"/>
                    <a:pt x="259" y="2127"/>
                  </a:cubicBezTo>
                  <a:cubicBezTo>
                    <a:pt x="260" y="2266"/>
                    <a:pt x="379" y="2365"/>
                    <a:pt x="504" y="2365"/>
                  </a:cubicBezTo>
                  <a:cubicBezTo>
                    <a:pt x="544" y="2365"/>
                    <a:pt x="585" y="2355"/>
                    <a:pt x="623" y="2333"/>
                  </a:cubicBezTo>
                  <a:lnTo>
                    <a:pt x="630" y="2328"/>
                  </a:lnTo>
                  <a:cubicBezTo>
                    <a:pt x="655" y="2312"/>
                    <a:pt x="678" y="2292"/>
                    <a:pt x="696" y="2268"/>
                  </a:cubicBezTo>
                  <a:cubicBezTo>
                    <a:pt x="706" y="2270"/>
                    <a:pt x="715" y="2270"/>
                    <a:pt x="725" y="2270"/>
                  </a:cubicBezTo>
                  <a:cubicBezTo>
                    <a:pt x="774" y="2270"/>
                    <a:pt x="822" y="2256"/>
                    <a:pt x="863" y="2227"/>
                  </a:cubicBezTo>
                  <a:cubicBezTo>
                    <a:pt x="935" y="2174"/>
                    <a:pt x="1018" y="2127"/>
                    <a:pt x="1073" y="2055"/>
                  </a:cubicBezTo>
                  <a:lnTo>
                    <a:pt x="1076" y="2052"/>
                  </a:lnTo>
                  <a:cubicBezTo>
                    <a:pt x="1108" y="2022"/>
                    <a:pt x="1134" y="1986"/>
                    <a:pt x="1151" y="1946"/>
                  </a:cubicBezTo>
                  <a:cubicBezTo>
                    <a:pt x="1164" y="1928"/>
                    <a:pt x="1177" y="1911"/>
                    <a:pt x="1189" y="1894"/>
                  </a:cubicBezTo>
                  <a:cubicBezTo>
                    <a:pt x="1202" y="1904"/>
                    <a:pt x="1216" y="1915"/>
                    <a:pt x="1230" y="1926"/>
                  </a:cubicBezTo>
                  <a:cubicBezTo>
                    <a:pt x="1258" y="1948"/>
                    <a:pt x="1311" y="1958"/>
                    <a:pt x="1348" y="1958"/>
                  </a:cubicBezTo>
                  <a:cubicBezTo>
                    <a:pt x="1350" y="1958"/>
                    <a:pt x="1352" y="1958"/>
                    <a:pt x="1354" y="1958"/>
                  </a:cubicBezTo>
                  <a:cubicBezTo>
                    <a:pt x="1409" y="1958"/>
                    <a:pt x="1460" y="1939"/>
                    <a:pt x="1503" y="1904"/>
                  </a:cubicBezTo>
                  <a:cubicBezTo>
                    <a:pt x="1535" y="1879"/>
                    <a:pt x="1561" y="1845"/>
                    <a:pt x="1577" y="1805"/>
                  </a:cubicBezTo>
                  <a:cubicBezTo>
                    <a:pt x="1596" y="1760"/>
                    <a:pt x="1608" y="1694"/>
                    <a:pt x="1587" y="1647"/>
                  </a:cubicBezTo>
                  <a:cubicBezTo>
                    <a:pt x="1587" y="1644"/>
                    <a:pt x="1586" y="1641"/>
                    <a:pt x="1585" y="1638"/>
                  </a:cubicBezTo>
                  <a:cubicBezTo>
                    <a:pt x="1562" y="1587"/>
                    <a:pt x="1541" y="1546"/>
                    <a:pt x="1496" y="1510"/>
                  </a:cubicBezTo>
                  <a:cubicBezTo>
                    <a:pt x="1453" y="1477"/>
                    <a:pt x="1399" y="1459"/>
                    <a:pt x="1345" y="1459"/>
                  </a:cubicBezTo>
                  <a:cubicBezTo>
                    <a:pt x="1331" y="1459"/>
                    <a:pt x="1320" y="1460"/>
                    <a:pt x="1306" y="1462"/>
                  </a:cubicBezTo>
                  <a:cubicBezTo>
                    <a:pt x="1541" y="1334"/>
                    <a:pt x="1522" y="932"/>
                    <a:pt x="1254" y="841"/>
                  </a:cubicBezTo>
                  <a:cubicBezTo>
                    <a:pt x="1285" y="805"/>
                    <a:pt x="1303" y="758"/>
                    <a:pt x="1303" y="711"/>
                  </a:cubicBezTo>
                  <a:lnTo>
                    <a:pt x="1303" y="700"/>
                  </a:lnTo>
                  <a:cubicBezTo>
                    <a:pt x="1302" y="633"/>
                    <a:pt x="1268" y="571"/>
                    <a:pt x="1214" y="533"/>
                  </a:cubicBezTo>
                  <a:cubicBezTo>
                    <a:pt x="1260" y="506"/>
                    <a:pt x="1305" y="474"/>
                    <a:pt x="1350" y="445"/>
                  </a:cubicBezTo>
                  <a:cubicBezTo>
                    <a:pt x="1455" y="380"/>
                    <a:pt x="1504" y="229"/>
                    <a:pt x="1433" y="118"/>
                  </a:cubicBezTo>
                  <a:cubicBezTo>
                    <a:pt x="1387" y="50"/>
                    <a:pt x="1302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1"/>
            <p:cNvSpPr/>
            <p:nvPr/>
          </p:nvSpPr>
          <p:spPr>
            <a:xfrm>
              <a:off x="2077365" y="2785891"/>
              <a:ext cx="46849" cy="41638"/>
            </a:xfrm>
            <a:custGeom>
              <a:avLst/>
              <a:gdLst/>
              <a:ahLst/>
              <a:cxnLst/>
              <a:rect l="l" t="t" r="r" b="b"/>
              <a:pathLst>
                <a:path w="962" h="855" extrusionOk="0">
                  <a:moveTo>
                    <a:pt x="466" y="1"/>
                  </a:moveTo>
                  <a:cubicBezTo>
                    <a:pt x="410" y="1"/>
                    <a:pt x="356" y="33"/>
                    <a:pt x="331" y="85"/>
                  </a:cubicBezTo>
                  <a:cubicBezTo>
                    <a:pt x="299" y="72"/>
                    <a:pt x="264" y="64"/>
                    <a:pt x="229" y="64"/>
                  </a:cubicBezTo>
                  <a:cubicBezTo>
                    <a:pt x="206" y="64"/>
                    <a:pt x="183" y="67"/>
                    <a:pt x="161" y="73"/>
                  </a:cubicBezTo>
                  <a:cubicBezTo>
                    <a:pt x="106" y="90"/>
                    <a:pt x="59" y="127"/>
                    <a:pt x="30" y="177"/>
                  </a:cubicBezTo>
                  <a:cubicBezTo>
                    <a:pt x="0" y="234"/>
                    <a:pt x="0" y="285"/>
                    <a:pt x="9" y="348"/>
                  </a:cubicBezTo>
                  <a:cubicBezTo>
                    <a:pt x="24" y="447"/>
                    <a:pt x="141" y="530"/>
                    <a:pt x="212" y="596"/>
                  </a:cubicBezTo>
                  <a:cubicBezTo>
                    <a:pt x="243" y="735"/>
                    <a:pt x="349" y="854"/>
                    <a:pt x="532" y="854"/>
                  </a:cubicBezTo>
                  <a:cubicBezTo>
                    <a:pt x="938" y="854"/>
                    <a:pt x="962" y="271"/>
                    <a:pt x="616" y="185"/>
                  </a:cubicBezTo>
                  <a:cubicBezTo>
                    <a:pt x="631" y="114"/>
                    <a:pt x="598" y="31"/>
                    <a:pt x="514" y="8"/>
                  </a:cubicBezTo>
                  <a:lnTo>
                    <a:pt x="504" y="6"/>
                  </a:lnTo>
                  <a:cubicBezTo>
                    <a:pt x="491" y="2"/>
                    <a:pt x="479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1"/>
            <p:cNvSpPr/>
            <p:nvPr/>
          </p:nvSpPr>
          <p:spPr>
            <a:xfrm>
              <a:off x="2028906" y="2848424"/>
              <a:ext cx="40713" cy="67985"/>
            </a:xfrm>
            <a:custGeom>
              <a:avLst/>
              <a:gdLst/>
              <a:ahLst/>
              <a:cxnLst/>
              <a:rect l="l" t="t" r="r" b="b"/>
              <a:pathLst>
                <a:path w="836" h="1396" extrusionOk="0">
                  <a:moveTo>
                    <a:pt x="560" y="1"/>
                  </a:moveTo>
                  <a:cubicBezTo>
                    <a:pt x="436" y="1"/>
                    <a:pt x="319" y="112"/>
                    <a:pt x="325" y="239"/>
                  </a:cubicBezTo>
                  <a:cubicBezTo>
                    <a:pt x="328" y="287"/>
                    <a:pt x="343" y="333"/>
                    <a:pt x="370" y="372"/>
                  </a:cubicBezTo>
                  <a:cubicBezTo>
                    <a:pt x="55" y="402"/>
                    <a:pt x="0" y="805"/>
                    <a:pt x="201" y="974"/>
                  </a:cubicBezTo>
                  <a:cubicBezTo>
                    <a:pt x="110" y="1021"/>
                    <a:pt x="49" y="1129"/>
                    <a:pt x="85" y="1234"/>
                  </a:cubicBezTo>
                  <a:cubicBezTo>
                    <a:pt x="116" y="1328"/>
                    <a:pt x="186" y="1385"/>
                    <a:pt x="286" y="1395"/>
                  </a:cubicBezTo>
                  <a:cubicBezTo>
                    <a:pt x="291" y="1395"/>
                    <a:pt x="297" y="1395"/>
                    <a:pt x="302" y="1395"/>
                  </a:cubicBezTo>
                  <a:cubicBezTo>
                    <a:pt x="398" y="1395"/>
                    <a:pt x="488" y="1324"/>
                    <a:pt x="513" y="1230"/>
                  </a:cubicBezTo>
                  <a:cubicBezTo>
                    <a:pt x="530" y="1165"/>
                    <a:pt x="517" y="1096"/>
                    <a:pt x="475" y="1042"/>
                  </a:cubicBezTo>
                  <a:cubicBezTo>
                    <a:pt x="761" y="993"/>
                    <a:pt x="813" y="629"/>
                    <a:pt x="638" y="457"/>
                  </a:cubicBezTo>
                  <a:cubicBezTo>
                    <a:pt x="697" y="435"/>
                    <a:pt x="745" y="392"/>
                    <a:pt x="774" y="337"/>
                  </a:cubicBezTo>
                  <a:cubicBezTo>
                    <a:pt x="832" y="285"/>
                    <a:pt x="836" y="197"/>
                    <a:pt x="783" y="140"/>
                  </a:cubicBezTo>
                  <a:cubicBezTo>
                    <a:pt x="776" y="133"/>
                    <a:pt x="769" y="126"/>
                    <a:pt x="763" y="119"/>
                  </a:cubicBezTo>
                  <a:cubicBezTo>
                    <a:pt x="763" y="119"/>
                    <a:pt x="762" y="119"/>
                    <a:pt x="761" y="118"/>
                  </a:cubicBezTo>
                  <a:cubicBezTo>
                    <a:pt x="719" y="45"/>
                    <a:pt x="643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1"/>
            <p:cNvSpPr/>
            <p:nvPr/>
          </p:nvSpPr>
          <p:spPr>
            <a:xfrm>
              <a:off x="2044686" y="2814625"/>
              <a:ext cx="28782" cy="27369"/>
            </a:xfrm>
            <a:custGeom>
              <a:avLst/>
              <a:gdLst/>
              <a:ahLst/>
              <a:cxnLst/>
              <a:rect l="l" t="t" r="r" b="b"/>
              <a:pathLst>
                <a:path w="591" h="562" extrusionOk="0">
                  <a:moveTo>
                    <a:pt x="284" y="1"/>
                  </a:moveTo>
                  <a:cubicBezTo>
                    <a:pt x="258" y="1"/>
                    <a:pt x="233" y="6"/>
                    <a:pt x="208" y="13"/>
                  </a:cubicBezTo>
                  <a:cubicBezTo>
                    <a:pt x="129" y="36"/>
                    <a:pt x="63" y="94"/>
                    <a:pt x="33" y="171"/>
                  </a:cubicBezTo>
                  <a:cubicBezTo>
                    <a:pt x="5" y="240"/>
                    <a:pt x="0" y="332"/>
                    <a:pt x="41" y="400"/>
                  </a:cubicBezTo>
                  <a:cubicBezTo>
                    <a:pt x="76" y="475"/>
                    <a:pt x="143" y="530"/>
                    <a:pt x="223" y="552"/>
                  </a:cubicBezTo>
                  <a:cubicBezTo>
                    <a:pt x="246" y="558"/>
                    <a:pt x="270" y="561"/>
                    <a:pt x="293" y="561"/>
                  </a:cubicBezTo>
                  <a:cubicBezTo>
                    <a:pt x="380" y="561"/>
                    <a:pt x="463" y="521"/>
                    <a:pt x="517" y="450"/>
                  </a:cubicBezTo>
                  <a:cubicBezTo>
                    <a:pt x="577" y="370"/>
                    <a:pt x="590" y="263"/>
                    <a:pt x="550" y="171"/>
                  </a:cubicBezTo>
                  <a:cubicBezTo>
                    <a:pt x="532" y="126"/>
                    <a:pt x="501" y="88"/>
                    <a:pt x="463" y="59"/>
                  </a:cubicBezTo>
                  <a:cubicBezTo>
                    <a:pt x="409" y="19"/>
                    <a:pt x="359" y="7"/>
                    <a:pt x="293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1"/>
            <p:cNvSpPr/>
            <p:nvPr/>
          </p:nvSpPr>
          <p:spPr>
            <a:xfrm>
              <a:off x="2072251" y="2836443"/>
              <a:ext cx="28441" cy="21964"/>
            </a:xfrm>
            <a:custGeom>
              <a:avLst/>
              <a:gdLst/>
              <a:ahLst/>
              <a:cxnLst/>
              <a:rect l="l" t="t" r="r" b="b"/>
              <a:pathLst>
                <a:path w="584" h="451" extrusionOk="0">
                  <a:moveTo>
                    <a:pt x="290" y="1"/>
                  </a:moveTo>
                  <a:cubicBezTo>
                    <a:pt x="1" y="1"/>
                    <a:pt x="4" y="450"/>
                    <a:pt x="294" y="450"/>
                  </a:cubicBezTo>
                  <a:cubicBezTo>
                    <a:pt x="584" y="450"/>
                    <a:pt x="580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1"/>
            <p:cNvSpPr/>
            <p:nvPr/>
          </p:nvSpPr>
          <p:spPr>
            <a:xfrm>
              <a:off x="1968029" y="2903846"/>
              <a:ext cx="51281" cy="59365"/>
            </a:xfrm>
            <a:custGeom>
              <a:avLst/>
              <a:gdLst/>
              <a:ahLst/>
              <a:cxnLst/>
              <a:rect l="l" t="t" r="r" b="b"/>
              <a:pathLst>
                <a:path w="1053" h="1219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476" y="680"/>
                    <a:pt x="507" y="675"/>
                    <a:pt x="536" y="667"/>
                  </a:cubicBezTo>
                  <a:cubicBezTo>
                    <a:pt x="540" y="754"/>
                    <a:pt x="587" y="833"/>
                    <a:pt x="661" y="875"/>
                  </a:cubicBezTo>
                  <a:cubicBezTo>
                    <a:pt x="547" y="975"/>
                    <a:pt x="589" y="1218"/>
                    <a:pt x="786" y="1218"/>
                  </a:cubicBezTo>
                  <a:cubicBezTo>
                    <a:pt x="983" y="1218"/>
                    <a:pt x="1021" y="978"/>
                    <a:pt x="905" y="875"/>
                  </a:cubicBezTo>
                  <a:cubicBezTo>
                    <a:pt x="1004" y="819"/>
                    <a:pt x="1053" y="703"/>
                    <a:pt x="1023" y="593"/>
                  </a:cubicBezTo>
                  <a:cubicBezTo>
                    <a:pt x="1022" y="590"/>
                    <a:pt x="1021" y="586"/>
                    <a:pt x="1021" y="583"/>
                  </a:cubicBezTo>
                  <a:cubicBezTo>
                    <a:pt x="993" y="485"/>
                    <a:pt x="894" y="404"/>
                    <a:pt x="791" y="404"/>
                  </a:cubicBezTo>
                  <a:cubicBezTo>
                    <a:pt x="788" y="404"/>
                    <a:pt x="786" y="404"/>
                    <a:pt x="783" y="404"/>
                  </a:cubicBezTo>
                  <a:cubicBezTo>
                    <a:pt x="777" y="404"/>
                    <a:pt x="771" y="407"/>
                    <a:pt x="765" y="407"/>
                  </a:cubicBezTo>
                  <a:cubicBezTo>
                    <a:pt x="796" y="218"/>
                    <a:pt x="686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1"/>
            <p:cNvSpPr/>
            <p:nvPr/>
          </p:nvSpPr>
          <p:spPr>
            <a:xfrm>
              <a:off x="1806193" y="3003441"/>
              <a:ext cx="170353" cy="114835"/>
            </a:xfrm>
            <a:custGeom>
              <a:avLst/>
              <a:gdLst/>
              <a:ahLst/>
              <a:cxnLst/>
              <a:rect l="l" t="t" r="r" b="b"/>
              <a:pathLst>
                <a:path w="3498" h="2358" extrusionOk="0">
                  <a:moveTo>
                    <a:pt x="2595" y="0"/>
                  </a:moveTo>
                  <a:cubicBezTo>
                    <a:pt x="2524" y="1"/>
                    <a:pt x="2459" y="34"/>
                    <a:pt x="2412" y="87"/>
                  </a:cubicBezTo>
                  <a:cubicBezTo>
                    <a:pt x="2373" y="66"/>
                    <a:pt x="2329" y="55"/>
                    <a:pt x="2284" y="55"/>
                  </a:cubicBezTo>
                  <a:cubicBezTo>
                    <a:pt x="2259" y="55"/>
                    <a:pt x="2235" y="58"/>
                    <a:pt x="2211" y="65"/>
                  </a:cubicBezTo>
                  <a:lnTo>
                    <a:pt x="2198" y="68"/>
                  </a:lnTo>
                  <a:cubicBezTo>
                    <a:pt x="2079" y="103"/>
                    <a:pt x="1997" y="212"/>
                    <a:pt x="1996" y="336"/>
                  </a:cubicBezTo>
                  <a:cubicBezTo>
                    <a:pt x="1977" y="334"/>
                    <a:pt x="1960" y="333"/>
                    <a:pt x="1943" y="333"/>
                  </a:cubicBezTo>
                  <a:cubicBezTo>
                    <a:pt x="1902" y="333"/>
                    <a:pt x="1864" y="340"/>
                    <a:pt x="1823" y="362"/>
                  </a:cubicBezTo>
                  <a:cubicBezTo>
                    <a:pt x="1761" y="399"/>
                    <a:pt x="1719" y="463"/>
                    <a:pt x="1712" y="536"/>
                  </a:cubicBezTo>
                  <a:cubicBezTo>
                    <a:pt x="1708" y="568"/>
                    <a:pt x="1711" y="602"/>
                    <a:pt x="1721" y="635"/>
                  </a:cubicBezTo>
                  <a:cubicBezTo>
                    <a:pt x="1630" y="638"/>
                    <a:pt x="1546" y="682"/>
                    <a:pt x="1491" y="755"/>
                  </a:cubicBezTo>
                  <a:cubicBezTo>
                    <a:pt x="1474" y="749"/>
                    <a:pt x="1458" y="744"/>
                    <a:pt x="1440" y="741"/>
                  </a:cubicBezTo>
                  <a:cubicBezTo>
                    <a:pt x="1430" y="731"/>
                    <a:pt x="1420" y="724"/>
                    <a:pt x="1409" y="716"/>
                  </a:cubicBezTo>
                  <a:lnTo>
                    <a:pt x="1404" y="713"/>
                  </a:lnTo>
                  <a:cubicBezTo>
                    <a:pt x="1370" y="690"/>
                    <a:pt x="1325" y="679"/>
                    <a:pt x="1281" y="679"/>
                  </a:cubicBezTo>
                  <a:cubicBezTo>
                    <a:pt x="1234" y="679"/>
                    <a:pt x="1188" y="691"/>
                    <a:pt x="1153" y="716"/>
                  </a:cubicBezTo>
                  <a:lnTo>
                    <a:pt x="1148" y="718"/>
                  </a:lnTo>
                  <a:cubicBezTo>
                    <a:pt x="1053" y="782"/>
                    <a:pt x="999" y="896"/>
                    <a:pt x="1033" y="1011"/>
                  </a:cubicBezTo>
                  <a:cubicBezTo>
                    <a:pt x="1051" y="1073"/>
                    <a:pt x="1091" y="1125"/>
                    <a:pt x="1146" y="1159"/>
                  </a:cubicBezTo>
                  <a:cubicBezTo>
                    <a:pt x="1152" y="1171"/>
                    <a:pt x="1159" y="1183"/>
                    <a:pt x="1166" y="1194"/>
                  </a:cubicBezTo>
                  <a:cubicBezTo>
                    <a:pt x="1128" y="1183"/>
                    <a:pt x="1089" y="1179"/>
                    <a:pt x="1050" y="1179"/>
                  </a:cubicBezTo>
                  <a:cubicBezTo>
                    <a:pt x="962" y="1179"/>
                    <a:pt x="871" y="1201"/>
                    <a:pt x="783" y="1220"/>
                  </a:cubicBezTo>
                  <a:cubicBezTo>
                    <a:pt x="773" y="1223"/>
                    <a:pt x="764" y="1226"/>
                    <a:pt x="755" y="1230"/>
                  </a:cubicBezTo>
                  <a:cubicBezTo>
                    <a:pt x="705" y="1202"/>
                    <a:pt x="648" y="1189"/>
                    <a:pt x="592" y="1189"/>
                  </a:cubicBezTo>
                  <a:cubicBezTo>
                    <a:pt x="381" y="1189"/>
                    <a:pt x="275" y="1347"/>
                    <a:pt x="268" y="1511"/>
                  </a:cubicBezTo>
                  <a:cubicBezTo>
                    <a:pt x="246" y="1502"/>
                    <a:pt x="223" y="1499"/>
                    <a:pt x="201" y="1499"/>
                  </a:cubicBezTo>
                  <a:cubicBezTo>
                    <a:pt x="99" y="1499"/>
                    <a:pt x="1" y="1590"/>
                    <a:pt x="7" y="1695"/>
                  </a:cubicBezTo>
                  <a:cubicBezTo>
                    <a:pt x="13" y="1800"/>
                    <a:pt x="95" y="1889"/>
                    <a:pt x="204" y="1889"/>
                  </a:cubicBezTo>
                  <a:cubicBezTo>
                    <a:pt x="276" y="1887"/>
                    <a:pt x="340" y="1846"/>
                    <a:pt x="375" y="1784"/>
                  </a:cubicBezTo>
                  <a:cubicBezTo>
                    <a:pt x="427" y="1832"/>
                    <a:pt x="494" y="1860"/>
                    <a:pt x="565" y="1865"/>
                  </a:cubicBezTo>
                  <a:cubicBezTo>
                    <a:pt x="572" y="1958"/>
                    <a:pt x="626" y="2040"/>
                    <a:pt x="708" y="2085"/>
                  </a:cubicBezTo>
                  <a:lnTo>
                    <a:pt x="708" y="2088"/>
                  </a:lnTo>
                  <a:cubicBezTo>
                    <a:pt x="715" y="2237"/>
                    <a:pt x="830" y="2358"/>
                    <a:pt x="983" y="2358"/>
                  </a:cubicBezTo>
                  <a:cubicBezTo>
                    <a:pt x="1126" y="2358"/>
                    <a:pt x="1261" y="2229"/>
                    <a:pt x="1254" y="2083"/>
                  </a:cubicBezTo>
                  <a:cubicBezTo>
                    <a:pt x="1160" y="1963"/>
                    <a:pt x="1090" y="1827"/>
                    <a:pt x="1046" y="1682"/>
                  </a:cubicBezTo>
                  <a:cubicBezTo>
                    <a:pt x="1065" y="1676"/>
                    <a:pt x="1085" y="1670"/>
                    <a:pt x="1105" y="1663"/>
                  </a:cubicBezTo>
                  <a:cubicBezTo>
                    <a:pt x="1146" y="1649"/>
                    <a:pt x="1186" y="1630"/>
                    <a:pt x="1224" y="1607"/>
                  </a:cubicBezTo>
                  <a:cubicBezTo>
                    <a:pt x="1268" y="1577"/>
                    <a:pt x="1295" y="1540"/>
                    <a:pt x="1324" y="1499"/>
                  </a:cubicBezTo>
                  <a:cubicBezTo>
                    <a:pt x="1365" y="1440"/>
                    <a:pt x="1356" y="1363"/>
                    <a:pt x="1322" y="1303"/>
                  </a:cubicBezTo>
                  <a:lnTo>
                    <a:pt x="1324" y="1303"/>
                  </a:lnTo>
                  <a:cubicBezTo>
                    <a:pt x="1347" y="1309"/>
                    <a:pt x="1370" y="1312"/>
                    <a:pt x="1392" y="1312"/>
                  </a:cubicBezTo>
                  <a:cubicBezTo>
                    <a:pt x="1454" y="1312"/>
                    <a:pt x="1514" y="1292"/>
                    <a:pt x="1564" y="1255"/>
                  </a:cubicBezTo>
                  <a:cubicBezTo>
                    <a:pt x="1618" y="1292"/>
                    <a:pt x="1682" y="1312"/>
                    <a:pt x="1749" y="1312"/>
                  </a:cubicBezTo>
                  <a:cubicBezTo>
                    <a:pt x="1751" y="1312"/>
                    <a:pt x="1753" y="1312"/>
                    <a:pt x="1755" y="1312"/>
                  </a:cubicBezTo>
                  <a:cubicBezTo>
                    <a:pt x="1987" y="1312"/>
                    <a:pt x="2093" y="1119"/>
                    <a:pt x="2078" y="939"/>
                  </a:cubicBezTo>
                  <a:cubicBezTo>
                    <a:pt x="2113" y="918"/>
                    <a:pt x="2135" y="880"/>
                    <a:pt x="2135" y="838"/>
                  </a:cubicBezTo>
                  <a:cubicBezTo>
                    <a:pt x="2135" y="805"/>
                    <a:pt x="2121" y="773"/>
                    <a:pt x="2094" y="751"/>
                  </a:cubicBezTo>
                  <a:cubicBezTo>
                    <a:pt x="2105" y="745"/>
                    <a:pt x="2113" y="737"/>
                    <a:pt x="2122" y="729"/>
                  </a:cubicBezTo>
                  <a:cubicBezTo>
                    <a:pt x="2154" y="694"/>
                    <a:pt x="2175" y="651"/>
                    <a:pt x="2182" y="606"/>
                  </a:cubicBezTo>
                  <a:cubicBezTo>
                    <a:pt x="2212" y="616"/>
                    <a:pt x="2243" y="621"/>
                    <a:pt x="2273" y="621"/>
                  </a:cubicBezTo>
                  <a:cubicBezTo>
                    <a:pt x="2375" y="621"/>
                    <a:pt x="2473" y="567"/>
                    <a:pt x="2525" y="474"/>
                  </a:cubicBezTo>
                  <a:cubicBezTo>
                    <a:pt x="2550" y="482"/>
                    <a:pt x="2576" y="487"/>
                    <a:pt x="2601" y="487"/>
                  </a:cubicBezTo>
                  <a:cubicBezTo>
                    <a:pt x="2651" y="487"/>
                    <a:pt x="2699" y="471"/>
                    <a:pt x="2739" y="439"/>
                  </a:cubicBezTo>
                  <a:lnTo>
                    <a:pt x="2739" y="439"/>
                  </a:lnTo>
                  <a:cubicBezTo>
                    <a:pt x="2699" y="632"/>
                    <a:pt x="2807" y="862"/>
                    <a:pt x="3062" y="862"/>
                  </a:cubicBezTo>
                  <a:cubicBezTo>
                    <a:pt x="3497" y="862"/>
                    <a:pt x="3493" y="182"/>
                    <a:pt x="3055" y="182"/>
                  </a:cubicBezTo>
                  <a:cubicBezTo>
                    <a:pt x="3052" y="182"/>
                    <a:pt x="3048" y="182"/>
                    <a:pt x="3045" y="182"/>
                  </a:cubicBezTo>
                  <a:cubicBezTo>
                    <a:pt x="2969" y="182"/>
                    <a:pt x="2896" y="209"/>
                    <a:pt x="2839" y="260"/>
                  </a:cubicBezTo>
                  <a:cubicBezTo>
                    <a:pt x="2839" y="254"/>
                    <a:pt x="2841" y="248"/>
                    <a:pt x="2841" y="242"/>
                  </a:cubicBezTo>
                  <a:cubicBezTo>
                    <a:pt x="2833" y="109"/>
                    <a:pt x="2731" y="0"/>
                    <a:pt x="2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1"/>
            <p:cNvSpPr/>
            <p:nvPr/>
          </p:nvSpPr>
          <p:spPr>
            <a:xfrm>
              <a:off x="1674649" y="3105276"/>
              <a:ext cx="140499" cy="104462"/>
            </a:xfrm>
            <a:custGeom>
              <a:avLst/>
              <a:gdLst/>
              <a:ahLst/>
              <a:cxnLst/>
              <a:rect l="l" t="t" r="r" b="b"/>
              <a:pathLst>
                <a:path w="2885" h="2145" extrusionOk="0">
                  <a:moveTo>
                    <a:pt x="2212" y="481"/>
                  </a:moveTo>
                  <a:cubicBezTo>
                    <a:pt x="2216" y="493"/>
                    <a:pt x="2222" y="505"/>
                    <a:pt x="2229" y="516"/>
                  </a:cubicBezTo>
                  <a:cubicBezTo>
                    <a:pt x="2207" y="506"/>
                    <a:pt x="2183" y="499"/>
                    <a:pt x="2159" y="495"/>
                  </a:cubicBezTo>
                  <a:lnTo>
                    <a:pt x="2158" y="495"/>
                  </a:lnTo>
                  <a:cubicBezTo>
                    <a:pt x="2177" y="493"/>
                    <a:pt x="2195" y="488"/>
                    <a:pt x="2212" y="481"/>
                  </a:cubicBezTo>
                  <a:close/>
                  <a:moveTo>
                    <a:pt x="1476" y="0"/>
                  </a:moveTo>
                  <a:cubicBezTo>
                    <a:pt x="1449" y="0"/>
                    <a:pt x="1421" y="6"/>
                    <a:pt x="1396" y="17"/>
                  </a:cubicBezTo>
                  <a:cubicBezTo>
                    <a:pt x="1334" y="44"/>
                    <a:pt x="1306" y="88"/>
                    <a:pt x="1282" y="149"/>
                  </a:cubicBezTo>
                  <a:cubicBezTo>
                    <a:pt x="1280" y="154"/>
                    <a:pt x="1277" y="159"/>
                    <a:pt x="1276" y="163"/>
                  </a:cubicBezTo>
                  <a:cubicBezTo>
                    <a:pt x="1258" y="206"/>
                    <a:pt x="1273" y="280"/>
                    <a:pt x="1298" y="317"/>
                  </a:cubicBezTo>
                  <a:cubicBezTo>
                    <a:pt x="1320" y="353"/>
                    <a:pt x="1354" y="381"/>
                    <a:pt x="1393" y="398"/>
                  </a:cubicBezTo>
                  <a:cubicBezTo>
                    <a:pt x="1416" y="408"/>
                    <a:pt x="1442" y="412"/>
                    <a:pt x="1467" y="412"/>
                  </a:cubicBezTo>
                  <a:cubicBezTo>
                    <a:pt x="1485" y="412"/>
                    <a:pt x="1503" y="410"/>
                    <a:pt x="1520" y="405"/>
                  </a:cubicBezTo>
                  <a:lnTo>
                    <a:pt x="1520" y="405"/>
                  </a:lnTo>
                  <a:cubicBezTo>
                    <a:pt x="1514" y="425"/>
                    <a:pt x="1511" y="447"/>
                    <a:pt x="1512" y="467"/>
                  </a:cubicBezTo>
                  <a:cubicBezTo>
                    <a:pt x="1513" y="479"/>
                    <a:pt x="1514" y="491"/>
                    <a:pt x="1517" y="503"/>
                  </a:cubicBezTo>
                  <a:cubicBezTo>
                    <a:pt x="1499" y="486"/>
                    <a:pt x="1478" y="470"/>
                    <a:pt x="1457" y="457"/>
                  </a:cubicBezTo>
                  <a:cubicBezTo>
                    <a:pt x="1402" y="426"/>
                    <a:pt x="1336" y="410"/>
                    <a:pt x="1269" y="410"/>
                  </a:cubicBezTo>
                  <a:cubicBezTo>
                    <a:pt x="1168" y="410"/>
                    <a:pt x="1067" y="446"/>
                    <a:pt x="1000" y="520"/>
                  </a:cubicBezTo>
                  <a:cubicBezTo>
                    <a:pt x="997" y="526"/>
                    <a:pt x="992" y="531"/>
                    <a:pt x="987" y="536"/>
                  </a:cubicBezTo>
                  <a:cubicBezTo>
                    <a:pt x="927" y="606"/>
                    <a:pt x="880" y="693"/>
                    <a:pt x="886" y="788"/>
                  </a:cubicBezTo>
                  <a:cubicBezTo>
                    <a:pt x="889" y="820"/>
                    <a:pt x="894" y="851"/>
                    <a:pt x="899" y="883"/>
                  </a:cubicBezTo>
                  <a:cubicBezTo>
                    <a:pt x="902" y="893"/>
                    <a:pt x="906" y="904"/>
                    <a:pt x="910" y="914"/>
                  </a:cubicBezTo>
                  <a:cubicBezTo>
                    <a:pt x="873" y="932"/>
                    <a:pt x="838" y="956"/>
                    <a:pt x="808" y="986"/>
                  </a:cubicBezTo>
                  <a:cubicBezTo>
                    <a:pt x="711" y="1085"/>
                    <a:pt x="695" y="1207"/>
                    <a:pt x="719" y="1338"/>
                  </a:cubicBezTo>
                  <a:cubicBezTo>
                    <a:pt x="719" y="1342"/>
                    <a:pt x="720" y="1346"/>
                    <a:pt x="722" y="1351"/>
                  </a:cubicBezTo>
                  <a:cubicBezTo>
                    <a:pt x="726" y="1375"/>
                    <a:pt x="735" y="1399"/>
                    <a:pt x="747" y="1421"/>
                  </a:cubicBezTo>
                  <a:cubicBezTo>
                    <a:pt x="706" y="1463"/>
                    <a:pt x="684" y="1520"/>
                    <a:pt x="685" y="1580"/>
                  </a:cubicBezTo>
                  <a:cubicBezTo>
                    <a:pt x="687" y="1622"/>
                    <a:pt x="700" y="1664"/>
                    <a:pt x="724" y="1701"/>
                  </a:cubicBezTo>
                  <a:cubicBezTo>
                    <a:pt x="704" y="1687"/>
                    <a:pt x="682" y="1677"/>
                    <a:pt x="663" y="1662"/>
                  </a:cubicBezTo>
                  <a:cubicBezTo>
                    <a:pt x="640" y="1646"/>
                    <a:pt x="613" y="1637"/>
                    <a:pt x="585" y="1637"/>
                  </a:cubicBezTo>
                  <a:cubicBezTo>
                    <a:pt x="580" y="1637"/>
                    <a:pt x="575" y="1637"/>
                    <a:pt x="570" y="1638"/>
                  </a:cubicBezTo>
                  <a:cubicBezTo>
                    <a:pt x="570" y="1630"/>
                    <a:pt x="570" y="1620"/>
                    <a:pt x="570" y="1611"/>
                  </a:cubicBezTo>
                  <a:cubicBezTo>
                    <a:pt x="597" y="1568"/>
                    <a:pt x="610" y="1518"/>
                    <a:pt x="607" y="1468"/>
                  </a:cubicBezTo>
                  <a:cubicBezTo>
                    <a:pt x="599" y="1312"/>
                    <a:pt x="480" y="1184"/>
                    <a:pt x="319" y="1184"/>
                  </a:cubicBezTo>
                  <a:cubicBezTo>
                    <a:pt x="169" y="1184"/>
                    <a:pt x="27" y="1319"/>
                    <a:pt x="35" y="1474"/>
                  </a:cubicBezTo>
                  <a:cubicBezTo>
                    <a:pt x="36" y="1499"/>
                    <a:pt x="41" y="1524"/>
                    <a:pt x="49" y="1547"/>
                  </a:cubicBezTo>
                  <a:cubicBezTo>
                    <a:pt x="36" y="1578"/>
                    <a:pt x="30" y="1611"/>
                    <a:pt x="30" y="1644"/>
                  </a:cubicBezTo>
                  <a:lnTo>
                    <a:pt x="9" y="1815"/>
                  </a:lnTo>
                  <a:cubicBezTo>
                    <a:pt x="0" y="1879"/>
                    <a:pt x="46" y="1964"/>
                    <a:pt x="88" y="2006"/>
                  </a:cubicBezTo>
                  <a:cubicBezTo>
                    <a:pt x="134" y="2050"/>
                    <a:pt x="206" y="2083"/>
                    <a:pt x="271" y="2083"/>
                  </a:cubicBezTo>
                  <a:cubicBezTo>
                    <a:pt x="275" y="2083"/>
                    <a:pt x="278" y="2083"/>
                    <a:pt x="281" y="2083"/>
                  </a:cubicBezTo>
                  <a:cubicBezTo>
                    <a:pt x="348" y="2079"/>
                    <a:pt x="418" y="2057"/>
                    <a:pt x="466" y="2007"/>
                  </a:cubicBezTo>
                  <a:cubicBezTo>
                    <a:pt x="479" y="2023"/>
                    <a:pt x="492" y="2038"/>
                    <a:pt x="507" y="2052"/>
                  </a:cubicBezTo>
                  <a:cubicBezTo>
                    <a:pt x="573" y="2112"/>
                    <a:pt x="659" y="2145"/>
                    <a:pt x="747" y="2145"/>
                  </a:cubicBezTo>
                  <a:cubicBezTo>
                    <a:pt x="775" y="2145"/>
                    <a:pt x="804" y="2141"/>
                    <a:pt x="832" y="2134"/>
                  </a:cubicBezTo>
                  <a:cubicBezTo>
                    <a:pt x="938" y="2110"/>
                    <a:pt x="1002" y="1994"/>
                    <a:pt x="987" y="1891"/>
                  </a:cubicBezTo>
                  <a:cubicBezTo>
                    <a:pt x="982" y="1863"/>
                    <a:pt x="973" y="1835"/>
                    <a:pt x="957" y="1810"/>
                  </a:cubicBezTo>
                  <a:cubicBezTo>
                    <a:pt x="1056" y="1794"/>
                    <a:pt x="1142" y="1710"/>
                    <a:pt x="1154" y="1611"/>
                  </a:cubicBezTo>
                  <a:cubicBezTo>
                    <a:pt x="1179" y="1605"/>
                    <a:pt x="1202" y="1597"/>
                    <a:pt x="1226" y="1587"/>
                  </a:cubicBezTo>
                  <a:cubicBezTo>
                    <a:pt x="1337" y="1564"/>
                    <a:pt x="1433" y="1495"/>
                    <a:pt x="1489" y="1396"/>
                  </a:cubicBezTo>
                  <a:cubicBezTo>
                    <a:pt x="1507" y="1361"/>
                    <a:pt x="1520" y="1323"/>
                    <a:pt x="1528" y="1283"/>
                  </a:cubicBezTo>
                  <a:cubicBezTo>
                    <a:pt x="1578" y="1249"/>
                    <a:pt x="1628" y="1214"/>
                    <a:pt x="1677" y="1179"/>
                  </a:cubicBezTo>
                  <a:cubicBezTo>
                    <a:pt x="1737" y="1137"/>
                    <a:pt x="1787" y="1083"/>
                    <a:pt x="1825" y="1021"/>
                  </a:cubicBezTo>
                  <a:cubicBezTo>
                    <a:pt x="1861" y="1081"/>
                    <a:pt x="1918" y="1126"/>
                    <a:pt x="1983" y="1149"/>
                  </a:cubicBezTo>
                  <a:cubicBezTo>
                    <a:pt x="2015" y="1184"/>
                    <a:pt x="2060" y="1203"/>
                    <a:pt x="2107" y="1203"/>
                  </a:cubicBezTo>
                  <a:cubicBezTo>
                    <a:pt x="2116" y="1203"/>
                    <a:pt x="2124" y="1202"/>
                    <a:pt x="2133" y="1201"/>
                  </a:cubicBezTo>
                  <a:cubicBezTo>
                    <a:pt x="2175" y="1194"/>
                    <a:pt x="2212" y="1173"/>
                    <a:pt x="2239" y="1142"/>
                  </a:cubicBezTo>
                  <a:cubicBezTo>
                    <a:pt x="2448" y="1051"/>
                    <a:pt x="2483" y="755"/>
                    <a:pt x="2344" y="594"/>
                  </a:cubicBezTo>
                  <a:lnTo>
                    <a:pt x="2344" y="594"/>
                  </a:lnTo>
                  <a:cubicBezTo>
                    <a:pt x="2360" y="600"/>
                    <a:pt x="2378" y="602"/>
                    <a:pt x="2395" y="602"/>
                  </a:cubicBezTo>
                  <a:cubicBezTo>
                    <a:pt x="2412" y="602"/>
                    <a:pt x="2430" y="600"/>
                    <a:pt x="2447" y="594"/>
                  </a:cubicBezTo>
                  <a:lnTo>
                    <a:pt x="2464" y="589"/>
                  </a:lnTo>
                  <a:cubicBezTo>
                    <a:pt x="2499" y="606"/>
                    <a:pt x="2536" y="615"/>
                    <a:pt x="2573" y="615"/>
                  </a:cubicBezTo>
                  <a:cubicBezTo>
                    <a:pt x="2618" y="615"/>
                    <a:pt x="2662" y="603"/>
                    <a:pt x="2702" y="579"/>
                  </a:cubicBezTo>
                  <a:lnTo>
                    <a:pt x="2714" y="572"/>
                  </a:lnTo>
                  <a:cubicBezTo>
                    <a:pt x="2857" y="482"/>
                    <a:pt x="2884" y="281"/>
                    <a:pt x="2764" y="162"/>
                  </a:cubicBezTo>
                  <a:cubicBezTo>
                    <a:pt x="2712" y="112"/>
                    <a:pt x="2648" y="89"/>
                    <a:pt x="2585" y="89"/>
                  </a:cubicBezTo>
                  <a:cubicBezTo>
                    <a:pt x="2510" y="89"/>
                    <a:pt x="2435" y="122"/>
                    <a:pt x="2382" y="181"/>
                  </a:cubicBezTo>
                  <a:cubicBezTo>
                    <a:pt x="2354" y="184"/>
                    <a:pt x="2329" y="191"/>
                    <a:pt x="2306" y="204"/>
                  </a:cubicBezTo>
                  <a:cubicBezTo>
                    <a:pt x="2272" y="147"/>
                    <a:pt x="2214" y="104"/>
                    <a:pt x="2146" y="104"/>
                  </a:cubicBezTo>
                  <a:cubicBezTo>
                    <a:pt x="2143" y="104"/>
                    <a:pt x="2141" y="104"/>
                    <a:pt x="2138" y="104"/>
                  </a:cubicBezTo>
                  <a:cubicBezTo>
                    <a:pt x="2053" y="107"/>
                    <a:pt x="1981" y="163"/>
                    <a:pt x="1957" y="244"/>
                  </a:cubicBezTo>
                  <a:cubicBezTo>
                    <a:pt x="1956" y="248"/>
                    <a:pt x="1955" y="251"/>
                    <a:pt x="1953" y="255"/>
                  </a:cubicBezTo>
                  <a:cubicBezTo>
                    <a:pt x="1919" y="357"/>
                    <a:pt x="1993" y="461"/>
                    <a:pt x="2089" y="489"/>
                  </a:cubicBezTo>
                  <a:cubicBezTo>
                    <a:pt x="2050" y="489"/>
                    <a:pt x="2010" y="497"/>
                    <a:pt x="1972" y="511"/>
                  </a:cubicBezTo>
                  <a:cubicBezTo>
                    <a:pt x="1976" y="495"/>
                    <a:pt x="1977" y="479"/>
                    <a:pt x="1976" y="463"/>
                  </a:cubicBezTo>
                  <a:cubicBezTo>
                    <a:pt x="1970" y="336"/>
                    <a:pt x="1872" y="232"/>
                    <a:pt x="1742" y="232"/>
                  </a:cubicBezTo>
                  <a:cubicBezTo>
                    <a:pt x="1718" y="232"/>
                    <a:pt x="1693" y="237"/>
                    <a:pt x="1670" y="245"/>
                  </a:cubicBezTo>
                  <a:cubicBezTo>
                    <a:pt x="1690" y="150"/>
                    <a:pt x="1640" y="55"/>
                    <a:pt x="1551" y="16"/>
                  </a:cubicBezTo>
                  <a:cubicBezTo>
                    <a:pt x="1527" y="5"/>
                    <a:pt x="1502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1"/>
            <p:cNvSpPr/>
            <p:nvPr/>
          </p:nvSpPr>
          <p:spPr>
            <a:xfrm>
              <a:off x="1610606" y="3213881"/>
              <a:ext cx="25762" cy="24106"/>
            </a:xfrm>
            <a:custGeom>
              <a:avLst/>
              <a:gdLst/>
              <a:ahLst/>
              <a:cxnLst/>
              <a:rect l="l" t="t" r="r" b="b"/>
              <a:pathLst>
                <a:path w="529" h="495" extrusionOk="0">
                  <a:moveTo>
                    <a:pt x="277" y="0"/>
                  </a:moveTo>
                  <a:cubicBezTo>
                    <a:pt x="212" y="0"/>
                    <a:pt x="147" y="25"/>
                    <a:pt x="98" y="73"/>
                  </a:cubicBezTo>
                  <a:lnTo>
                    <a:pt x="93" y="79"/>
                  </a:lnTo>
                  <a:cubicBezTo>
                    <a:pt x="0" y="170"/>
                    <a:pt x="4" y="329"/>
                    <a:pt x="96" y="419"/>
                  </a:cubicBezTo>
                  <a:lnTo>
                    <a:pt x="101" y="424"/>
                  </a:lnTo>
                  <a:cubicBezTo>
                    <a:pt x="149" y="470"/>
                    <a:pt x="211" y="494"/>
                    <a:pt x="273" y="494"/>
                  </a:cubicBezTo>
                  <a:cubicBezTo>
                    <a:pt x="307" y="494"/>
                    <a:pt x="341" y="487"/>
                    <a:pt x="373" y="473"/>
                  </a:cubicBezTo>
                  <a:cubicBezTo>
                    <a:pt x="460" y="436"/>
                    <a:pt x="529" y="343"/>
                    <a:pt x="524" y="246"/>
                  </a:cubicBezTo>
                  <a:cubicBezTo>
                    <a:pt x="522" y="158"/>
                    <a:pt x="474" y="77"/>
                    <a:pt x="399" y="32"/>
                  </a:cubicBezTo>
                  <a:cubicBezTo>
                    <a:pt x="360" y="11"/>
                    <a:pt x="318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1"/>
            <p:cNvSpPr/>
            <p:nvPr/>
          </p:nvSpPr>
          <p:spPr>
            <a:xfrm>
              <a:off x="1573544" y="3211153"/>
              <a:ext cx="42710" cy="37304"/>
            </a:xfrm>
            <a:custGeom>
              <a:avLst/>
              <a:gdLst/>
              <a:ahLst/>
              <a:cxnLst/>
              <a:rect l="l" t="t" r="r" b="b"/>
              <a:pathLst>
                <a:path w="877" h="766" extrusionOk="0">
                  <a:moveTo>
                    <a:pt x="467" y="1"/>
                  </a:moveTo>
                  <a:cubicBezTo>
                    <a:pt x="372" y="1"/>
                    <a:pt x="307" y="43"/>
                    <a:pt x="265" y="103"/>
                  </a:cubicBezTo>
                  <a:cubicBezTo>
                    <a:pt x="1" y="260"/>
                    <a:pt x="64" y="766"/>
                    <a:pt x="451" y="766"/>
                  </a:cubicBezTo>
                  <a:cubicBezTo>
                    <a:pt x="795" y="766"/>
                    <a:pt x="877" y="366"/>
                    <a:pt x="704" y="166"/>
                  </a:cubicBezTo>
                  <a:cubicBezTo>
                    <a:pt x="672" y="74"/>
                    <a:pt x="59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1"/>
            <p:cNvSpPr/>
            <p:nvPr/>
          </p:nvSpPr>
          <p:spPr>
            <a:xfrm>
              <a:off x="1476189" y="3276901"/>
              <a:ext cx="19285" cy="14854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0" y="0"/>
                    <a:pt x="4" y="305"/>
                    <a:pt x="200" y="305"/>
                  </a:cubicBezTo>
                  <a:cubicBezTo>
                    <a:pt x="396" y="305"/>
                    <a:pt x="393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1"/>
            <p:cNvSpPr/>
            <p:nvPr/>
          </p:nvSpPr>
          <p:spPr>
            <a:xfrm>
              <a:off x="1428704" y="3289660"/>
              <a:ext cx="26736" cy="20600"/>
            </a:xfrm>
            <a:custGeom>
              <a:avLst/>
              <a:gdLst/>
              <a:ahLst/>
              <a:cxnLst/>
              <a:rect l="l" t="t" r="r" b="b"/>
              <a:pathLst>
                <a:path w="549" h="423" extrusionOk="0">
                  <a:moveTo>
                    <a:pt x="272" y="0"/>
                  </a:moveTo>
                  <a:cubicBezTo>
                    <a:pt x="1" y="0"/>
                    <a:pt x="4" y="423"/>
                    <a:pt x="276" y="423"/>
                  </a:cubicBezTo>
                  <a:cubicBezTo>
                    <a:pt x="548" y="423"/>
                    <a:pt x="54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1"/>
            <p:cNvSpPr/>
            <p:nvPr/>
          </p:nvSpPr>
          <p:spPr>
            <a:xfrm>
              <a:off x="1500199" y="3262436"/>
              <a:ext cx="23912" cy="23035"/>
            </a:xfrm>
            <a:custGeom>
              <a:avLst/>
              <a:gdLst/>
              <a:ahLst/>
              <a:cxnLst/>
              <a:rect l="l" t="t" r="r" b="b"/>
              <a:pathLst>
                <a:path w="491" h="473" extrusionOk="0">
                  <a:moveTo>
                    <a:pt x="239" y="1"/>
                  </a:moveTo>
                  <a:cubicBezTo>
                    <a:pt x="107" y="2"/>
                    <a:pt x="10" y="110"/>
                    <a:pt x="5" y="239"/>
                  </a:cubicBezTo>
                  <a:cubicBezTo>
                    <a:pt x="1" y="368"/>
                    <a:pt x="120" y="472"/>
                    <a:pt x="243" y="472"/>
                  </a:cubicBezTo>
                  <a:cubicBezTo>
                    <a:pt x="264" y="472"/>
                    <a:pt x="285" y="469"/>
                    <a:pt x="306" y="463"/>
                  </a:cubicBezTo>
                  <a:cubicBezTo>
                    <a:pt x="396" y="438"/>
                    <a:pt x="463" y="359"/>
                    <a:pt x="473" y="265"/>
                  </a:cubicBezTo>
                  <a:cubicBezTo>
                    <a:pt x="490" y="125"/>
                    <a:pt x="38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1"/>
            <p:cNvSpPr/>
            <p:nvPr/>
          </p:nvSpPr>
          <p:spPr>
            <a:xfrm>
              <a:off x="922253" y="2636913"/>
              <a:ext cx="69057" cy="118633"/>
            </a:xfrm>
            <a:custGeom>
              <a:avLst/>
              <a:gdLst/>
              <a:ahLst/>
              <a:cxnLst/>
              <a:rect l="l" t="t" r="r" b="b"/>
              <a:pathLst>
                <a:path w="1418" h="2436" extrusionOk="0">
                  <a:moveTo>
                    <a:pt x="976" y="0"/>
                  </a:moveTo>
                  <a:cubicBezTo>
                    <a:pt x="779" y="0"/>
                    <a:pt x="672" y="140"/>
                    <a:pt x="655" y="293"/>
                  </a:cubicBezTo>
                  <a:cubicBezTo>
                    <a:pt x="640" y="302"/>
                    <a:pt x="625" y="313"/>
                    <a:pt x="613" y="327"/>
                  </a:cubicBezTo>
                  <a:cubicBezTo>
                    <a:pt x="611" y="327"/>
                    <a:pt x="608" y="327"/>
                    <a:pt x="605" y="327"/>
                  </a:cubicBezTo>
                  <a:cubicBezTo>
                    <a:pt x="581" y="327"/>
                    <a:pt x="557" y="332"/>
                    <a:pt x="535" y="342"/>
                  </a:cubicBezTo>
                  <a:cubicBezTo>
                    <a:pt x="467" y="371"/>
                    <a:pt x="423" y="438"/>
                    <a:pt x="423" y="513"/>
                  </a:cubicBezTo>
                  <a:cubicBezTo>
                    <a:pt x="423" y="533"/>
                    <a:pt x="421" y="552"/>
                    <a:pt x="421" y="572"/>
                  </a:cubicBezTo>
                  <a:cubicBezTo>
                    <a:pt x="421" y="624"/>
                    <a:pt x="435" y="661"/>
                    <a:pt x="456" y="706"/>
                  </a:cubicBezTo>
                  <a:cubicBezTo>
                    <a:pt x="472" y="743"/>
                    <a:pt x="489" y="781"/>
                    <a:pt x="505" y="818"/>
                  </a:cubicBezTo>
                  <a:cubicBezTo>
                    <a:pt x="512" y="832"/>
                    <a:pt x="523" y="846"/>
                    <a:pt x="535" y="858"/>
                  </a:cubicBezTo>
                  <a:cubicBezTo>
                    <a:pt x="515" y="864"/>
                    <a:pt x="496" y="871"/>
                    <a:pt x="475" y="878"/>
                  </a:cubicBezTo>
                  <a:cubicBezTo>
                    <a:pt x="432" y="860"/>
                    <a:pt x="388" y="852"/>
                    <a:pt x="343" y="852"/>
                  </a:cubicBezTo>
                  <a:cubicBezTo>
                    <a:pt x="226" y="852"/>
                    <a:pt x="113" y="912"/>
                    <a:pt x="49" y="1019"/>
                  </a:cubicBezTo>
                  <a:lnTo>
                    <a:pt x="16" y="1100"/>
                  </a:lnTo>
                  <a:cubicBezTo>
                    <a:pt x="1" y="1159"/>
                    <a:pt x="1" y="1221"/>
                    <a:pt x="17" y="1281"/>
                  </a:cubicBezTo>
                  <a:cubicBezTo>
                    <a:pt x="17" y="1282"/>
                    <a:pt x="18" y="1284"/>
                    <a:pt x="18" y="1287"/>
                  </a:cubicBezTo>
                  <a:cubicBezTo>
                    <a:pt x="33" y="1383"/>
                    <a:pt x="128" y="1469"/>
                    <a:pt x="218" y="1503"/>
                  </a:cubicBezTo>
                  <a:cubicBezTo>
                    <a:pt x="116" y="1542"/>
                    <a:pt x="36" y="1642"/>
                    <a:pt x="42" y="1755"/>
                  </a:cubicBezTo>
                  <a:cubicBezTo>
                    <a:pt x="49" y="1892"/>
                    <a:pt x="149" y="2004"/>
                    <a:pt x="285" y="2017"/>
                  </a:cubicBezTo>
                  <a:cubicBezTo>
                    <a:pt x="242" y="2058"/>
                    <a:pt x="215" y="2114"/>
                    <a:pt x="212" y="2173"/>
                  </a:cubicBezTo>
                  <a:cubicBezTo>
                    <a:pt x="83" y="2220"/>
                    <a:pt x="117" y="2411"/>
                    <a:pt x="253" y="2411"/>
                  </a:cubicBezTo>
                  <a:cubicBezTo>
                    <a:pt x="254" y="2411"/>
                    <a:pt x="255" y="2411"/>
                    <a:pt x="256" y="2411"/>
                  </a:cubicBezTo>
                  <a:cubicBezTo>
                    <a:pt x="279" y="2411"/>
                    <a:pt x="300" y="2405"/>
                    <a:pt x="318" y="2393"/>
                  </a:cubicBezTo>
                  <a:cubicBezTo>
                    <a:pt x="357" y="2420"/>
                    <a:pt x="403" y="2435"/>
                    <a:pt x="450" y="2435"/>
                  </a:cubicBezTo>
                  <a:cubicBezTo>
                    <a:pt x="452" y="2435"/>
                    <a:pt x="453" y="2435"/>
                    <a:pt x="455" y="2435"/>
                  </a:cubicBezTo>
                  <a:cubicBezTo>
                    <a:pt x="583" y="2435"/>
                    <a:pt x="704" y="2321"/>
                    <a:pt x="697" y="2190"/>
                  </a:cubicBezTo>
                  <a:cubicBezTo>
                    <a:pt x="693" y="2070"/>
                    <a:pt x="604" y="1970"/>
                    <a:pt x="485" y="1952"/>
                  </a:cubicBezTo>
                  <a:cubicBezTo>
                    <a:pt x="544" y="1903"/>
                    <a:pt x="578" y="1828"/>
                    <a:pt x="577" y="1751"/>
                  </a:cubicBezTo>
                  <a:cubicBezTo>
                    <a:pt x="573" y="1651"/>
                    <a:pt x="515" y="1560"/>
                    <a:pt x="425" y="1514"/>
                  </a:cubicBezTo>
                  <a:cubicBezTo>
                    <a:pt x="450" y="1508"/>
                    <a:pt x="474" y="1498"/>
                    <a:pt x="498" y="1486"/>
                  </a:cubicBezTo>
                  <a:cubicBezTo>
                    <a:pt x="501" y="1496"/>
                    <a:pt x="511" y="1501"/>
                    <a:pt x="520" y="1501"/>
                  </a:cubicBezTo>
                  <a:cubicBezTo>
                    <a:pt x="524" y="1501"/>
                    <a:pt x="528" y="1500"/>
                    <a:pt x="531" y="1498"/>
                  </a:cubicBezTo>
                  <a:lnTo>
                    <a:pt x="544" y="1494"/>
                  </a:lnTo>
                  <a:cubicBezTo>
                    <a:pt x="563" y="1488"/>
                    <a:pt x="569" y="1464"/>
                    <a:pt x="555" y="1450"/>
                  </a:cubicBezTo>
                  <a:cubicBezTo>
                    <a:pt x="574" y="1435"/>
                    <a:pt x="592" y="1417"/>
                    <a:pt x="608" y="1398"/>
                  </a:cubicBezTo>
                  <a:cubicBezTo>
                    <a:pt x="650" y="1383"/>
                    <a:pt x="692" y="1367"/>
                    <a:pt x="734" y="1351"/>
                  </a:cubicBezTo>
                  <a:cubicBezTo>
                    <a:pt x="790" y="1329"/>
                    <a:pt x="843" y="1303"/>
                    <a:pt x="884" y="1258"/>
                  </a:cubicBezTo>
                  <a:cubicBezTo>
                    <a:pt x="924" y="1214"/>
                    <a:pt x="949" y="1159"/>
                    <a:pt x="956" y="1101"/>
                  </a:cubicBezTo>
                  <a:cubicBezTo>
                    <a:pt x="994" y="1074"/>
                    <a:pt x="1024" y="1035"/>
                    <a:pt x="1042" y="993"/>
                  </a:cubicBezTo>
                  <a:cubicBezTo>
                    <a:pt x="1044" y="983"/>
                    <a:pt x="1048" y="974"/>
                    <a:pt x="1050" y="964"/>
                  </a:cubicBezTo>
                  <a:lnTo>
                    <a:pt x="1053" y="959"/>
                  </a:lnTo>
                  <a:cubicBezTo>
                    <a:pt x="1099" y="900"/>
                    <a:pt x="1120" y="833"/>
                    <a:pt x="1088" y="759"/>
                  </a:cubicBezTo>
                  <a:cubicBezTo>
                    <a:pt x="1074" y="726"/>
                    <a:pt x="1049" y="696"/>
                    <a:pt x="1018" y="676"/>
                  </a:cubicBezTo>
                  <a:cubicBezTo>
                    <a:pt x="1418" y="640"/>
                    <a:pt x="1403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1"/>
            <p:cNvSpPr/>
            <p:nvPr/>
          </p:nvSpPr>
          <p:spPr>
            <a:xfrm>
              <a:off x="1021118" y="2483990"/>
              <a:ext cx="129493" cy="85128"/>
            </a:xfrm>
            <a:custGeom>
              <a:avLst/>
              <a:gdLst/>
              <a:ahLst/>
              <a:cxnLst/>
              <a:rect l="l" t="t" r="r" b="b"/>
              <a:pathLst>
                <a:path w="2659" h="1748" extrusionOk="0">
                  <a:moveTo>
                    <a:pt x="2446" y="0"/>
                  </a:moveTo>
                  <a:cubicBezTo>
                    <a:pt x="2436" y="0"/>
                    <a:pt x="2426" y="2"/>
                    <a:pt x="2416" y="6"/>
                  </a:cubicBezTo>
                  <a:lnTo>
                    <a:pt x="2404" y="11"/>
                  </a:lnTo>
                  <a:cubicBezTo>
                    <a:pt x="2360" y="28"/>
                    <a:pt x="2329" y="67"/>
                    <a:pt x="2323" y="114"/>
                  </a:cubicBezTo>
                  <a:cubicBezTo>
                    <a:pt x="2305" y="103"/>
                    <a:pt x="2284" y="98"/>
                    <a:pt x="2262" y="98"/>
                  </a:cubicBezTo>
                  <a:cubicBezTo>
                    <a:pt x="2205" y="99"/>
                    <a:pt x="2156" y="137"/>
                    <a:pt x="2140" y="191"/>
                  </a:cubicBezTo>
                  <a:cubicBezTo>
                    <a:pt x="2123" y="189"/>
                    <a:pt x="2106" y="186"/>
                    <a:pt x="2090" y="186"/>
                  </a:cubicBezTo>
                  <a:cubicBezTo>
                    <a:pt x="1852" y="186"/>
                    <a:pt x="1744" y="387"/>
                    <a:pt x="1768" y="572"/>
                  </a:cubicBezTo>
                  <a:cubicBezTo>
                    <a:pt x="1762" y="575"/>
                    <a:pt x="1756" y="579"/>
                    <a:pt x="1750" y="584"/>
                  </a:cubicBezTo>
                  <a:cubicBezTo>
                    <a:pt x="1738" y="580"/>
                    <a:pt x="1725" y="578"/>
                    <a:pt x="1713" y="577"/>
                  </a:cubicBezTo>
                  <a:cubicBezTo>
                    <a:pt x="1777" y="496"/>
                    <a:pt x="1740" y="341"/>
                    <a:pt x="1605" y="341"/>
                  </a:cubicBezTo>
                  <a:cubicBezTo>
                    <a:pt x="1447" y="341"/>
                    <a:pt x="1427" y="556"/>
                    <a:pt x="1546" y="612"/>
                  </a:cubicBezTo>
                  <a:cubicBezTo>
                    <a:pt x="1519" y="630"/>
                    <a:pt x="1497" y="655"/>
                    <a:pt x="1481" y="684"/>
                  </a:cubicBezTo>
                  <a:cubicBezTo>
                    <a:pt x="1433" y="657"/>
                    <a:pt x="1379" y="643"/>
                    <a:pt x="1325" y="643"/>
                  </a:cubicBezTo>
                  <a:cubicBezTo>
                    <a:pt x="1323" y="643"/>
                    <a:pt x="1321" y="643"/>
                    <a:pt x="1318" y="643"/>
                  </a:cubicBezTo>
                  <a:lnTo>
                    <a:pt x="1309" y="643"/>
                  </a:lnTo>
                  <a:cubicBezTo>
                    <a:pt x="1254" y="563"/>
                    <a:pt x="1165" y="507"/>
                    <a:pt x="1040" y="507"/>
                  </a:cubicBezTo>
                  <a:cubicBezTo>
                    <a:pt x="1039" y="507"/>
                    <a:pt x="1039" y="507"/>
                    <a:pt x="1038" y="507"/>
                  </a:cubicBezTo>
                  <a:cubicBezTo>
                    <a:pt x="796" y="507"/>
                    <a:pt x="691" y="717"/>
                    <a:pt x="720" y="903"/>
                  </a:cubicBezTo>
                  <a:cubicBezTo>
                    <a:pt x="675" y="920"/>
                    <a:pt x="640" y="956"/>
                    <a:pt x="625" y="1003"/>
                  </a:cubicBezTo>
                  <a:lnTo>
                    <a:pt x="582" y="1109"/>
                  </a:lnTo>
                  <a:cubicBezTo>
                    <a:pt x="577" y="1123"/>
                    <a:pt x="575" y="1138"/>
                    <a:pt x="576" y="1154"/>
                  </a:cubicBezTo>
                  <a:cubicBezTo>
                    <a:pt x="552" y="1193"/>
                    <a:pt x="555" y="1242"/>
                    <a:pt x="583" y="1277"/>
                  </a:cubicBezTo>
                  <a:cubicBezTo>
                    <a:pt x="565" y="1299"/>
                    <a:pt x="555" y="1325"/>
                    <a:pt x="553" y="1352"/>
                  </a:cubicBezTo>
                  <a:cubicBezTo>
                    <a:pt x="521" y="1302"/>
                    <a:pt x="465" y="1274"/>
                    <a:pt x="407" y="1274"/>
                  </a:cubicBezTo>
                  <a:cubicBezTo>
                    <a:pt x="321" y="1279"/>
                    <a:pt x="246" y="1325"/>
                    <a:pt x="170" y="1362"/>
                  </a:cubicBezTo>
                  <a:cubicBezTo>
                    <a:pt x="133" y="1381"/>
                    <a:pt x="104" y="1414"/>
                    <a:pt x="90" y="1455"/>
                  </a:cubicBezTo>
                  <a:cubicBezTo>
                    <a:pt x="13" y="1504"/>
                    <a:pt x="1" y="1611"/>
                    <a:pt x="65" y="1676"/>
                  </a:cubicBezTo>
                  <a:cubicBezTo>
                    <a:pt x="79" y="1689"/>
                    <a:pt x="96" y="1700"/>
                    <a:pt x="115" y="1706"/>
                  </a:cubicBezTo>
                  <a:cubicBezTo>
                    <a:pt x="145" y="1733"/>
                    <a:pt x="183" y="1748"/>
                    <a:pt x="223" y="1748"/>
                  </a:cubicBezTo>
                  <a:cubicBezTo>
                    <a:pt x="248" y="1748"/>
                    <a:pt x="272" y="1740"/>
                    <a:pt x="295" y="1730"/>
                  </a:cubicBezTo>
                  <a:cubicBezTo>
                    <a:pt x="322" y="1726"/>
                    <a:pt x="350" y="1718"/>
                    <a:pt x="373" y="1702"/>
                  </a:cubicBezTo>
                  <a:cubicBezTo>
                    <a:pt x="442" y="1656"/>
                    <a:pt x="516" y="1615"/>
                    <a:pt x="564" y="1543"/>
                  </a:cubicBezTo>
                  <a:cubicBezTo>
                    <a:pt x="579" y="1519"/>
                    <a:pt x="588" y="1491"/>
                    <a:pt x="588" y="1461"/>
                  </a:cubicBezTo>
                  <a:cubicBezTo>
                    <a:pt x="611" y="1485"/>
                    <a:pt x="642" y="1499"/>
                    <a:pt x="675" y="1499"/>
                  </a:cubicBezTo>
                  <a:cubicBezTo>
                    <a:pt x="677" y="1499"/>
                    <a:pt x="678" y="1499"/>
                    <a:pt x="679" y="1499"/>
                  </a:cubicBezTo>
                  <a:cubicBezTo>
                    <a:pt x="805" y="1499"/>
                    <a:pt x="836" y="1354"/>
                    <a:pt x="774" y="1279"/>
                  </a:cubicBezTo>
                  <a:cubicBezTo>
                    <a:pt x="815" y="1261"/>
                    <a:pt x="846" y="1226"/>
                    <a:pt x="861" y="1183"/>
                  </a:cubicBezTo>
                  <a:lnTo>
                    <a:pt x="877" y="1143"/>
                  </a:lnTo>
                  <a:cubicBezTo>
                    <a:pt x="928" y="1172"/>
                    <a:pt x="986" y="1187"/>
                    <a:pt x="1046" y="1187"/>
                  </a:cubicBezTo>
                  <a:cubicBezTo>
                    <a:pt x="1049" y="1187"/>
                    <a:pt x="1052" y="1186"/>
                    <a:pt x="1055" y="1186"/>
                  </a:cubicBezTo>
                  <a:cubicBezTo>
                    <a:pt x="1071" y="1208"/>
                    <a:pt x="1089" y="1230"/>
                    <a:pt x="1110" y="1248"/>
                  </a:cubicBezTo>
                  <a:cubicBezTo>
                    <a:pt x="1051" y="1281"/>
                    <a:pt x="1024" y="1350"/>
                    <a:pt x="1032" y="1416"/>
                  </a:cubicBezTo>
                  <a:cubicBezTo>
                    <a:pt x="1005" y="1382"/>
                    <a:pt x="965" y="1363"/>
                    <a:pt x="923" y="1363"/>
                  </a:cubicBezTo>
                  <a:cubicBezTo>
                    <a:pt x="922" y="1363"/>
                    <a:pt x="921" y="1363"/>
                    <a:pt x="920" y="1363"/>
                  </a:cubicBezTo>
                  <a:cubicBezTo>
                    <a:pt x="730" y="1363"/>
                    <a:pt x="733" y="1657"/>
                    <a:pt x="922" y="1657"/>
                  </a:cubicBezTo>
                  <a:cubicBezTo>
                    <a:pt x="1022" y="1657"/>
                    <a:pt x="1068" y="1576"/>
                    <a:pt x="1062" y="1500"/>
                  </a:cubicBezTo>
                  <a:lnTo>
                    <a:pt x="1062" y="1500"/>
                  </a:lnTo>
                  <a:cubicBezTo>
                    <a:pt x="1091" y="1540"/>
                    <a:pt x="1138" y="1564"/>
                    <a:pt x="1187" y="1564"/>
                  </a:cubicBezTo>
                  <a:cubicBezTo>
                    <a:pt x="1189" y="1564"/>
                    <a:pt x="1191" y="1564"/>
                    <a:pt x="1193" y="1564"/>
                  </a:cubicBezTo>
                  <a:cubicBezTo>
                    <a:pt x="1336" y="1564"/>
                    <a:pt x="1383" y="1420"/>
                    <a:pt x="1339" y="1320"/>
                  </a:cubicBezTo>
                  <a:cubicBezTo>
                    <a:pt x="1543" y="1313"/>
                    <a:pt x="1647" y="1153"/>
                    <a:pt x="1648" y="989"/>
                  </a:cubicBezTo>
                  <a:cubicBezTo>
                    <a:pt x="1654" y="989"/>
                    <a:pt x="1659" y="991"/>
                    <a:pt x="1665" y="991"/>
                  </a:cubicBezTo>
                  <a:lnTo>
                    <a:pt x="1693" y="991"/>
                  </a:lnTo>
                  <a:cubicBezTo>
                    <a:pt x="1794" y="991"/>
                    <a:pt x="1890" y="907"/>
                    <a:pt x="1899" y="806"/>
                  </a:cubicBezTo>
                  <a:cubicBezTo>
                    <a:pt x="1955" y="844"/>
                    <a:pt x="2021" y="866"/>
                    <a:pt x="2089" y="866"/>
                  </a:cubicBezTo>
                  <a:cubicBezTo>
                    <a:pt x="2091" y="866"/>
                    <a:pt x="2092" y="866"/>
                    <a:pt x="2094" y="866"/>
                  </a:cubicBezTo>
                  <a:cubicBezTo>
                    <a:pt x="2236" y="866"/>
                    <a:pt x="2330" y="794"/>
                    <a:pt x="2379" y="698"/>
                  </a:cubicBezTo>
                  <a:cubicBezTo>
                    <a:pt x="2391" y="760"/>
                    <a:pt x="2445" y="796"/>
                    <a:pt x="2499" y="796"/>
                  </a:cubicBezTo>
                  <a:cubicBezTo>
                    <a:pt x="2533" y="796"/>
                    <a:pt x="2568" y="782"/>
                    <a:pt x="2593" y="751"/>
                  </a:cubicBezTo>
                  <a:cubicBezTo>
                    <a:pt x="2658" y="672"/>
                    <a:pt x="2601" y="553"/>
                    <a:pt x="2499" y="553"/>
                  </a:cubicBezTo>
                  <a:cubicBezTo>
                    <a:pt x="2499" y="553"/>
                    <a:pt x="2498" y="553"/>
                    <a:pt x="2498" y="553"/>
                  </a:cubicBezTo>
                  <a:cubicBezTo>
                    <a:pt x="2491" y="554"/>
                    <a:pt x="2485" y="554"/>
                    <a:pt x="2479" y="555"/>
                  </a:cubicBezTo>
                  <a:cubicBezTo>
                    <a:pt x="2481" y="500"/>
                    <a:pt x="2451" y="448"/>
                    <a:pt x="2404" y="422"/>
                  </a:cubicBezTo>
                  <a:cubicBezTo>
                    <a:pt x="2393" y="384"/>
                    <a:pt x="2375" y="348"/>
                    <a:pt x="2353" y="316"/>
                  </a:cubicBezTo>
                  <a:cubicBezTo>
                    <a:pt x="2379" y="293"/>
                    <a:pt x="2392" y="259"/>
                    <a:pt x="2391" y="224"/>
                  </a:cubicBezTo>
                  <a:lnTo>
                    <a:pt x="2391" y="222"/>
                  </a:lnTo>
                  <a:cubicBezTo>
                    <a:pt x="2404" y="228"/>
                    <a:pt x="2417" y="230"/>
                    <a:pt x="2430" y="230"/>
                  </a:cubicBezTo>
                  <a:cubicBezTo>
                    <a:pt x="2478" y="230"/>
                    <a:pt x="2523" y="196"/>
                    <a:pt x="2543" y="148"/>
                  </a:cubicBezTo>
                  <a:cubicBezTo>
                    <a:pt x="2544" y="143"/>
                    <a:pt x="2547" y="140"/>
                    <a:pt x="2548" y="136"/>
                  </a:cubicBezTo>
                  <a:cubicBezTo>
                    <a:pt x="2573" y="74"/>
                    <a:pt x="2510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1"/>
            <p:cNvSpPr/>
            <p:nvPr/>
          </p:nvSpPr>
          <p:spPr>
            <a:xfrm>
              <a:off x="1145016" y="2425694"/>
              <a:ext cx="163583" cy="80988"/>
            </a:xfrm>
            <a:custGeom>
              <a:avLst/>
              <a:gdLst/>
              <a:ahLst/>
              <a:cxnLst/>
              <a:rect l="l" t="t" r="r" b="b"/>
              <a:pathLst>
                <a:path w="3359" h="1663" extrusionOk="0">
                  <a:moveTo>
                    <a:pt x="3142" y="0"/>
                  </a:moveTo>
                  <a:cubicBezTo>
                    <a:pt x="3012" y="0"/>
                    <a:pt x="2991" y="168"/>
                    <a:pt x="3077" y="226"/>
                  </a:cubicBezTo>
                  <a:lnTo>
                    <a:pt x="2928" y="248"/>
                  </a:lnTo>
                  <a:cubicBezTo>
                    <a:pt x="2858" y="257"/>
                    <a:pt x="2800" y="272"/>
                    <a:pt x="2749" y="317"/>
                  </a:cubicBezTo>
                  <a:cubicBezTo>
                    <a:pt x="2743" y="317"/>
                    <a:pt x="2737" y="318"/>
                    <a:pt x="2731" y="320"/>
                  </a:cubicBezTo>
                  <a:lnTo>
                    <a:pt x="2718" y="325"/>
                  </a:lnTo>
                  <a:cubicBezTo>
                    <a:pt x="2715" y="326"/>
                    <a:pt x="2712" y="330"/>
                    <a:pt x="2709" y="332"/>
                  </a:cubicBezTo>
                  <a:cubicBezTo>
                    <a:pt x="2702" y="332"/>
                    <a:pt x="2693" y="330"/>
                    <a:pt x="2685" y="330"/>
                  </a:cubicBezTo>
                  <a:cubicBezTo>
                    <a:pt x="2545" y="330"/>
                    <a:pt x="2413" y="455"/>
                    <a:pt x="2415" y="598"/>
                  </a:cubicBezTo>
                  <a:cubicBezTo>
                    <a:pt x="2403" y="536"/>
                    <a:pt x="2349" y="492"/>
                    <a:pt x="2286" y="492"/>
                  </a:cubicBezTo>
                  <a:cubicBezTo>
                    <a:pt x="2219" y="493"/>
                    <a:pt x="2164" y="545"/>
                    <a:pt x="2157" y="613"/>
                  </a:cubicBezTo>
                  <a:cubicBezTo>
                    <a:pt x="2104" y="525"/>
                    <a:pt x="2011" y="462"/>
                    <a:pt x="1878" y="462"/>
                  </a:cubicBezTo>
                  <a:cubicBezTo>
                    <a:pt x="1702" y="462"/>
                    <a:pt x="1600" y="572"/>
                    <a:pt x="1565" y="702"/>
                  </a:cubicBezTo>
                  <a:cubicBezTo>
                    <a:pt x="1559" y="702"/>
                    <a:pt x="1553" y="700"/>
                    <a:pt x="1547" y="700"/>
                  </a:cubicBezTo>
                  <a:cubicBezTo>
                    <a:pt x="1484" y="702"/>
                    <a:pt x="1426" y="737"/>
                    <a:pt x="1395" y="792"/>
                  </a:cubicBezTo>
                  <a:cubicBezTo>
                    <a:pt x="1383" y="789"/>
                    <a:pt x="1370" y="788"/>
                    <a:pt x="1358" y="788"/>
                  </a:cubicBezTo>
                  <a:cubicBezTo>
                    <a:pt x="1334" y="788"/>
                    <a:pt x="1312" y="793"/>
                    <a:pt x="1290" y="801"/>
                  </a:cubicBezTo>
                  <a:cubicBezTo>
                    <a:pt x="1269" y="789"/>
                    <a:pt x="1246" y="782"/>
                    <a:pt x="1223" y="782"/>
                  </a:cubicBezTo>
                  <a:cubicBezTo>
                    <a:pt x="1200" y="782"/>
                    <a:pt x="1177" y="789"/>
                    <a:pt x="1156" y="801"/>
                  </a:cubicBezTo>
                  <a:lnTo>
                    <a:pt x="1105" y="836"/>
                  </a:lnTo>
                  <a:cubicBezTo>
                    <a:pt x="1071" y="860"/>
                    <a:pt x="1049" y="895"/>
                    <a:pt x="1043" y="937"/>
                  </a:cubicBezTo>
                  <a:cubicBezTo>
                    <a:pt x="1037" y="934"/>
                    <a:pt x="1031" y="933"/>
                    <a:pt x="1024" y="933"/>
                  </a:cubicBezTo>
                  <a:lnTo>
                    <a:pt x="1002" y="933"/>
                  </a:lnTo>
                  <a:cubicBezTo>
                    <a:pt x="927" y="933"/>
                    <a:pt x="880" y="999"/>
                    <a:pt x="881" y="1064"/>
                  </a:cubicBezTo>
                  <a:cubicBezTo>
                    <a:pt x="871" y="1062"/>
                    <a:pt x="862" y="1061"/>
                    <a:pt x="852" y="1059"/>
                  </a:cubicBezTo>
                  <a:cubicBezTo>
                    <a:pt x="850" y="1059"/>
                    <a:pt x="849" y="1059"/>
                    <a:pt x="847" y="1059"/>
                  </a:cubicBezTo>
                  <a:cubicBezTo>
                    <a:pt x="835" y="1059"/>
                    <a:pt x="823" y="1063"/>
                    <a:pt x="812" y="1068"/>
                  </a:cubicBezTo>
                  <a:cubicBezTo>
                    <a:pt x="799" y="896"/>
                    <a:pt x="665" y="756"/>
                    <a:pt x="487" y="756"/>
                  </a:cubicBezTo>
                  <a:cubicBezTo>
                    <a:pt x="318" y="756"/>
                    <a:pt x="156" y="908"/>
                    <a:pt x="166" y="1083"/>
                  </a:cubicBezTo>
                  <a:cubicBezTo>
                    <a:pt x="166" y="1088"/>
                    <a:pt x="168" y="1093"/>
                    <a:pt x="168" y="1098"/>
                  </a:cubicBezTo>
                  <a:cubicBezTo>
                    <a:pt x="136" y="1108"/>
                    <a:pt x="107" y="1125"/>
                    <a:pt x="82" y="1146"/>
                  </a:cubicBezTo>
                  <a:lnTo>
                    <a:pt x="76" y="1151"/>
                  </a:lnTo>
                  <a:cubicBezTo>
                    <a:pt x="10" y="1208"/>
                    <a:pt x="0" y="1317"/>
                    <a:pt x="32" y="1391"/>
                  </a:cubicBezTo>
                  <a:cubicBezTo>
                    <a:pt x="64" y="1464"/>
                    <a:pt x="138" y="1522"/>
                    <a:pt x="219" y="1525"/>
                  </a:cubicBezTo>
                  <a:cubicBezTo>
                    <a:pt x="229" y="1543"/>
                    <a:pt x="241" y="1558"/>
                    <a:pt x="255" y="1572"/>
                  </a:cubicBezTo>
                  <a:cubicBezTo>
                    <a:pt x="260" y="1615"/>
                    <a:pt x="292" y="1649"/>
                    <a:pt x="333" y="1658"/>
                  </a:cubicBezTo>
                  <a:lnTo>
                    <a:pt x="342" y="1659"/>
                  </a:lnTo>
                  <a:cubicBezTo>
                    <a:pt x="350" y="1661"/>
                    <a:pt x="358" y="1662"/>
                    <a:pt x="366" y="1662"/>
                  </a:cubicBezTo>
                  <a:cubicBezTo>
                    <a:pt x="406" y="1662"/>
                    <a:pt x="444" y="1638"/>
                    <a:pt x="461" y="1600"/>
                  </a:cubicBezTo>
                  <a:cubicBezTo>
                    <a:pt x="504" y="1576"/>
                    <a:pt x="537" y="1537"/>
                    <a:pt x="551" y="1489"/>
                  </a:cubicBezTo>
                  <a:cubicBezTo>
                    <a:pt x="555" y="1478"/>
                    <a:pt x="558" y="1468"/>
                    <a:pt x="562" y="1457"/>
                  </a:cubicBezTo>
                  <a:cubicBezTo>
                    <a:pt x="569" y="1437"/>
                    <a:pt x="570" y="1415"/>
                    <a:pt x="568" y="1394"/>
                  </a:cubicBezTo>
                  <a:cubicBezTo>
                    <a:pt x="638" y="1375"/>
                    <a:pt x="701" y="1333"/>
                    <a:pt x="746" y="1276"/>
                  </a:cubicBezTo>
                  <a:cubicBezTo>
                    <a:pt x="761" y="1297"/>
                    <a:pt x="783" y="1313"/>
                    <a:pt x="808" y="1319"/>
                  </a:cubicBezTo>
                  <a:cubicBezTo>
                    <a:pt x="817" y="1322"/>
                    <a:pt x="826" y="1323"/>
                    <a:pt x="835" y="1323"/>
                  </a:cubicBezTo>
                  <a:cubicBezTo>
                    <a:pt x="837" y="1323"/>
                    <a:pt x="840" y="1323"/>
                    <a:pt x="843" y="1322"/>
                  </a:cubicBezTo>
                  <a:lnTo>
                    <a:pt x="843" y="1322"/>
                  </a:lnTo>
                  <a:cubicBezTo>
                    <a:pt x="830" y="1415"/>
                    <a:pt x="884" y="1520"/>
                    <a:pt x="1006" y="1520"/>
                  </a:cubicBezTo>
                  <a:cubicBezTo>
                    <a:pt x="1222" y="1520"/>
                    <a:pt x="1220" y="1183"/>
                    <a:pt x="1002" y="1183"/>
                  </a:cubicBezTo>
                  <a:cubicBezTo>
                    <a:pt x="986" y="1183"/>
                    <a:pt x="968" y="1186"/>
                    <a:pt x="952" y="1192"/>
                  </a:cubicBezTo>
                  <a:lnTo>
                    <a:pt x="953" y="1174"/>
                  </a:lnTo>
                  <a:cubicBezTo>
                    <a:pt x="969" y="1180"/>
                    <a:pt x="985" y="1183"/>
                    <a:pt x="1001" y="1183"/>
                  </a:cubicBezTo>
                  <a:cubicBezTo>
                    <a:pt x="1061" y="1183"/>
                    <a:pt x="1117" y="1140"/>
                    <a:pt x="1127" y="1076"/>
                  </a:cubicBezTo>
                  <a:cubicBezTo>
                    <a:pt x="1144" y="1082"/>
                    <a:pt x="1161" y="1086"/>
                    <a:pt x="1178" y="1086"/>
                  </a:cubicBezTo>
                  <a:cubicBezTo>
                    <a:pt x="1213" y="1156"/>
                    <a:pt x="1284" y="1201"/>
                    <a:pt x="1363" y="1201"/>
                  </a:cubicBezTo>
                  <a:cubicBezTo>
                    <a:pt x="1453" y="1199"/>
                    <a:pt x="1532" y="1138"/>
                    <a:pt x="1558" y="1052"/>
                  </a:cubicBezTo>
                  <a:cubicBezTo>
                    <a:pt x="1584" y="1051"/>
                    <a:pt x="1610" y="1043"/>
                    <a:pt x="1633" y="1030"/>
                  </a:cubicBezTo>
                  <a:cubicBezTo>
                    <a:pt x="1668" y="1071"/>
                    <a:pt x="1712" y="1101"/>
                    <a:pt x="1762" y="1119"/>
                  </a:cubicBezTo>
                  <a:cubicBezTo>
                    <a:pt x="1785" y="1175"/>
                    <a:pt x="1838" y="1212"/>
                    <a:pt x="1899" y="1212"/>
                  </a:cubicBezTo>
                  <a:cubicBezTo>
                    <a:pt x="1900" y="1212"/>
                    <a:pt x="1902" y="1212"/>
                    <a:pt x="1904" y="1212"/>
                  </a:cubicBezTo>
                  <a:cubicBezTo>
                    <a:pt x="1907" y="1212"/>
                    <a:pt x="1909" y="1212"/>
                    <a:pt x="1912" y="1212"/>
                  </a:cubicBezTo>
                  <a:cubicBezTo>
                    <a:pt x="1979" y="1212"/>
                    <a:pt x="2037" y="1164"/>
                    <a:pt x="2052" y="1098"/>
                  </a:cubicBezTo>
                  <a:cubicBezTo>
                    <a:pt x="2183" y="1023"/>
                    <a:pt x="2232" y="860"/>
                    <a:pt x="2198" y="718"/>
                  </a:cubicBezTo>
                  <a:lnTo>
                    <a:pt x="2198" y="718"/>
                  </a:lnTo>
                  <a:cubicBezTo>
                    <a:pt x="2223" y="742"/>
                    <a:pt x="2255" y="755"/>
                    <a:pt x="2289" y="755"/>
                  </a:cubicBezTo>
                  <a:cubicBezTo>
                    <a:pt x="2359" y="752"/>
                    <a:pt x="2415" y="699"/>
                    <a:pt x="2418" y="630"/>
                  </a:cubicBezTo>
                  <a:cubicBezTo>
                    <a:pt x="2430" y="720"/>
                    <a:pt x="2484" y="800"/>
                    <a:pt x="2565" y="844"/>
                  </a:cubicBezTo>
                  <a:cubicBezTo>
                    <a:pt x="2564" y="883"/>
                    <a:pt x="2578" y="921"/>
                    <a:pt x="2604" y="951"/>
                  </a:cubicBezTo>
                  <a:lnTo>
                    <a:pt x="2611" y="958"/>
                  </a:lnTo>
                  <a:cubicBezTo>
                    <a:pt x="2638" y="989"/>
                    <a:pt x="2673" y="1002"/>
                    <a:pt x="2709" y="1002"/>
                  </a:cubicBezTo>
                  <a:cubicBezTo>
                    <a:pt x="2789" y="1002"/>
                    <a:pt x="2871" y="937"/>
                    <a:pt x="2866" y="850"/>
                  </a:cubicBezTo>
                  <a:cubicBezTo>
                    <a:pt x="2866" y="837"/>
                    <a:pt x="2864" y="824"/>
                    <a:pt x="2860" y="812"/>
                  </a:cubicBezTo>
                  <a:cubicBezTo>
                    <a:pt x="2866" y="807"/>
                    <a:pt x="2872" y="802"/>
                    <a:pt x="2878" y="796"/>
                  </a:cubicBezTo>
                  <a:cubicBezTo>
                    <a:pt x="2888" y="799"/>
                    <a:pt x="2899" y="800"/>
                    <a:pt x="2910" y="800"/>
                  </a:cubicBezTo>
                  <a:cubicBezTo>
                    <a:pt x="2918" y="800"/>
                    <a:pt x="2925" y="800"/>
                    <a:pt x="2933" y="799"/>
                  </a:cubicBezTo>
                  <a:lnTo>
                    <a:pt x="3083" y="777"/>
                  </a:lnTo>
                  <a:cubicBezTo>
                    <a:pt x="3159" y="767"/>
                    <a:pt x="3221" y="752"/>
                    <a:pt x="3277" y="695"/>
                  </a:cubicBezTo>
                  <a:cubicBezTo>
                    <a:pt x="3323" y="646"/>
                    <a:pt x="3359" y="568"/>
                    <a:pt x="3355" y="500"/>
                  </a:cubicBezTo>
                  <a:cubicBezTo>
                    <a:pt x="3352" y="429"/>
                    <a:pt x="3328" y="355"/>
                    <a:pt x="3273" y="305"/>
                  </a:cubicBezTo>
                  <a:cubicBezTo>
                    <a:pt x="3244" y="280"/>
                    <a:pt x="3212" y="259"/>
                    <a:pt x="3177" y="243"/>
                  </a:cubicBezTo>
                  <a:cubicBezTo>
                    <a:pt x="3302" y="212"/>
                    <a:pt x="3290" y="0"/>
                    <a:pt x="3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1"/>
            <p:cNvSpPr/>
            <p:nvPr/>
          </p:nvSpPr>
          <p:spPr>
            <a:xfrm>
              <a:off x="1419743" y="2408453"/>
              <a:ext cx="52158" cy="45729"/>
            </a:xfrm>
            <a:custGeom>
              <a:avLst/>
              <a:gdLst/>
              <a:ahLst/>
              <a:cxnLst/>
              <a:rect l="l" t="t" r="r" b="b"/>
              <a:pathLst>
                <a:path w="1071" h="939" extrusionOk="0">
                  <a:moveTo>
                    <a:pt x="500" y="1"/>
                  </a:moveTo>
                  <a:cubicBezTo>
                    <a:pt x="413" y="1"/>
                    <a:pt x="403" y="120"/>
                    <a:pt x="469" y="150"/>
                  </a:cubicBezTo>
                  <a:cubicBezTo>
                    <a:pt x="460" y="153"/>
                    <a:pt x="453" y="158"/>
                    <a:pt x="444" y="163"/>
                  </a:cubicBezTo>
                  <a:cubicBezTo>
                    <a:pt x="416" y="116"/>
                    <a:pt x="365" y="88"/>
                    <a:pt x="311" y="88"/>
                  </a:cubicBezTo>
                  <a:cubicBezTo>
                    <a:pt x="310" y="88"/>
                    <a:pt x="308" y="88"/>
                    <a:pt x="307" y="88"/>
                  </a:cubicBezTo>
                  <a:cubicBezTo>
                    <a:pt x="172" y="88"/>
                    <a:pt x="122" y="220"/>
                    <a:pt x="156" y="317"/>
                  </a:cubicBezTo>
                  <a:cubicBezTo>
                    <a:pt x="40" y="402"/>
                    <a:pt x="0" y="560"/>
                    <a:pt x="37" y="697"/>
                  </a:cubicBezTo>
                  <a:cubicBezTo>
                    <a:pt x="15" y="717"/>
                    <a:pt x="13" y="752"/>
                    <a:pt x="36" y="773"/>
                  </a:cubicBezTo>
                  <a:cubicBezTo>
                    <a:pt x="45" y="782"/>
                    <a:pt x="57" y="786"/>
                    <a:pt x="70" y="786"/>
                  </a:cubicBezTo>
                  <a:cubicBezTo>
                    <a:pt x="71" y="786"/>
                    <a:pt x="73" y="786"/>
                    <a:pt x="74" y="786"/>
                  </a:cubicBezTo>
                  <a:cubicBezTo>
                    <a:pt x="126" y="876"/>
                    <a:pt x="220" y="939"/>
                    <a:pt x="354" y="939"/>
                  </a:cubicBezTo>
                  <a:cubicBezTo>
                    <a:pt x="605" y="939"/>
                    <a:pt x="710" y="717"/>
                    <a:pt x="672" y="527"/>
                  </a:cubicBezTo>
                  <a:lnTo>
                    <a:pt x="672" y="527"/>
                  </a:lnTo>
                  <a:cubicBezTo>
                    <a:pt x="683" y="530"/>
                    <a:pt x="696" y="533"/>
                    <a:pt x="710" y="533"/>
                  </a:cubicBezTo>
                  <a:lnTo>
                    <a:pt x="717" y="533"/>
                  </a:lnTo>
                  <a:cubicBezTo>
                    <a:pt x="749" y="530"/>
                    <a:pt x="780" y="516"/>
                    <a:pt x="801" y="492"/>
                  </a:cubicBezTo>
                  <a:cubicBezTo>
                    <a:pt x="820" y="548"/>
                    <a:pt x="871" y="586"/>
                    <a:pt x="931" y="586"/>
                  </a:cubicBezTo>
                  <a:cubicBezTo>
                    <a:pt x="1002" y="586"/>
                    <a:pt x="1070" y="522"/>
                    <a:pt x="1065" y="448"/>
                  </a:cubicBezTo>
                  <a:cubicBezTo>
                    <a:pt x="1065" y="366"/>
                    <a:pt x="998" y="313"/>
                    <a:pt x="929" y="313"/>
                  </a:cubicBezTo>
                  <a:cubicBezTo>
                    <a:pt x="893" y="313"/>
                    <a:pt x="858" y="326"/>
                    <a:pt x="830" y="357"/>
                  </a:cubicBezTo>
                  <a:cubicBezTo>
                    <a:pt x="824" y="342"/>
                    <a:pt x="814" y="328"/>
                    <a:pt x="804" y="317"/>
                  </a:cubicBezTo>
                  <a:cubicBezTo>
                    <a:pt x="781" y="294"/>
                    <a:pt x="750" y="282"/>
                    <a:pt x="719" y="282"/>
                  </a:cubicBezTo>
                  <a:cubicBezTo>
                    <a:pt x="699" y="282"/>
                    <a:pt x="679" y="287"/>
                    <a:pt x="661" y="297"/>
                  </a:cubicBezTo>
                  <a:cubicBezTo>
                    <a:pt x="663" y="290"/>
                    <a:pt x="664" y="284"/>
                    <a:pt x="664" y="277"/>
                  </a:cubicBezTo>
                  <a:lnTo>
                    <a:pt x="664" y="266"/>
                  </a:lnTo>
                  <a:cubicBezTo>
                    <a:pt x="663" y="201"/>
                    <a:pt x="614" y="147"/>
                    <a:pt x="549" y="138"/>
                  </a:cubicBezTo>
                  <a:cubicBezTo>
                    <a:pt x="595" y="97"/>
                    <a:pt x="579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1"/>
            <p:cNvSpPr/>
            <p:nvPr/>
          </p:nvSpPr>
          <p:spPr>
            <a:xfrm>
              <a:off x="1530102" y="2409817"/>
              <a:ext cx="41005" cy="40470"/>
            </a:xfrm>
            <a:custGeom>
              <a:avLst/>
              <a:gdLst/>
              <a:ahLst/>
              <a:cxnLst/>
              <a:rect l="l" t="t" r="r" b="b"/>
              <a:pathLst>
                <a:path w="842" h="831" extrusionOk="0">
                  <a:moveTo>
                    <a:pt x="231" y="1"/>
                  </a:moveTo>
                  <a:cubicBezTo>
                    <a:pt x="113" y="1"/>
                    <a:pt x="1" y="107"/>
                    <a:pt x="1" y="230"/>
                  </a:cubicBezTo>
                  <a:cubicBezTo>
                    <a:pt x="3" y="294"/>
                    <a:pt x="32" y="355"/>
                    <a:pt x="81" y="396"/>
                  </a:cubicBezTo>
                  <a:cubicBezTo>
                    <a:pt x="72" y="462"/>
                    <a:pt x="93" y="527"/>
                    <a:pt x="141" y="575"/>
                  </a:cubicBezTo>
                  <a:cubicBezTo>
                    <a:pt x="168" y="604"/>
                    <a:pt x="197" y="631"/>
                    <a:pt x="225" y="659"/>
                  </a:cubicBezTo>
                  <a:cubicBezTo>
                    <a:pt x="260" y="693"/>
                    <a:pt x="304" y="713"/>
                    <a:pt x="351" y="718"/>
                  </a:cubicBezTo>
                  <a:cubicBezTo>
                    <a:pt x="382" y="787"/>
                    <a:pt x="451" y="831"/>
                    <a:pt x="527" y="831"/>
                  </a:cubicBezTo>
                  <a:cubicBezTo>
                    <a:pt x="630" y="831"/>
                    <a:pt x="726" y="739"/>
                    <a:pt x="720" y="634"/>
                  </a:cubicBezTo>
                  <a:cubicBezTo>
                    <a:pt x="719" y="596"/>
                    <a:pt x="707" y="560"/>
                    <a:pt x="687" y="529"/>
                  </a:cubicBezTo>
                  <a:lnTo>
                    <a:pt x="687" y="529"/>
                  </a:lnTo>
                  <a:cubicBezTo>
                    <a:pt x="699" y="537"/>
                    <a:pt x="713" y="542"/>
                    <a:pt x="729" y="542"/>
                  </a:cubicBezTo>
                  <a:cubicBezTo>
                    <a:pt x="731" y="542"/>
                    <a:pt x="733" y="542"/>
                    <a:pt x="735" y="542"/>
                  </a:cubicBezTo>
                  <a:cubicBezTo>
                    <a:pt x="819" y="536"/>
                    <a:pt x="842" y="412"/>
                    <a:pt x="754" y="389"/>
                  </a:cubicBezTo>
                  <a:cubicBezTo>
                    <a:pt x="745" y="387"/>
                    <a:pt x="737" y="386"/>
                    <a:pt x="730" y="386"/>
                  </a:cubicBezTo>
                  <a:cubicBezTo>
                    <a:pt x="670" y="386"/>
                    <a:pt x="646" y="458"/>
                    <a:pt x="667" y="504"/>
                  </a:cubicBezTo>
                  <a:cubicBezTo>
                    <a:pt x="649" y="483"/>
                    <a:pt x="626" y="468"/>
                    <a:pt x="601" y="456"/>
                  </a:cubicBezTo>
                  <a:cubicBezTo>
                    <a:pt x="617" y="433"/>
                    <a:pt x="625" y="406"/>
                    <a:pt x="625" y="377"/>
                  </a:cubicBezTo>
                  <a:cubicBezTo>
                    <a:pt x="623" y="293"/>
                    <a:pt x="553" y="227"/>
                    <a:pt x="469" y="227"/>
                  </a:cubicBezTo>
                  <a:cubicBezTo>
                    <a:pt x="464" y="227"/>
                    <a:pt x="458" y="227"/>
                    <a:pt x="452" y="227"/>
                  </a:cubicBezTo>
                  <a:cubicBezTo>
                    <a:pt x="451" y="150"/>
                    <a:pt x="411" y="80"/>
                    <a:pt x="345" y="38"/>
                  </a:cubicBezTo>
                  <a:lnTo>
                    <a:pt x="338" y="33"/>
                  </a:lnTo>
                  <a:cubicBezTo>
                    <a:pt x="304" y="11"/>
                    <a:pt x="267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1"/>
            <p:cNvSpPr/>
            <p:nvPr/>
          </p:nvSpPr>
          <p:spPr>
            <a:xfrm>
              <a:off x="1609729" y="2418632"/>
              <a:ext cx="94186" cy="36038"/>
            </a:xfrm>
            <a:custGeom>
              <a:avLst/>
              <a:gdLst/>
              <a:ahLst/>
              <a:cxnLst/>
              <a:rect l="l" t="t" r="r" b="b"/>
              <a:pathLst>
                <a:path w="1934" h="740" extrusionOk="0">
                  <a:moveTo>
                    <a:pt x="1493" y="0"/>
                  </a:moveTo>
                  <a:cubicBezTo>
                    <a:pt x="1255" y="0"/>
                    <a:pt x="1149" y="201"/>
                    <a:pt x="1172" y="383"/>
                  </a:cubicBezTo>
                  <a:cubicBezTo>
                    <a:pt x="1158" y="374"/>
                    <a:pt x="1144" y="364"/>
                    <a:pt x="1129" y="358"/>
                  </a:cubicBezTo>
                  <a:cubicBezTo>
                    <a:pt x="1105" y="349"/>
                    <a:pt x="1080" y="344"/>
                    <a:pt x="1054" y="344"/>
                  </a:cubicBezTo>
                  <a:cubicBezTo>
                    <a:pt x="1033" y="344"/>
                    <a:pt x="1012" y="347"/>
                    <a:pt x="992" y="354"/>
                  </a:cubicBezTo>
                  <a:cubicBezTo>
                    <a:pt x="969" y="215"/>
                    <a:pt x="867" y="93"/>
                    <a:pt x="687" y="93"/>
                  </a:cubicBezTo>
                  <a:cubicBezTo>
                    <a:pt x="685" y="93"/>
                    <a:pt x="683" y="93"/>
                    <a:pt x="680" y="93"/>
                  </a:cubicBezTo>
                  <a:cubicBezTo>
                    <a:pt x="629" y="93"/>
                    <a:pt x="579" y="106"/>
                    <a:pt x="534" y="131"/>
                  </a:cubicBezTo>
                  <a:cubicBezTo>
                    <a:pt x="526" y="125"/>
                    <a:pt x="518" y="119"/>
                    <a:pt x="509" y="114"/>
                  </a:cubicBezTo>
                  <a:cubicBezTo>
                    <a:pt x="477" y="97"/>
                    <a:pt x="443" y="88"/>
                    <a:pt x="409" y="88"/>
                  </a:cubicBezTo>
                  <a:cubicBezTo>
                    <a:pt x="380" y="88"/>
                    <a:pt x="351" y="94"/>
                    <a:pt x="324" y="106"/>
                  </a:cubicBezTo>
                  <a:cubicBezTo>
                    <a:pt x="293" y="70"/>
                    <a:pt x="249" y="51"/>
                    <a:pt x="203" y="51"/>
                  </a:cubicBezTo>
                  <a:cubicBezTo>
                    <a:pt x="191" y="51"/>
                    <a:pt x="179" y="52"/>
                    <a:pt x="167" y="55"/>
                  </a:cubicBezTo>
                  <a:lnTo>
                    <a:pt x="137" y="61"/>
                  </a:lnTo>
                  <a:cubicBezTo>
                    <a:pt x="0" y="89"/>
                    <a:pt x="5" y="306"/>
                    <a:pt x="140" y="334"/>
                  </a:cubicBezTo>
                  <a:lnTo>
                    <a:pt x="169" y="340"/>
                  </a:lnTo>
                  <a:cubicBezTo>
                    <a:pt x="183" y="343"/>
                    <a:pt x="196" y="344"/>
                    <a:pt x="208" y="344"/>
                  </a:cubicBezTo>
                  <a:cubicBezTo>
                    <a:pt x="212" y="357"/>
                    <a:pt x="218" y="371"/>
                    <a:pt x="225" y="383"/>
                  </a:cubicBezTo>
                  <a:cubicBezTo>
                    <a:pt x="261" y="439"/>
                    <a:pt x="323" y="474"/>
                    <a:pt x="390" y="475"/>
                  </a:cubicBezTo>
                  <a:cubicBezTo>
                    <a:pt x="415" y="609"/>
                    <a:pt x="516" y="730"/>
                    <a:pt x="693" y="730"/>
                  </a:cubicBezTo>
                  <a:cubicBezTo>
                    <a:pt x="696" y="730"/>
                    <a:pt x="699" y="730"/>
                    <a:pt x="702" y="730"/>
                  </a:cubicBezTo>
                  <a:cubicBezTo>
                    <a:pt x="773" y="730"/>
                    <a:pt x="842" y="704"/>
                    <a:pt x="895" y="657"/>
                  </a:cubicBezTo>
                  <a:cubicBezTo>
                    <a:pt x="932" y="706"/>
                    <a:pt x="992" y="730"/>
                    <a:pt x="1056" y="738"/>
                  </a:cubicBezTo>
                  <a:lnTo>
                    <a:pt x="1067" y="739"/>
                  </a:lnTo>
                  <a:cubicBezTo>
                    <a:pt x="1071" y="740"/>
                    <a:pt x="1076" y="740"/>
                    <a:pt x="1080" y="740"/>
                  </a:cubicBezTo>
                  <a:cubicBezTo>
                    <a:pt x="1157" y="740"/>
                    <a:pt x="1236" y="666"/>
                    <a:pt x="1251" y="589"/>
                  </a:cubicBezTo>
                  <a:cubicBezTo>
                    <a:pt x="1303" y="648"/>
                    <a:pt x="1377" y="682"/>
                    <a:pt x="1456" y="682"/>
                  </a:cubicBezTo>
                  <a:cubicBezTo>
                    <a:pt x="1459" y="682"/>
                    <a:pt x="1462" y="682"/>
                    <a:pt x="1464" y="682"/>
                  </a:cubicBezTo>
                  <a:cubicBezTo>
                    <a:pt x="1467" y="682"/>
                    <a:pt x="1469" y="681"/>
                    <a:pt x="1473" y="681"/>
                  </a:cubicBezTo>
                  <a:cubicBezTo>
                    <a:pt x="1488" y="691"/>
                    <a:pt x="1508" y="697"/>
                    <a:pt x="1527" y="697"/>
                  </a:cubicBezTo>
                  <a:cubicBezTo>
                    <a:pt x="1533" y="697"/>
                    <a:pt x="1540" y="697"/>
                    <a:pt x="1546" y="695"/>
                  </a:cubicBezTo>
                  <a:cubicBezTo>
                    <a:pt x="1562" y="690"/>
                    <a:pt x="1575" y="682"/>
                    <a:pt x="1586" y="669"/>
                  </a:cubicBezTo>
                  <a:cubicBezTo>
                    <a:pt x="1933" y="586"/>
                    <a:pt x="1900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1"/>
            <p:cNvSpPr/>
            <p:nvPr/>
          </p:nvSpPr>
          <p:spPr>
            <a:xfrm>
              <a:off x="1704747" y="2431489"/>
              <a:ext cx="69105" cy="39398"/>
            </a:xfrm>
            <a:custGeom>
              <a:avLst/>
              <a:gdLst/>
              <a:ahLst/>
              <a:cxnLst/>
              <a:rect l="l" t="t" r="r" b="b"/>
              <a:pathLst>
                <a:path w="1419" h="809" extrusionOk="0">
                  <a:moveTo>
                    <a:pt x="1228" y="0"/>
                  </a:moveTo>
                  <a:cubicBezTo>
                    <a:pt x="1132" y="0"/>
                    <a:pt x="1085" y="76"/>
                    <a:pt x="1088" y="151"/>
                  </a:cubicBezTo>
                  <a:cubicBezTo>
                    <a:pt x="1047" y="136"/>
                    <a:pt x="1006" y="129"/>
                    <a:pt x="963" y="129"/>
                  </a:cubicBezTo>
                  <a:cubicBezTo>
                    <a:pt x="849" y="129"/>
                    <a:pt x="765" y="175"/>
                    <a:pt x="712" y="243"/>
                  </a:cubicBezTo>
                  <a:cubicBezTo>
                    <a:pt x="622" y="250"/>
                    <a:pt x="542" y="300"/>
                    <a:pt x="496" y="378"/>
                  </a:cubicBezTo>
                  <a:cubicBezTo>
                    <a:pt x="484" y="366"/>
                    <a:pt x="471" y="354"/>
                    <a:pt x="457" y="344"/>
                  </a:cubicBezTo>
                  <a:cubicBezTo>
                    <a:pt x="438" y="329"/>
                    <a:pt x="415" y="318"/>
                    <a:pt x="390" y="314"/>
                  </a:cubicBezTo>
                  <a:cubicBezTo>
                    <a:pt x="368" y="309"/>
                    <a:pt x="344" y="305"/>
                    <a:pt x="321" y="305"/>
                  </a:cubicBezTo>
                  <a:cubicBezTo>
                    <a:pt x="0" y="305"/>
                    <a:pt x="5" y="802"/>
                    <a:pt x="325" y="802"/>
                  </a:cubicBezTo>
                  <a:cubicBezTo>
                    <a:pt x="425" y="802"/>
                    <a:pt x="493" y="755"/>
                    <a:pt x="530" y="688"/>
                  </a:cubicBezTo>
                  <a:cubicBezTo>
                    <a:pt x="580" y="747"/>
                    <a:pt x="652" y="781"/>
                    <a:pt x="728" y="781"/>
                  </a:cubicBezTo>
                  <a:cubicBezTo>
                    <a:pt x="729" y="781"/>
                    <a:pt x="731" y="781"/>
                    <a:pt x="732" y="781"/>
                  </a:cubicBezTo>
                  <a:lnTo>
                    <a:pt x="753" y="781"/>
                  </a:lnTo>
                  <a:cubicBezTo>
                    <a:pt x="774" y="781"/>
                    <a:pt x="794" y="779"/>
                    <a:pt x="814" y="773"/>
                  </a:cubicBezTo>
                  <a:cubicBezTo>
                    <a:pt x="862" y="796"/>
                    <a:pt x="915" y="808"/>
                    <a:pt x="969" y="808"/>
                  </a:cubicBezTo>
                  <a:cubicBezTo>
                    <a:pt x="1266" y="808"/>
                    <a:pt x="1358" y="494"/>
                    <a:pt x="1248" y="293"/>
                  </a:cubicBezTo>
                  <a:cubicBezTo>
                    <a:pt x="1419" y="274"/>
                    <a:pt x="1412" y="0"/>
                    <a:pt x="1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1"/>
            <p:cNvSpPr/>
            <p:nvPr/>
          </p:nvSpPr>
          <p:spPr>
            <a:xfrm>
              <a:off x="1751695" y="2467334"/>
              <a:ext cx="62579" cy="39788"/>
            </a:xfrm>
            <a:custGeom>
              <a:avLst/>
              <a:gdLst/>
              <a:ahLst/>
              <a:cxnLst/>
              <a:rect l="l" t="t" r="r" b="b"/>
              <a:pathLst>
                <a:path w="1285" h="817" extrusionOk="0">
                  <a:moveTo>
                    <a:pt x="302" y="0"/>
                  </a:moveTo>
                  <a:cubicBezTo>
                    <a:pt x="227" y="0"/>
                    <a:pt x="152" y="38"/>
                    <a:pt x="105" y="112"/>
                  </a:cubicBezTo>
                  <a:lnTo>
                    <a:pt x="99" y="120"/>
                  </a:lnTo>
                  <a:cubicBezTo>
                    <a:pt x="0" y="269"/>
                    <a:pt x="134" y="469"/>
                    <a:pt x="302" y="469"/>
                  </a:cubicBezTo>
                  <a:cubicBezTo>
                    <a:pt x="303" y="469"/>
                    <a:pt x="303" y="469"/>
                    <a:pt x="304" y="469"/>
                  </a:cubicBezTo>
                  <a:cubicBezTo>
                    <a:pt x="318" y="469"/>
                    <a:pt x="331" y="467"/>
                    <a:pt x="344" y="464"/>
                  </a:cubicBezTo>
                  <a:cubicBezTo>
                    <a:pt x="371" y="609"/>
                    <a:pt x="480" y="736"/>
                    <a:pt x="669" y="736"/>
                  </a:cubicBezTo>
                  <a:cubicBezTo>
                    <a:pt x="671" y="736"/>
                    <a:pt x="672" y="736"/>
                    <a:pt x="674" y="736"/>
                  </a:cubicBezTo>
                  <a:cubicBezTo>
                    <a:pt x="747" y="736"/>
                    <a:pt x="819" y="712"/>
                    <a:pt x="877" y="665"/>
                  </a:cubicBezTo>
                  <a:cubicBezTo>
                    <a:pt x="901" y="754"/>
                    <a:pt x="982" y="816"/>
                    <a:pt x="1075" y="816"/>
                  </a:cubicBezTo>
                  <a:cubicBezTo>
                    <a:pt x="1183" y="816"/>
                    <a:pt x="1284" y="719"/>
                    <a:pt x="1279" y="608"/>
                  </a:cubicBezTo>
                  <a:cubicBezTo>
                    <a:pt x="1273" y="497"/>
                    <a:pt x="1185" y="404"/>
                    <a:pt x="1070" y="404"/>
                  </a:cubicBezTo>
                  <a:cubicBezTo>
                    <a:pt x="1043" y="404"/>
                    <a:pt x="1016" y="410"/>
                    <a:pt x="991" y="421"/>
                  </a:cubicBezTo>
                  <a:cubicBezTo>
                    <a:pt x="1001" y="243"/>
                    <a:pt x="891" y="56"/>
                    <a:pt x="662" y="56"/>
                  </a:cubicBezTo>
                  <a:cubicBezTo>
                    <a:pt x="602" y="56"/>
                    <a:pt x="543" y="71"/>
                    <a:pt x="492" y="102"/>
                  </a:cubicBezTo>
                  <a:cubicBezTo>
                    <a:pt x="444" y="34"/>
                    <a:pt x="37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1"/>
            <p:cNvSpPr/>
            <p:nvPr/>
          </p:nvSpPr>
          <p:spPr>
            <a:xfrm>
              <a:off x="1844570" y="2512675"/>
              <a:ext cx="27077" cy="20941"/>
            </a:xfrm>
            <a:custGeom>
              <a:avLst/>
              <a:gdLst/>
              <a:ahLst/>
              <a:cxnLst/>
              <a:rect l="l" t="t" r="r" b="b"/>
              <a:pathLst>
                <a:path w="556" h="430" extrusionOk="0">
                  <a:moveTo>
                    <a:pt x="277" y="1"/>
                  </a:moveTo>
                  <a:cubicBezTo>
                    <a:pt x="1" y="1"/>
                    <a:pt x="4" y="429"/>
                    <a:pt x="280" y="429"/>
                  </a:cubicBezTo>
                  <a:cubicBezTo>
                    <a:pt x="555" y="429"/>
                    <a:pt x="552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1"/>
            <p:cNvSpPr/>
            <p:nvPr/>
          </p:nvSpPr>
          <p:spPr>
            <a:xfrm>
              <a:off x="1811696" y="2506538"/>
              <a:ext cx="60047" cy="76021"/>
            </a:xfrm>
            <a:custGeom>
              <a:avLst/>
              <a:gdLst/>
              <a:ahLst/>
              <a:cxnLst/>
              <a:rect l="l" t="t" r="r" b="b"/>
              <a:pathLst>
                <a:path w="1233" h="1561" extrusionOk="0">
                  <a:moveTo>
                    <a:pt x="331" y="0"/>
                  </a:moveTo>
                  <a:cubicBezTo>
                    <a:pt x="43" y="0"/>
                    <a:pt x="36" y="431"/>
                    <a:pt x="303" y="463"/>
                  </a:cubicBezTo>
                  <a:cubicBezTo>
                    <a:pt x="244" y="513"/>
                    <a:pt x="229" y="605"/>
                    <a:pt x="250" y="678"/>
                  </a:cubicBezTo>
                  <a:cubicBezTo>
                    <a:pt x="164" y="687"/>
                    <a:pt x="84" y="717"/>
                    <a:pt x="50" y="800"/>
                  </a:cubicBezTo>
                  <a:cubicBezTo>
                    <a:pt x="1" y="919"/>
                    <a:pt x="82" y="1028"/>
                    <a:pt x="157" y="1119"/>
                  </a:cubicBezTo>
                  <a:cubicBezTo>
                    <a:pt x="133" y="1179"/>
                    <a:pt x="163" y="1263"/>
                    <a:pt x="247" y="1263"/>
                  </a:cubicBezTo>
                  <a:lnTo>
                    <a:pt x="263" y="1263"/>
                  </a:lnTo>
                  <a:cubicBezTo>
                    <a:pt x="285" y="1263"/>
                    <a:pt x="308" y="1255"/>
                    <a:pt x="325" y="1239"/>
                  </a:cubicBezTo>
                  <a:cubicBezTo>
                    <a:pt x="348" y="1245"/>
                    <a:pt x="371" y="1247"/>
                    <a:pt x="394" y="1247"/>
                  </a:cubicBezTo>
                  <a:cubicBezTo>
                    <a:pt x="402" y="1247"/>
                    <a:pt x="410" y="1247"/>
                    <a:pt x="418" y="1247"/>
                  </a:cubicBezTo>
                  <a:cubicBezTo>
                    <a:pt x="456" y="1273"/>
                    <a:pt x="502" y="1286"/>
                    <a:pt x="550" y="1286"/>
                  </a:cubicBezTo>
                  <a:cubicBezTo>
                    <a:pt x="571" y="1285"/>
                    <a:pt x="592" y="1282"/>
                    <a:pt x="613" y="1277"/>
                  </a:cubicBezTo>
                  <a:lnTo>
                    <a:pt x="613" y="1277"/>
                  </a:lnTo>
                  <a:cubicBezTo>
                    <a:pt x="610" y="1321"/>
                    <a:pt x="622" y="1366"/>
                    <a:pt x="647" y="1402"/>
                  </a:cubicBezTo>
                  <a:cubicBezTo>
                    <a:pt x="648" y="1405"/>
                    <a:pt x="651" y="1407"/>
                    <a:pt x="652" y="1410"/>
                  </a:cubicBezTo>
                  <a:cubicBezTo>
                    <a:pt x="696" y="1481"/>
                    <a:pt x="770" y="1518"/>
                    <a:pt x="845" y="1518"/>
                  </a:cubicBezTo>
                  <a:cubicBezTo>
                    <a:pt x="905" y="1518"/>
                    <a:pt x="965" y="1494"/>
                    <a:pt x="1010" y="1446"/>
                  </a:cubicBezTo>
                  <a:lnTo>
                    <a:pt x="1010" y="1446"/>
                  </a:lnTo>
                  <a:cubicBezTo>
                    <a:pt x="1003" y="1500"/>
                    <a:pt x="1034" y="1561"/>
                    <a:pt x="1104" y="1561"/>
                  </a:cubicBezTo>
                  <a:cubicBezTo>
                    <a:pt x="1233" y="1561"/>
                    <a:pt x="1230" y="1362"/>
                    <a:pt x="1103" y="1362"/>
                  </a:cubicBezTo>
                  <a:cubicBezTo>
                    <a:pt x="1090" y="1362"/>
                    <a:pt x="1077" y="1364"/>
                    <a:pt x="1065" y="1370"/>
                  </a:cubicBezTo>
                  <a:cubicBezTo>
                    <a:pt x="1130" y="1224"/>
                    <a:pt x="1004" y="1050"/>
                    <a:pt x="846" y="1050"/>
                  </a:cubicBezTo>
                  <a:cubicBezTo>
                    <a:pt x="846" y="1050"/>
                    <a:pt x="845" y="1050"/>
                    <a:pt x="845" y="1050"/>
                  </a:cubicBezTo>
                  <a:cubicBezTo>
                    <a:pt x="821" y="1050"/>
                    <a:pt x="798" y="1054"/>
                    <a:pt x="776" y="1062"/>
                  </a:cubicBezTo>
                  <a:cubicBezTo>
                    <a:pt x="781" y="969"/>
                    <a:pt x="739" y="874"/>
                    <a:pt x="651" y="832"/>
                  </a:cubicBezTo>
                  <a:cubicBezTo>
                    <a:pt x="640" y="813"/>
                    <a:pt x="628" y="795"/>
                    <a:pt x="614" y="779"/>
                  </a:cubicBezTo>
                  <a:cubicBezTo>
                    <a:pt x="629" y="765"/>
                    <a:pt x="644" y="748"/>
                    <a:pt x="654" y="730"/>
                  </a:cubicBezTo>
                  <a:cubicBezTo>
                    <a:pt x="697" y="654"/>
                    <a:pt x="691" y="540"/>
                    <a:pt x="629" y="473"/>
                  </a:cubicBezTo>
                  <a:cubicBezTo>
                    <a:pt x="758" y="437"/>
                    <a:pt x="744" y="217"/>
                    <a:pt x="589" y="217"/>
                  </a:cubicBezTo>
                  <a:cubicBezTo>
                    <a:pt x="578" y="217"/>
                    <a:pt x="567" y="218"/>
                    <a:pt x="557" y="221"/>
                  </a:cubicBezTo>
                  <a:cubicBezTo>
                    <a:pt x="551" y="109"/>
                    <a:pt x="476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>
              <a:off x="1820462" y="2578519"/>
              <a:ext cx="42710" cy="40665"/>
            </a:xfrm>
            <a:custGeom>
              <a:avLst/>
              <a:gdLst/>
              <a:ahLst/>
              <a:cxnLst/>
              <a:rect l="l" t="t" r="r" b="b"/>
              <a:pathLst>
                <a:path w="877" h="835" extrusionOk="0">
                  <a:moveTo>
                    <a:pt x="428" y="1"/>
                  </a:moveTo>
                  <a:cubicBezTo>
                    <a:pt x="41" y="1"/>
                    <a:pt x="1" y="529"/>
                    <a:pt x="297" y="653"/>
                  </a:cubicBezTo>
                  <a:cubicBezTo>
                    <a:pt x="303" y="660"/>
                    <a:pt x="308" y="668"/>
                    <a:pt x="314" y="674"/>
                  </a:cubicBezTo>
                  <a:cubicBezTo>
                    <a:pt x="341" y="710"/>
                    <a:pt x="373" y="743"/>
                    <a:pt x="408" y="772"/>
                  </a:cubicBezTo>
                  <a:cubicBezTo>
                    <a:pt x="463" y="813"/>
                    <a:pt x="530" y="835"/>
                    <a:pt x="600" y="835"/>
                  </a:cubicBezTo>
                  <a:cubicBezTo>
                    <a:pt x="608" y="835"/>
                    <a:pt x="617" y="834"/>
                    <a:pt x="626" y="834"/>
                  </a:cubicBezTo>
                  <a:cubicBezTo>
                    <a:pt x="729" y="827"/>
                    <a:pt x="831" y="762"/>
                    <a:pt x="856" y="655"/>
                  </a:cubicBezTo>
                  <a:cubicBezTo>
                    <a:pt x="877" y="568"/>
                    <a:pt x="877" y="475"/>
                    <a:pt x="829" y="396"/>
                  </a:cubicBezTo>
                  <a:cubicBezTo>
                    <a:pt x="808" y="362"/>
                    <a:pt x="783" y="331"/>
                    <a:pt x="755" y="304"/>
                  </a:cubicBezTo>
                  <a:cubicBezTo>
                    <a:pt x="740" y="147"/>
                    <a:pt x="631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1"/>
            <p:cNvSpPr/>
            <p:nvPr/>
          </p:nvSpPr>
          <p:spPr>
            <a:xfrm>
              <a:off x="1834391" y="2627903"/>
              <a:ext cx="20746" cy="20503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211" y="0"/>
                  </a:moveTo>
                  <a:cubicBezTo>
                    <a:pt x="125" y="0"/>
                    <a:pt x="22" y="58"/>
                    <a:pt x="10" y="151"/>
                  </a:cubicBezTo>
                  <a:lnTo>
                    <a:pt x="9" y="160"/>
                  </a:lnTo>
                  <a:cubicBezTo>
                    <a:pt x="0" y="220"/>
                    <a:pt x="3" y="267"/>
                    <a:pt x="30" y="320"/>
                  </a:cubicBezTo>
                  <a:cubicBezTo>
                    <a:pt x="62" y="375"/>
                    <a:pt x="119" y="412"/>
                    <a:pt x="184" y="418"/>
                  </a:cubicBezTo>
                  <a:cubicBezTo>
                    <a:pt x="193" y="420"/>
                    <a:pt x="203" y="420"/>
                    <a:pt x="212" y="420"/>
                  </a:cubicBezTo>
                  <a:cubicBezTo>
                    <a:pt x="257" y="420"/>
                    <a:pt x="301" y="405"/>
                    <a:pt x="336" y="377"/>
                  </a:cubicBezTo>
                  <a:cubicBezTo>
                    <a:pt x="382" y="340"/>
                    <a:pt x="425" y="275"/>
                    <a:pt x="417" y="212"/>
                  </a:cubicBezTo>
                  <a:lnTo>
                    <a:pt x="414" y="202"/>
                  </a:lnTo>
                  <a:cubicBezTo>
                    <a:pt x="407" y="148"/>
                    <a:pt x="397" y="96"/>
                    <a:pt x="354" y="56"/>
                  </a:cubicBezTo>
                  <a:cubicBezTo>
                    <a:pt x="320" y="26"/>
                    <a:pt x="279" y="7"/>
                    <a:pt x="235" y="2"/>
                  </a:cubicBezTo>
                  <a:cubicBezTo>
                    <a:pt x="227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>
              <a:off x="1726711" y="2722384"/>
              <a:ext cx="96621" cy="117172"/>
            </a:xfrm>
            <a:custGeom>
              <a:avLst/>
              <a:gdLst/>
              <a:ahLst/>
              <a:cxnLst/>
              <a:rect l="l" t="t" r="r" b="b"/>
              <a:pathLst>
                <a:path w="1984" h="2406" extrusionOk="0">
                  <a:moveTo>
                    <a:pt x="1583" y="0"/>
                  </a:moveTo>
                  <a:cubicBezTo>
                    <a:pt x="1503" y="3"/>
                    <a:pt x="1433" y="53"/>
                    <a:pt x="1404" y="128"/>
                  </a:cubicBezTo>
                  <a:cubicBezTo>
                    <a:pt x="1384" y="153"/>
                    <a:pt x="1369" y="181"/>
                    <a:pt x="1359" y="211"/>
                  </a:cubicBezTo>
                  <a:cubicBezTo>
                    <a:pt x="1244" y="213"/>
                    <a:pt x="1196" y="316"/>
                    <a:pt x="1214" y="405"/>
                  </a:cubicBezTo>
                  <a:cubicBezTo>
                    <a:pt x="1194" y="401"/>
                    <a:pt x="1173" y="399"/>
                    <a:pt x="1152" y="399"/>
                  </a:cubicBezTo>
                  <a:cubicBezTo>
                    <a:pt x="1058" y="399"/>
                    <a:pt x="966" y="441"/>
                    <a:pt x="920" y="530"/>
                  </a:cubicBezTo>
                  <a:cubicBezTo>
                    <a:pt x="856" y="655"/>
                    <a:pt x="886" y="830"/>
                    <a:pt x="1020" y="899"/>
                  </a:cubicBezTo>
                  <a:lnTo>
                    <a:pt x="1035" y="906"/>
                  </a:lnTo>
                  <a:cubicBezTo>
                    <a:pt x="1045" y="911"/>
                    <a:pt x="1055" y="914"/>
                    <a:pt x="1065" y="918"/>
                  </a:cubicBezTo>
                  <a:cubicBezTo>
                    <a:pt x="1007" y="937"/>
                    <a:pt x="959" y="992"/>
                    <a:pt x="963" y="1056"/>
                  </a:cubicBezTo>
                  <a:cubicBezTo>
                    <a:pt x="963" y="1063"/>
                    <a:pt x="964" y="1069"/>
                    <a:pt x="965" y="1075"/>
                  </a:cubicBezTo>
                  <a:cubicBezTo>
                    <a:pt x="906" y="1077"/>
                    <a:pt x="825" y="1108"/>
                    <a:pt x="788" y="1154"/>
                  </a:cubicBezTo>
                  <a:lnTo>
                    <a:pt x="769" y="1177"/>
                  </a:lnTo>
                  <a:cubicBezTo>
                    <a:pt x="708" y="1252"/>
                    <a:pt x="669" y="1346"/>
                    <a:pt x="701" y="1444"/>
                  </a:cubicBezTo>
                  <a:cubicBezTo>
                    <a:pt x="706" y="1457"/>
                    <a:pt x="712" y="1471"/>
                    <a:pt x="718" y="1483"/>
                  </a:cubicBezTo>
                  <a:cubicBezTo>
                    <a:pt x="678" y="1458"/>
                    <a:pt x="630" y="1444"/>
                    <a:pt x="582" y="1444"/>
                  </a:cubicBezTo>
                  <a:cubicBezTo>
                    <a:pt x="580" y="1444"/>
                    <a:pt x="578" y="1444"/>
                    <a:pt x="576" y="1444"/>
                  </a:cubicBezTo>
                  <a:cubicBezTo>
                    <a:pt x="557" y="1444"/>
                    <a:pt x="539" y="1446"/>
                    <a:pt x="520" y="1450"/>
                  </a:cubicBezTo>
                  <a:cubicBezTo>
                    <a:pt x="518" y="1377"/>
                    <a:pt x="470" y="1307"/>
                    <a:pt x="377" y="1307"/>
                  </a:cubicBezTo>
                  <a:cubicBezTo>
                    <a:pt x="201" y="1307"/>
                    <a:pt x="191" y="1561"/>
                    <a:pt x="342" y="1598"/>
                  </a:cubicBezTo>
                  <a:cubicBezTo>
                    <a:pt x="307" y="1684"/>
                    <a:pt x="315" y="1784"/>
                    <a:pt x="364" y="1865"/>
                  </a:cubicBezTo>
                  <a:cubicBezTo>
                    <a:pt x="362" y="1869"/>
                    <a:pt x="362" y="1874"/>
                    <a:pt x="360" y="1877"/>
                  </a:cubicBezTo>
                  <a:cubicBezTo>
                    <a:pt x="354" y="1877"/>
                    <a:pt x="348" y="1876"/>
                    <a:pt x="340" y="1876"/>
                  </a:cubicBezTo>
                  <a:cubicBezTo>
                    <a:pt x="0" y="1876"/>
                    <a:pt x="4" y="2406"/>
                    <a:pt x="345" y="2406"/>
                  </a:cubicBezTo>
                  <a:cubicBezTo>
                    <a:pt x="543" y="2406"/>
                    <a:pt x="624" y="2228"/>
                    <a:pt x="592" y="2078"/>
                  </a:cubicBezTo>
                  <a:cubicBezTo>
                    <a:pt x="640" y="2056"/>
                    <a:pt x="676" y="2012"/>
                    <a:pt x="688" y="1958"/>
                  </a:cubicBezTo>
                  <a:cubicBezTo>
                    <a:pt x="828" y="1899"/>
                    <a:pt x="868" y="1724"/>
                    <a:pt x="811" y="1594"/>
                  </a:cubicBezTo>
                  <a:lnTo>
                    <a:pt x="811" y="1594"/>
                  </a:lnTo>
                  <a:cubicBezTo>
                    <a:pt x="817" y="1599"/>
                    <a:pt x="822" y="1602"/>
                    <a:pt x="828" y="1606"/>
                  </a:cubicBezTo>
                  <a:cubicBezTo>
                    <a:pt x="869" y="1630"/>
                    <a:pt x="914" y="1641"/>
                    <a:pt x="959" y="1641"/>
                  </a:cubicBezTo>
                  <a:cubicBezTo>
                    <a:pt x="1074" y="1641"/>
                    <a:pt x="1186" y="1569"/>
                    <a:pt x="1222" y="1454"/>
                  </a:cubicBezTo>
                  <a:lnTo>
                    <a:pt x="1222" y="1454"/>
                  </a:lnTo>
                  <a:cubicBezTo>
                    <a:pt x="1221" y="1460"/>
                    <a:pt x="1220" y="1465"/>
                    <a:pt x="1220" y="1471"/>
                  </a:cubicBezTo>
                  <a:cubicBezTo>
                    <a:pt x="1220" y="1480"/>
                    <a:pt x="1219" y="1487"/>
                    <a:pt x="1216" y="1495"/>
                  </a:cubicBezTo>
                  <a:cubicBezTo>
                    <a:pt x="1206" y="1539"/>
                    <a:pt x="1228" y="1584"/>
                    <a:pt x="1270" y="1602"/>
                  </a:cubicBezTo>
                  <a:cubicBezTo>
                    <a:pt x="1281" y="1607"/>
                    <a:pt x="1293" y="1609"/>
                    <a:pt x="1305" y="1609"/>
                  </a:cubicBezTo>
                  <a:cubicBezTo>
                    <a:pt x="1337" y="1609"/>
                    <a:pt x="1368" y="1594"/>
                    <a:pt x="1383" y="1564"/>
                  </a:cubicBezTo>
                  <a:cubicBezTo>
                    <a:pt x="1390" y="1549"/>
                    <a:pt x="1398" y="1534"/>
                    <a:pt x="1408" y="1520"/>
                  </a:cubicBezTo>
                  <a:cubicBezTo>
                    <a:pt x="1447" y="1467"/>
                    <a:pt x="1404" y="1388"/>
                    <a:pt x="1346" y="1373"/>
                  </a:cubicBezTo>
                  <a:cubicBezTo>
                    <a:pt x="1338" y="1371"/>
                    <a:pt x="1330" y="1370"/>
                    <a:pt x="1322" y="1370"/>
                  </a:cubicBezTo>
                  <a:cubicBezTo>
                    <a:pt x="1284" y="1370"/>
                    <a:pt x="1247" y="1392"/>
                    <a:pt x="1231" y="1427"/>
                  </a:cubicBezTo>
                  <a:cubicBezTo>
                    <a:pt x="1232" y="1421"/>
                    <a:pt x="1234" y="1415"/>
                    <a:pt x="1235" y="1410"/>
                  </a:cubicBezTo>
                  <a:cubicBezTo>
                    <a:pt x="1254" y="1327"/>
                    <a:pt x="1237" y="1242"/>
                    <a:pt x="1185" y="1175"/>
                  </a:cubicBezTo>
                  <a:cubicBezTo>
                    <a:pt x="1227" y="1149"/>
                    <a:pt x="1252" y="1102"/>
                    <a:pt x="1251" y="1054"/>
                  </a:cubicBezTo>
                  <a:cubicBezTo>
                    <a:pt x="1249" y="1008"/>
                    <a:pt x="1226" y="966"/>
                    <a:pt x="1189" y="938"/>
                  </a:cubicBezTo>
                  <a:cubicBezTo>
                    <a:pt x="1277" y="933"/>
                    <a:pt x="1360" y="891"/>
                    <a:pt x="1404" y="806"/>
                  </a:cubicBezTo>
                  <a:cubicBezTo>
                    <a:pt x="1450" y="717"/>
                    <a:pt x="1447" y="611"/>
                    <a:pt x="1397" y="525"/>
                  </a:cubicBezTo>
                  <a:lnTo>
                    <a:pt x="1407" y="523"/>
                  </a:lnTo>
                  <a:cubicBezTo>
                    <a:pt x="1434" y="570"/>
                    <a:pt x="1472" y="611"/>
                    <a:pt x="1520" y="638"/>
                  </a:cubicBezTo>
                  <a:cubicBezTo>
                    <a:pt x="1564" y="663"/>
                    <a:pt x="1612" y="676"/>
                    <a:pt x="1661" y="676"/>
                  </a:cubicBezTo>
                  <a:cubicBezTo>
                    <a:pt x="1712" y="676"/>
                    <a:pt x="1762" y="663"/>
                    <a:pt x="1808" y="636"/>
                  </a:cubicBezTo>
                  <a:cubicBezTo>
                    <a:pt x="1983" y="532"/>
                    <a:pt x="1984" y="290"/>
                    <a:pt x="1834" y="168"/>
                  </a:cubicBezTo>
                  <a:cubicBezTo>
                    <a:pt x="1829" y="161"/>
                    <a:pt x="1825" y="155"/>
                    <a:pt x="1821" y="148"/>
                  </a:cubicBezTo>
                  <a:cubicBezTo>
                    <a:pt x="1795" y="105"/>
                    <a:pt x="1757" y="72"/>
                    <a:pt x="1711" y="52"/>
                  </a:cubicBezTo>
                  <a:cubicBezTo>
                    <a:pt x="1677" y="18"/>
                    <a:pt x="163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>
              <a:off x="1630768" y="2844576"/>
              <a:ext cx="84494" cy="76849"/>
            </a:xfrm>
            <a:custGeom>
              <a:avLst/>
              <a:gdLst/>
              <a:ahLst/>
              <a:cxnLst/>
              <a:rect l="l" t="t" r="r" b="b"/>
              <a:pathLst>
                <a:path w="1735" h="1578" extrusionOk="0">
                  <a:moveTo>
                    <a:pt x="892" y="756"/>
                  </a:moveTo>
                  <a:lnTo>
                    <a:pt x="892" y="756"/>
                  </a:lnTo>
                  <a:cubicBezTo>
                    <a:pt x="925" y="769"/>
                    <a:pt x="960" y="777"/>
                    <a:pt x="995" y="780"/>
                  </a:cubicBezTo>
                  <a:cubicBezTo>
                    <a:pt x="992" y="798"/>
                    <a:pt x="989" y="815"/>
                    <a:pt x="987" y="833"/>
                  </a:cubicBezTo>
                  <a:lnTo>
                    <a:pt x="986" y="855"/>
                  </a:lnTo>
                  <a:cubicBezTo>
                    <a:pt x="984" y="870"/>
                    <a:pt x="985" y="886"/>
                    <a:pt x="988" y="901"/>
                  </a:cubicBezTo>
                  <a:cubicBezTo>
                    <a:pt x="985" y="899"/>
                    <a:pt x="982" y="898"/>
                    <a:pt x="979" y="896"/>
                  </a:cubicBezTo>
                  <a:cubicBezTo>
                    <a:pt x="963" y="888"/>
                    <a:pt x="948" y="881"/>
                    <a:pt x="932" y="875"/>
                  </a:cubicBezTo>
                  <a:cubicBezTo>
                    <a:pt x="932" y="832"/>
                    <a:pt x="918" y="789"/>
                    <a:pt x="892" y="756"/>
                  </a:cubicBezTo>
                  <a:close/>
                  <a:moveTo>
                    <a:pt x="820" y="0"/>
                  </a:moveTo>
                  <a:cubicBezTo>
                    <a:pt x="744" y="0"/>
                    <a:pt x="673" y="68"/>
                    <a:pt x="678" y="145"/>
                  </a:cubicBezTo>
                  <a:cubicBezTo>
                    <a:pt x="679" y="194"/>
                    <a:pt x="704" y="238"/>
                    <a:pt x="743" y="264"/>
                  </a:cubicBezTo>
                  <a:cubicBezTo>
                    <a:pt x="668" y="405"/>
                    <a:pt x="693" y="599"/>
                    <a:pt x="815" y="706"/>
                  </a:cubicBezTo>
                  <a:cubicBezTo>
                    <a:pt x="798" y="701"/>
                    <a:pt x="780" y="699"/>
                    <a:pt x="763" y="699"/>
                  </a:cubicBezTo>
                  <a:lnTo>
                    <a:pt x="761" y="699"/>
                  </a:lnTo>
                  <a:cubicBezTo>
                    <a:pt x="699" y="627"/>
                    <a:pt x="610" y="586"/>
                    <a:pt x="516" y="586"/>
                  </a:cubicBezTo>
                  <a:cubicBezTo>
                    <a:pt x="405" y="586"/>
                    <a:pt x="300" y="650"/>
                    <a:pt x="240" y="742"/>
                  </a:cubicBezTo>
                  <a:cubicBezTo>
                    <a:pt x="215" y="716"/>
                    <a:pt x="182" y="704"/>
                    <a:pt x="151" y="704"/>
                  </a:cubicBezTo>
                  <a:cubicBezTo>
                    <a:pt x="102" y="704"/>
                    <a:pt x="55" y="732"/>
                    <a:pt x="35" y="782"/>
                  </a:cubicBezTo>
                  <a:cubicBezTo>
                    <a:pt x="1" y="865"/>
                    <a:pt x="62" y="955"/>
                    <a:pt x="150" y="955"/>
                  </a:cubicBezTo>
                  <a:cubicBezTo>
                    <a:pt x="150" y="955"/>
                    <a:pt x="151" y="955"/>
                    <a:pt x="152" y="955"/>
                  </a:cubicBezTo>
                  <a:cubicBezTo>
                    <a:pt x="166" y="955"/>
                    <a:pt x="180" y="952"/>
                    <a:pt x="193" y="946"/>
                  </a:cubicBezTo>
                  <a:cubicBezTo>
                    <a:pt x="212" y="1092"/>
                    <a:pt x="315" y="1211"/>
                    <a:pt x="456" y="1238"/>
                  </a:cubicBezTo>
                  <a:cubicBezTo>
                    <a:pt x="459" y="1295"/>
                    <a:pt x="477" y="1351"/>
                    <a:pt x="505" y="1400"/>
                  </a:cubicBezTo>
                  <a:cubicBezTo>
                    <a:pt x="537" y="1453"/>
                    <a:pt x="581" y="1496"/>
                    <a:pt x="635" y="1527"/>
                  </a:cubicBezTo>
                  <a:cubicBezTo>
                    <a:pt x="689" y="1558"/>
                    <a:pt x="748" y="1575"/>
                    <a:pt x="810" y="1575"/>
                  </a:cubicBezTo>
                  <a:cubicBezTo>
                    <a:pt x="813" y="1575"/>
                    <a:pt x="815" y="1575"/>
                    <a:pt x="817" y="1575"/>
                  </a:cubicBezTo>
                  <a:lnTo>
                    <a:pt x="845" y="1577"/>
                  </a:lnTo>
                  <a:lnTo>
                    <a:pt x="937" y="1564"/>
                  </a:lnTo>
                  <a:lnTo>
                    <a:pt x="1019" y="1528"/>
                  </a:lnTo>
                  <a:cubicBezTo>
                    <a:pt x="1083" y="1490"/>
                    <a:pt x="1132" y="1431"/>
                    <a:pt x="1160" y="1362"/>
                  </a:cubicBezTo>
                  <a:cubicBezTo>
                    <a:pt x="1162" y="1356"/>
                    <a:pt x="1164" y="1349"/>
                    <a:pt x="1167" y="1343"/>
                  </a:cubicBezTo>
                  <a:cubicBezTo>
                    <a:pt x="1236" y="1319"/>
                    <a:pt x="1241" y="1216"/>
                    <a:pt x="1181" y="1180"/>
                  </a:cubicBezTo>
                  <a:cubicBezTo>
                    <a:pt x="1175" y="1144"/>
                    <a:pt x="1163" y="1108"/>
                    <a:pt x="1147" y="1075"/>
                  </a:cubicBezTo>
                  <a:lnTo>
                    <a:pt x="1147" y="1075"/>
                  </a:lnTo>
                  <a:cubicBezTo>
                    <a:pt x="1174" y="1083"/>
                    <a:pt x="1203" y="1088"/>
                    <a:pt x="1232" y="1088"/>
                  </a:cubicBezTo>
                  <a:cubicBezTo>
                    <a:pt x="1251" y="1088"/>
                    <a:pt x="1270" y="1086"/>
                    <a:pt x="1289" y="1082"/>
                  </a:cubicBezTo>
                  <a:lnTo>
                    <a:pt x="1316" y="1078"/>
                  </a:lnTo>
                  <a:cubicBezTo>
                    <a:pt x="1354" y="1072"/>
                    <a:pt x="1401" y="1038"/>
                    <a:pt x="1427" y="1012"/>
                  </a:cubicBezTo>
                  <a:cubicBezTo>
                    <a:pt x="1433" y="1005"/>
                    <a:pt x="1439" y="999"/>
                    <a:pt x="1445" y="992"/>
                  </a:cubicBezTo>
                  <a:cubicBezTo>
                    <a:pt x="1451" y="1008"/>
                    <a:pt x="1461" y="1022"/>
                    <a:pt x="1474" y="1036"/>
                  </a:cubicBezTo>
                  <a:cubicBezTo>
                    <a:pt x="1500" y="1062"/>
                    <a:pt x="1530" y="1071"/>
                    <a:pt x="1563" y="1071"/>
                  </a:cubicBezTo>
                  <a:cubicBezTo>
                    <a:pt x="1575" y="1071"/>
                    <a:pt x="1587" y="1070"/>
                    <a:pt x="1599" y="1068"/>
                  </a:cubicBezTo>
                  <a:lnTo>
                    <a:pt x="1613" y="1065"/>
                  </a:lnTo>
                  <a:cubicBezTo>
                    <a:pt x="1734" y="1047"/>
                    <a:pt x="1731" y="839"/>
                    <a:pt x="1611" y="821"/>
                  </a:cubicBezTo>
                  <a:lnTo>
                    <a:pt x="1596" y="820"/>
                  </a:lnTo>
                  <a:cubicBezTo>
                    <a:pt x="1588" y="819"/>
                    <a:pt x="1580" y="818"/>
                    <a:pt x="1572" y="818"/>
                  </a:cubicBezTo>
                  <a:cubicBezTo>
                    <a:pt x="1548" y="818"/>
                    <a:pt x="1523" y="824"/>
                    <a:pt x="1501" y="836"/>
                  </a:cubicBezTo>
                  <a:cubicBezTo>
                    <a:pt x="1501" y="755"/>
                    <a:pt x="1463" y="677"/>
                    <a:pt x="1399" y="629"/>
                  </a:cubicBezTo>
                  <a:cubicBezTo>
                    <a:pt x="1377" y="613"/>
                    <a:pt x="1352" y="600"/>
                    <a:pt x="1327" y="592"/>
                  </a:cubicBezTo>
                  <a:cubicBezTo>
                    <a:pt x="1411" y="391"/>
                    <a:pt x="1310" y="105"/>
                    <a:pt x="1025" y="105"/>
                  </a:cubicBezTo>
                  <a:cubicBezTo>
                    <a:pt x="1004" y="105"/>
                    <a:pt x="982" y="107"/>
                    <a:pt x="961" y="111"/>
                  </a:cubicBezTo>
                  <a:cubicBezTo>
                    <a:pt x="945" y="47"/>
                    <a:pt x="887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1"/>
            <p:cNvSpPr/>
            <p:nvPr/>
          </p:nvSpPr>
          <p:spPr>
            <a:xfrm>
              <a:off x="1580118" y="2915145"/>
              <a:ext cx="80793" cy="63943"/>
            </a:xfrm>
            <a:custGeom>
              <a:avLst/>
              <a:gdLst/>
              <a:ahLst/>
              <a:cxnLst/>
              <a:rect l="l" t="t" r="r" b="b"/>
              <a:pathLst>
                <a:path w="1659" h="1313" extrusionOk="0">
                  <a:moveTo>
                    <a:pt x="1295" y="1"/>
                  </a:moveTo>
                  <a:cubicBezTo>
                    <a:pt x="1148" y="1"/>
                    <a:pt x="1062" y="96"/>
                    <a:pt x="1037" y="208"/>
                  </a:cubicBezTo>
                  <a:cubicBezTo>
                    <a:pt x="1006" y="104"/>
                    <a:pt x="911" y="33"/>
                    <a:pt x="804" y="33"/>
                  </a:cubicBezTo>
                  <a:cubicBezTo>
                    <a:pt x="674" y="33"/>
                    <a:pt x="551" y="150"/>
                    <a:pt x="558" y="282"/>
                  </a:cubicBezTo>
                  <a:cubicBezTo>
                    <a:pt x="562" y="333"/>
                    <a:pt x="579" y="383"/>
                    <a:pt x="610" y="424"/>
                  </a:cubicBezTo>
                  <a:cubicBezTo>
                    <a:pt x="589" y="480"/>
                    <a:pt x="586" y="540"/>
                    <a:pt x="598" y="598"/>
                  </a:cubicBezTo>
                  <a:cubicBezTo>
                    <a:pt x="548" y="573"/>
                    <a:pt x="493" y="560"/>
                    <a:pt x="438" y="560"/>
                  </a:cubicBezTo>
                  <a:cubicBezTo>
                    <a:pt x="0" y="560"/>
                    <a:pt x="7" y="1240"/>
                    <a:pt x="444" y="1240"/>
                  </a:cubicBezTo>
                  <a:cubicBezTo>
                    <a:pt x="456" y="1240"/>
                    <a:pt x="466" y="1238"/>
                    <a:pt x="476" y="1237"/>
                  </a:cubicBezTo>
                  <a:cubicBezTo>
                    <a:pt x="494" y="1247"/>
                    <a:pt x="514" y="1254"/>
                    <a:pt x="533" y="1260"/>
                  </a:cubicBezTo>
                  <a:cubicBezTo>
                    <a:pt x="614" y="1282"/>
                    <a:pt x="691" y="1305"/>
                    <a:pt x="775" y="1312"/>
                  </a:cubicBezTo>
                  <a:lnTo>
                    <a:pt x="854" y="1300"/>
                  </a:lnTo>
                  <a:cubicBezTo>
                    <a:pt x="891" y="1292"/>
                    <a:pt x="925" y="1273"/>
                    <a:pt x="954" y="1247"/>
                  </a:cubicBezTo>
                  <a:cubicBezTo>
                    <a:pt x="1001" y="1210"/>
                    <a:pt x="1044" y="1155"/>
                    <a:pt x="1057" y="1093"/>
                  </a:cubicBezTo>
                  <a:cubicBezTo>
                    <a:pt x="1081" y="990"/>
                    <a:pt x="1050" y="881"/>
                    <a:pt x="974" y="808"/>
                  </a:cubicBezTo>
                  <a:cubicBezTo>
                    <a:pt x="1099" y="762"/>
                    <a:pt x="1156" y="635"/>
                    <a:pt x="1146" y="512"/>
                  </a:cubicBezTo>
                  <a:lnTo>
                    <a:pt x="1146" y="512"/>
                  </a:lnTo>
                  <a:cubicBezTo>
                    <a:pt x="1190" y="542"/>
                    <a:pt x="1241" y="558"/>
                    <a:pt x="1294" y="558"/>
                  </a:cubicBezTo>
                  <a:cubicBezTo>
                    <a:pt x="1296" y="558"/>
                    <a:pt x="1298" y="558"/>
                    <a:pt x="1300" y="558"/>
                  </a:cubicBezTo>
                  <a:cubicBezTo>
                    <a:pt x="1658" y="558"/>
                    <a:pt x="1653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1"/>
            <p:cNvSpPr/>
            <p:nvPr/>
          </p:nvSpPr>
          <p:spPr>
            <a:xfrm>
              <a:off x="1476627" y="2990632"/>
              <a:ext cx="64333" cy="36379"/>
            </a:xfrm>
            <a:custGeom>
              <a:avLst/>
              <a:gdLst/>
              <a:ahLst/>
              <a:cxnLst/>
              <a:rect l="l" t="t" r="r" b="b"/>
              <a:pathLst>
                <a:path w="1321" h="747" extrusionOk="0">
                  <a:moveTo>
                    <a:pt x="812" y="1"/>
                  </a:moveTo>
                  <a:cubicBezTo>
                    <a:pt x="780" y="1"/>
                    <a:pt x="749" y="5"/>
                    <a:pt x="725" y="12"/>
                  </a:cubicBezTo>
                  <a:cubicBezTo>
                    <a:pt x="657" y="32"/>
                    <a:pt x="598" y="74"/>
                    <a:pt x="557" y="131"/>
                  </a:cubicBezTo>
                  <a:cubicBezTo>
                    <a:pt x="499" y="48"/>
                    <a:pt x="408" y="4"/>
                    <a:pt x="316" y="4"/>
                  </a:cubicBezTo>
                  <a:cubicBezTo>
                    <a:pt x="242" y="4"/>
                    <a:pt x="169" y="32"/>
                    <a:pt x="112" y="88"/>
                  </a:cubicBezTo>
                  <a:cubicBezTo>
                    <a:pt x="46" y="155"/>
                    <a:pt x="1" y="279"/>
                    <a:pt x="39" y="370"/>
                  </a:cubicBezTo>
                  <a:lnTo>
                    <a:pt x="44" y="380"/>
                  </a:lnTo>
                  <a:cubicBezTo>
                    <a:pt x="64" y="426"/>
                    <a:pt x="82" y="470"/>
                    <a:pt x="119" y="506"/>
                  </a:cubicBezTo>
                  <a:cubicBezTo>
                    <a:pt x="163" y="549"/>
                    <a:pt x="220" y="575"/>
                    <a:pt x="282" y="582"/>
                  </a:cubicBezTo>
                  <a:cubicBezTo>
                    <a:pt x="294" y="584"/>
                    <a:pt x="307" y="585"/>
                    <a:pt x="320" y="585"/>
                  </a:cubicBezTo>
                  <a:cubicBezTo>
                    <a:pt x="357" y="585"/>
                    <a:pt x="395" y="577"/>
                    <a:pt x="429" y="562"/>
                  </a:cubicBezTo>
                  <a:cubicBezTo>
                    <a:pt x="473" y="543"/>
                    <a:pt x="513" y="514"/>
                    <a:pt x="544" y="478"/>
                  </a:cubicBezTo>
                  <a:cubicBezTo>
                    <a:pt x="571" y="522"/>
                    <a:pt x="609" y="558"/>
                    <a:pt x="654" y="585"/>
                  </a:cubicBezTo>
                  <a:lnTo>
                    <a:pt x="740" y="649"/>
                  </a:lnTo>
                  <a:cubicBezTo>
                    <a:pt x="777" y="676"/>
                    <a:pt x="832" y="688"/>
                    <a:pt x="885" y="689"/>
                  </a:cubicBezTo>
                  <a:cubicBezTo>
                    <a:pt x="929" y="726"/>
                    <a:pt x="986" y="747"/>
                    <a:pt x="1043" y="747"/>
                  </a:cubicBezTo>
                  <a:cubicBezTo>
                    <a:pt x="1045" y="747"/>
                    <a:pt x="1047" y="747"/>
                    <a:pt x="1048" y="746"/>
                  </a:cubicBezTo>
                  <a:cubicBezTo>
                    <a:pt x="1122" y="743"/>
                    <a:pt x="1176" y="714"/>
                    <a:pt x="1233" y="668"/>
                  </a:cubicBezTo>
                  <a:lnTo>
                    <a:pt x="1245" y="658"/>
                  </a:lnTo>
                  <a:cubicBezTo>
                    <a:pt x="1293" y="619"/>
                    <a:pt x="1321" y="531"/>
                    <a:pt x="1320" y="472"/>
                  </a:cubicBezTo>
                  <a:cubicBezTo>
                    <a:pt x="1320" y="407"/>
                    <a:pt x="1290" y="330"/>
                    <a:pt x="1241" y="286"/>
                  </a:cubicBezTo>
                  <a:cubicBezTo>
                    <a:pt x="1221" y="268"/>
                    <a:pt x="1199" y="254"/>
                    <a:pt x="1176" y="243"/>
                  </a:cubicBezTo>
                  <a:lnTo>
                    <a:pt x="1165" y="217"/>
                  </a:lnTo>
                  <a:cubicBezTo>
                    <a:pt x="1138" y="170"/>
                    <a:pt x="1098" y="132"/>
                    <a:pt x="1052" y="106"/>
                  </a:cubicBezTo>
                  <a:lnTo>
                    <a:pt x="966" y="42"/>
                  </a:lnTo>
                  <a:cubicBezTo>
                    <a:pt x="928" y="13"/>
                    <a:pt x="868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1"/>
            <p:cNvSpPr/>
            <p:nvPr/>
          </p:nvSpPr>
          <p:spPr>
            <a:xfrm>
              <a:off x="1523088" y="2965015"/>
              <a:ext cx="34577" cy="26590"/>
            </a:xfrm>
            <a:custGeom>
              <a:avLst/>
              <a:gdLst/>
              <a:ahLst/>
              <a:cxnLst/>
              <a:rect l="l" t="t" r="r" b="b"/>
              <a:pathLst>
                <a:path w="710" h="546" extrusionOk="0">
                  <a:moveTo>
                    <a:pt x="162" y="0"/>
                  </a:moveTo>
                  <a:cubicBezTo>
                    <a:pt x="0" y="0"/>
                    <a:pt x="3" y="251"/>
                    <a:pt x="164" y="251"/>
                  </a:cubicBezTo>
                  <a:cubicBezTo>
                    <a:pt x="166" y="251"/>
                    <a:pt x="168" y="252"/>
                    <a:pt x="170" y="252"/>
                  </a:cubicBezTo>
                  <a:cubicBezTo>
                    <a:pt x="188" y="252"/>
                    <a:pt x="208" y="246"/>
                    <a:pt x="224" y="237"/>
                  </a:cubicBezTo>
                  <a:lnTo>
                    <a:pt x="224" y="237"/>
                  </a:lnTo>
                  <a:cubicBezTo>
                    <a:pt x="224" y="239"/>
                    <a:pt x="223" y="241"/>
                    <a:pt x="223" y="243"/>
                  </a:cubicBezTo>
                  <a:cubicBezTo>
                    <a:pt x="222" y="247"/>
                    <a:pt x="220" y="251"/>
                    <a:pt x="220" y="256"/>
                  </a:cubicBezTo>
                  <a:cubicBezTo>
                    <a:pt x="204" y="338"/>
                    <a:pt x="220" y="419"/>
                    <a:pt x="282" y="481"/>
                  </a:cubicBezTo>
                  <a:cubicBezTo>
                    <a:pt x="327" y="527"/>
                    <a:pt x="384" y="546"/>
                    <a:pt x="444" y="546"/>
                  </a:cubicBezTo>
                  <a:cubicBezTo>
                    <a:pt x="465" y="546"/>
                    <a:pt x="487" y="544"/>
                    <a:pt x="508" y="539"/>
                  </a:cubicBezTo>
                  <a:lnTo>
                    <a:pt x="522" y="537"/>
                  </a:lnTo>
                  <a:cubicBezTo>
                    <a:pt x="601" y="522"/>
                    <a:pt x="668" y="442"/>
                    <a:pt x="688" y="367"/>
                  </a:cubicBezTo>
                  <a:cubicBezTo>
                    <a:pt x="710" y="283"/>
                    <a:pt x="686" y="194"/>
                    <a:pt x="625" y="132"/>
                  </a:cubicBezTo>
                  <a:cubicBezTo>
                    <a:pt x="580" y="88"/>
                    <a:pt x="517" y="67"/>
                    <a:pt x="455" y="67"/>
                  </a:cubicBezTo>
                  <a:cubicBezTo>
                    <a:pt x="392" y="67"/>
                    <a:pt x="330" y="89"/>
                    <a:pt x="285" y="131"/>
                  </a:cubicBezTo>
                  <a:cubicBezTo>
                    <a:pt x="286" y="67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1"/>
            <p:cNvSpPr/>
            <p:nvPr/>
          </p:nvSpPr>
          <p:spPr>
            <a:xfrm>
              <a:off x="1433185" y="3011038"/>
              <a:ext cx="42028" cy="37548"/>
            </a:xfrm>
            <a:custGeom>
              <a:avLst/>
              <a:gdLst/>
              <a:ahLst/>
              <a:cxnLst/>
              <a:rect l="l" t="t" r="r" b="b"/>
              <a:pathLst>
                <a:path w="863" h="771" extrusionOk="0">
                  <a:moveTo>
                    <a:pt x="586" y="0"/>
                  </a:moveTo>
                  <a:cubicBezTo>
                    <a:pt x="554" y="0"/>
                    <a:pt x="521" y="7"/>
                    <a:pt x="487" y="22"/>
                  </a:cubicBezTo>
                  <a:cubicBezTo>
                    <a:pt x="397" y="61"/>
                    <a:pt x="324" y="157"/>
                    <a:pt x="330" y="260"/>
                  </a:cubicBezTo>
                  <a:cubicBezTo>
                    <a:pt x="330" y="263"/>
                    <a:pt x="331" y="266"/>
                    <a:pt x="331" y="269"/>
                  </a:cubicBezTo>
                  <a:cubicBezTo>
                    <a:pt x="319" y="282"/>
                    <a:pt x="309" y="297"/>
                    <a:pt x="299" y="311"/>
                  </a:cubicBezTo>
                  <a:cubicBezTo>
                    <a:pt x="293" y="322"/>
                    <a:pt x="287" y="331"/>
                    <a:pt x="281" y="341"/>
                  </a:cubicBezTo>
                  <a:cubicBezTo>
                    <a:pt x="267" y="338"/>
                    <a:pt x="253" y="337"/>
                    <a:pt x="238" y="337"/>
                  </a:cubicBezTo>
                  <a:cubicBezTo>
                    <a:pt x="0" y="337"/>
                    <a:pt x="3" y="706"/>
                    <a:pt x="241" y="706"/>
                  </a:cubicBezTo>
                  <a:cubicBezTo>
                    <a:pt x="252" y="706"/>
                    <a:pt x="262" y="705"/>
                    <a:pt x="273" y="702"/>
                  </a:cubicBezTo>
                  <a:cubicBezTo>
                    <a:pt x="287" y="718"/>
                    <a:pt x="304" y="731"/>
                    <a:pt x="322" y="742"/>
                  </a:cubicBezTo>
                  <a:cubicBezTo>
                    <a:pt x="358" y="761"/>
                    <a:pt x="398" y="771"/>
                    <a:pt x="437" y="771"/>
                  </a:cubicBezTo>
                  <a:cubicBezTo>
                    <a:pt x="519" y="771"/>
                    <a:pt x="599" y="729"/>
                    <a:pt x="644" y="654"/>
                  </a:cubicBezTo>
                  <a:lnTo>
                    <a:pt x="709" y="546"/>
                  </a:lnTo>
                  <a:cubicBezTo>
                    <a:pt x="722" y="523"/>
                    <a:pt x="731" y="496"/>
                    <a:pt x="735" y="469"/>
                  </a:cubicBezTo>
                  <a:cubicBezTo>
                    <a:pt x="748" y="461"/>
                    <a:pt x="761" y="451"/>
                    <a:pt x="774" y="439"/>
                  </a:cubicBezTo>
                  <a:lnTo>
                    <a:pt x="791" y="427"/>
                  </a:lnTo>
                  <a:cubicBezTo>
                    <a:pt x="833" y="393"/>
                    <a:pt x="862" y="308"/>
                    <a:pt x="860" y="256"/>
                  </a:cubicBezTo>
                  <a:cubicBezTo>
                    <a:pt x="856" y="197"/>
                    <a:pt x="837" y="124"/>
                    <a:pt x="787" y="86"/>
                  </a:cubicBezTo>
                  <a:lnTo>
                    <a:pt x="772" y="73"/>
                  </a:lnTo>
                  <a:cubicBezTo>
                    <a:pt x="715" y="28"/>
                    <a:pt x="652" y="0"/>
                    <a:pt x="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1"/>
            <p:cNvSpPr/>
            <p:nvPr/>
          </p:nvSpPr>
          <p:spPr>
            <a:xfrm>
              <a:off x="1244514" y="3003441"/>
              <a:ext cx="194654" cy="125256"/>
            </a:xfrm>
            <a:custGeom>
              <a:avLst/>
              <a:gdLst/>
              <a:ahLst/>
              <a:cxnLst/>
              <a:rect l="l" t="t" r="r" b="b"/>
              <a:pathLst>
                <a:path w="3997" h="2572" extrusionOk="0">
                  <a:moveTo>
                    <a:pt x="2916" y="1"/>
                  </a:moveTo>
                  <a:cubicBezTo>
                    <a:pt x="2798" y="1"/>
                    <a:pt x="2685" y="62"/>
                    <a:pt x="2621" y="168"/>
                  </a:cubicBezTo>
                  <a:cubicBezTo>
                    <a:pt x="2550" y="293"/>
                    <a:pt x="2568" y="478"/>
                    <a:pt x="2677" y="576"/>
                  </a:cubicBezTo>
                  <a:cubicBezTo>
                    <a:pt x="2714" y="610"/>
                    <a:pt x="2756" y="635"/>
                    <a:pt x="2802" y="651"/>
                  </a:cubicBezTo>
                  <a:cubicBezTo>
                    <a:pt x="2768" y="685"/>
                    <a:pt x="2743" y="726"/>
                    <a:pt x="2731" y="774"/>
                  </a:cubicBezTo>
                  <a:cubicBezTo>
                    <a:pt x="2705" y="885"/>
                    <a:pt x="2745" y="1000"/>
                    <a:pt x="2835" y="1069"/>
                  </a:cubicBezTo>
                  <a:cubicBezTo>
                    <a:pt x="2832" y="1081"/>
                    <a:pt x="2829" y="1092"/>
                    <a:pt x="2827" y="1104"/>
                  </a:cubicBezTo>
                  <a:cubicBezTo>
                    <a:pt x="2821" y="1104"/>
                    <a:pt x="2818" y="1102"/>
                    <a:pt x="2812" y="1102"/>
                  </a:cubicBezTo>
                  <a:cubicBezTo>
                    <a:pt x="2582" y="1102"/>
                    <a:pt x="2476" y="1290"/>
                    <a:pt x="2489" y="1469"/>
                  </a:cubicBezTo>
                  <a:cubicBezTo>
                    <a:pt x="2486" y="1464"/>
                    <a:pt x="2482" y="1459"/>
                    <a:pt x="2477" y="1455"/>
                  </a:cubicBezTo>
                  <a:cubicBezTo>
                    <a:pt x="2424" y="1403"/>
                    <a:pt x="2353" y="1374"/>
                    <a:pt x="2280" y="1374"/>
                  </a:cubicBezTo>
                  <a:cubicBezTo>
                    <a:pt x="2372" y="1287"/>
                    <a:pt x="2336" y="1087"/>
                    <a:pt x="2171" y="1087"/>
                  </a:cubicBezTo>
                  <a:cubicBezTo>
                    <a:pt x="1977" y="1087"/>
                    <a:pt x="1964" y="1364"/>
                    <a:pt x="2130" y="1407"/>
                  </a:cubicBezTo>
                  <a:cubicBezTo>
                    <a:pt x="2064" y="1439"/>
                    <a:pt x="2014" y="1496"/>
                    <a:pt x="1990" y="1564"/>
                  </a:cubicBezTo>
                  <a:cubicBezTo>
                    <a:pt x="1925" y="1496"/>
                    <a:pt x="1835" y="1458"/>
                    <a:pt x="1741" y="1458"/>
                  </a:cubicBezTo>
                  <a:cubicBezTo>
                    <a:pt x="1635" y="1458"/>
                    <a:pt x="1532" y="1515"/>
                    <a:pt x="1468" y="1599"/>
                  </a:cubicBezTo>
                  <a:cubicBezTo>
                    <a:pt x="1461" y="1599"/>
                    <a:pt x="1454" y="1596"/>
                    <a:pt x="1447" y="1596"/>
                  </a:cubicBezTo>
                  <a:cubicBezTo>
                    <a:pt x="1408" y="1597"/>
                    <a:pt x="1372" y="1607"/>
                    <a:pt x="1338" y="1627"/>
                  </a:cubicBezTo>
                  <a:cubicBezTo>
                    <a:pt x="1329" y="1618"/>
                    <a:pt x="1319" y="1611"/>
                    <a:pt x="1309" y="1605"/>
                  </a:cubicBezTo>
                  <a:cubicBezTo>
                    <a:pt x="1291" y="1596"/>
                    <a:pt x="1273" y="1586"/>
                    <a:pt x="1255" y="1577"/>
                  </a:cubicBezTo>
                  <a:cubicBezTo>
                    <a:pt x="1230" y="1565"/>
                    <a:pt x="1203" y="1557"/>
                    <a:pt x="1176" y="1552"/>
                  </a:cubicBezTo>
                  <a:cubicBezTo>
                    <a:pt x="1159" y="1505"/>
                    <a:pt x="1130" y="1461"/>
                    <a:pt x="1094" y="1425"/>
                  </a:cubicBezTo>
                  <a:cubicBezTo>
                    <a:pt x="1024" y="1355"/>
                    <a:pt x="930" y="1321"/>
                    <a:pt x="835" y="1321"/>
                  </a:cubicBezTo>
                  <a:cubicBezTo>
                    <a:pt x="707" y="1321"/>
                    <a:pt x="580" y="1384"/>
                    <a:pt x="512" y="1505"/>
                  </a:cubicBezTo>
                  <a:lnTo>
                    <a:pt x="491" y="1544"/>
                  </a:lnTo>
                  <a:cubicBezTo>
                    <a:pt x="424" y="1665"/>
                    <a:pt x="431" y="1834"/>
                    <a:pt x="521" y="1945"/>
                  </a:cubicBezTo>
                  <a:cubicBezTo>
                    <a:pt x="502" y="1957"/>
                    <a:pt x="484" y="1970"/>
                    <a:pt x="468" y="1985"/>
                  </a:cubicBezTo>
                  <a:cubicBezTo>
                    <a:pt x="446" y="1987"/>
                    <a:pt x="423" y="1991"/>
                    <a:pt x="402" y="1996"/>
                  </a:cubicBezTo>
                  <a:cubicBezTo>
                    <a:pt x="341" y="2013"/>
                    <a:pt x="289" y="2048"/>
                    <a:pt x="252" y="2098"/>
                  </a:cubicBezTo>
                  <a:cubicBezTo>
                    <a:pt x="245" y="2095"/>
                    <a:pt x="237" y="2091"/>
                    <a:pt x="230" y="2088"/>
                  </a:cubicBezTo>
                  <a:lnTo>
                    <a:pt x="217" y="2083"/>
                  </a:lnTo>
                  <a:cubicBezTo>
                    <a:pt x="202" y="2078"/>
                    <a:pt x="187" y="2076"/>
                    <a:pt x="172" y="2076"/>
                  </a:cubicBezTo>
                  <a:cubicBezTo>
                    <a:pt x="81" y="2076"/>
                    <a:pt x="1" y="2159"/>
                    <a:pt x="2" y="2251"/>
                  </a:cubicBezTo>
                  <a:cubicBezTo>
                    <a:pt x="3" y="2341"/>
                    <a:pt x="84" y="2421"/>
                    <a:pt x="173" y="2421"/>
                  </a:cubicBezTo>
                  <a:cubicBezTo>
                    <a:pt x="188" y="2421"/>
                    <a:pt x="204" y="2419"/>
                    <a:pt x="220" y="2414"/>
                  </a:cubicBezTo>
                  <a:lnTo>
                    <a:pt x="221" y="2414"/>
                  </a:lnTo>
                  <a:cubicBezTo>
                    <a:pt x="235" y="2442"/>
                    <a:pt x="253" y="2469"/>
                    <a:pt x="275" y="2490"/>
                  </a:cubicBezTo>
                  <a:cubicBezTo>
                    <a:pt x="332" y="2546"/>
                    <a:pt x="406" y="2572"/>
                    <a:pt x="480" y="2572"/>
                  </a:cubicBezTo>
                  <a:cubicBezTo>
                    <a:pt x="564" y="2572"/>
                    <a:pt x="648" y="2538"/>
                    <a:pt x="704" y="2476"/>
                  </a:cubicBezTo>
                  <a:cubicBezTo>
                    <a:pt x="719" y="2473"/>
                    <a:pt x="735" y="2471"/>
                    <a:pt x="750" y="2466"/>
                  </a:cubicBezTo>
                  <a:lnTo>
                    <a:pt x="824" y="2455"/>
                  </a:lnTo>
                  <a:cubicBezTo>
                    <a:pt x="892" y="2446"/>
                    <a:pt x="967" y="2375"/>
                    <a:pt x="1000" y="2319"/>
                  </a:cubicBezTo>
                  <a:cubicBezTo>
                    <a:pt x="1036" y="2254"/>
                    <a:pt x="1051" y="2160"/>
                    <a:pt x="1028" y="2090"/>
                  </a:cubicBezTo>
                  <a:cubicBezTo>
                    <a:pt x="1019" y="2068"/>
                    <a:pt x="1009" y="2045"/>
                    <a:pt x="997" y="2025"/>
                  </a:cubicBezTo>
                  <a:lnTo>
                    <a:pt x="1024" y="2009"/>
                  </a:lnTo>
                  <a:cubicBezTo>
                    <a:pt x="1063" y="1987"/>
                    <a:pt x="1098" y="1956"/>
                    <a:pt x="1125" y="1920"/>
                  </a:cubicBezTo>
                  <a:lnTo>
                    <a:pt x="1132" y="1920"/>
                  </a:lnTo>
                  <a:cubicBezTo>
                    <a:pt x="1165" y="1920"/>
                    <a:pt x="1198" y="1915"/>
                    <a:pt x="1230" y="1906"/>
                  </a:cubicBezTo>
                  <a:cubicBezTo>
                    <a:pt x="1262" y="2001"/>
                    <a:pt x="1350" y="2064"/>
                    <a:pt x="1450" y="2064"/>
                  </a:cubicBezTo>
                  <a:cubicBezTo>
                    <a:pt x="1468" y="2064"/>
                    <a:pt x="1487" y="2062"/>
                    <a:pt x="1505" y="2056"/>
                  </a:cubicBezTo>
                  <a:cubicBezTo>
                    <a:pt x="1569" y="2120"/>
                    <a:pt x="1656" y="2154"/>
                    <a:pt x="1746" y="2154"/>
                  </a:cubicBezTo>
                  <a:cubicBezTo>
                    <a:pt x="1895" y="2154"/>
                    <a:pt x="2037" y="2044"/>
                    <a:pt x="2077" y="1901"/>
                  </a:cubicBezTo>
                  <a:cubicBezTo>
                    <a:pt x="2131" y="1943"/>
                    <a:pt x="2197" y="1966"/>
                    <a:pt x="2264" y="1966"/>
                  </a:cubicBezTo>
                  <a:cubicBezTo>
                    <a:pt x="2288" y="1966"/>
                    <a:pt x="2312" y="1963"/>
                    <a:pt x="2336" y="1957"/>
                  </a:cubicBezTo>
                  <a:lnTo>
                    <a:pt x="2349" y="1953"/>
                  </a:lnTo>
                  <a:cubicBezTo>
                    <a:pt x="2475" y="1922"/>
                    <a:pt x="2549" y="1813"/>
                    <a:pt x="2559" y="1697"/>
                  </a:cubicBezTo>
                  <a:lnTo>
                    <a:pt x="2578" y="1684"/>
                  </a:lnTo>
                  <a:cubicBezTo>
                    <a:pt x="2638" y="1748"/>
                    <a:pt x="2721" y="1783"/>
                    <a:pt x="2808" y="1783"/>
                  </a:cubicBezTo>
                  <a:cubicBezTo>
                    <a:pt x="2811" y="1783"/>
                    <a:pt x="2814" y="1783"/>
                    <a:pt x="2816" y="1783"/>
                  </a:cubicBezTo>
                  <a:cubicBezTo>
                    <a:pt x="2826" y="1783"/>
                    <a:pt x="2834" y="1781"/>
                    <a:pt x="2843" y="1780"/>
                  </a:cubicBezTo>
                  <a:lnTo>
                    <a:pt x="2843" y="1780"/>
                  </a:lnTo>
                  <a:cubicBezTo>
                    <a:pt x="2785" y="1841"/>
                    <a:pt x="2762" y="1927"/>
                    <a:pt x="2782" y="2009"/>
                  </a:cubicBezTo>
                  <a:cubicBezTo>
                    <a:pt x="2807" y="2112"/>
                    <a:pt x="2911" y="2180"/>
                    <a:pt x="3013" y="2180"/>
                  </a:cubicBezTo>
                  <a:cubicBezTo>
                    <a:pt x="3053" y="2180"/>
                    <a:pt x="3093" y="2169"/>
                    <a:pt x="3128" y="2146"/>
                  </a:cubicBezTo>
                  <a:cubicBezTo>
                    <a:pt x="3210" y="2092"/>
                    <a:pt x="3253" y="2010"/>
                    <a:pt x="3239" y="1912"/>
                  </a:cubicBezTo>
                  <a:cubicBezTo>
                    <a:pt x="3222" y="1803"/>
                    <a:pt x="3134" y="1720"/>
                    <a:pt x="3025" y="1712"/>
                  </a:cubicBezTo>
                  <a:cubicBezTo>
                    <a:pt x="3110" y="1640"/>
                    <a:pt x="3147" y="1526"/>
                    <a:pt x="3139" y="1415"/>
                  </a:cubicBezTo>
                  <a:cubicBezTo>
                    <a:pt x="3170" y="1408"/>
                    <a:pt x="3200" y="1395"/>
                    <a:pt x="3225" y="1376"/>
                  </a:cubicBezTo>
                  <a:lnTo>
                    <a:pt x="3225" y="1376"/>
                  </a:lnTo>
                  <a:cubicBezTo>
                    <a:pt x="3215" y="1405"/>
                    <a:pt x="3211" y="1436"/>
                    <a:pt x="3211" y="1467"/>
                  </a:cubicBezTo>
                  <a:cubicBezTo>
                    <a:pt x="3221" y="1634"/>
                    <a:pt x="3350" y="1772"/>
                    <a:pt x="3522" y="1772"/>
                  </a:cubicBezTo>
                  <a:cubicBezTo>
                    <a:pt x="3684" y="1772"/>
                    <a:pt x="3836" y="1627"/>
                    <a:pt x="3828" y="1462"/>
                  </a:cubicBezTo>
                  <a:cubicBezTo>
                    <a:pt x="3828" y="1458"/>
                    <a:pt x="3827" y="1456"/>
                    <a:pt x="3827" y="1452"/>
                  </a:cubicBezTo>
                  <a:lnTo>
                    <a:pt x="3827" y="1452"/>
                  </a:lnTo>
                  <a:cubicBezTo>
                    <a:pt x="3844" y="1461"/>
                    <a:pt x="3864" y="1466"/>
                    <a:pt x="3884" y="1466"/>
                  </a:cubicBezTo>
                  <a:cubicBezTo>
                    <a:pt x="3941" y="1466"/>
                    <a:pt x="3997" y="1429"/>
                    <a:pt x="3997" y="1356"/>
                  </a:cubicBezTo>
                  <a:lnTo>
                    <a:pt x="3997" y="1327"/>
                  </a:lnTo>
                  <a:cubicBezTo>
                    <a:pt x="3997" y="1256"/>
                    <a:pt x="3942" y="1220"/>
                    <a:pt x="3886" y="1220"/>
                  </a:cubicBezTo>
                  <a:cubicBezTo>
                    <a:pt x="3838" y="1220"/>
                    <a:pt x="3790" y="1246"/>
                    <a:pt x="3777" y="1299"/>
                  </a:cubicBezTo>
                  <a:cubicBezTo>
                    <a:pt x="3723" y="1214"/>
                    <a:pt x="3630" y="1161"/>
                    <a:pt x="3530" y="1157"/>
                  </a:cubicBezTo>
                  <a:cubicBezTo>
                    <a:pt x="3570" y="1024"/>
                    <a:pt x="3502" y="855"/>
                    <a:pt x="3327" y="845"/>
                  </a:cubicBezTo>
                  <a:cubicBezTo>
                    <a:pt x="3320" y="779"/>
                    <a:pt x="3291" y="717"/>
                    <a:pt x="3247" y="668"/>
                  </a:cubicBezTo>
                  <a:cubicBezTo>
                    <a:pt x="3215" y="632"/>
                    <a:pt x="3175" y="606"/>
                    <a:pt x="3129" y="592"/>
                  </a:cubicBezTo>
                  <a:cubicBezTo>
                    <a:pt x="3229" y="506"/>
                    <a:pt x="3272" y="372"/>
                    <a:pt x="3239" y="244"/>
                  </a:cubicBezTo>
                  <a:cubicBezTo>
                    <a:pt x="3239" y="242"/>
                    <a:pt x="3238" y="239"/>
                    <a:pt x="3238" y="238"/>
                  </a:cubicBezTo>
                  <a:cubicBezTo>
                    <a:pt x="3211" y="130"/>
                    <a:pt x="3114" y="38"/>
                    <a:pt x="3008" y="12"/>
                  </a:cubicBezTo>
                  <a:lnTo>
                    <a:pt x="3001" y="11"/>
                  </a:lnTo>
                  <a:cubicBezTo>
                    <a:pt x="2973" y="4"/>
                    <a:pt x="2944" y="1"/>
                    <a:pt x="2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1"/>
            <p:cNvSpPr/>
            <p:nvPr/>
          </p:nvSpPr>
          <p:spPr>
            <a:xfrm>
              <a:off x="1149983" y="3110731"/>
              <a:ext cx="79917" cy="52888"/>
            </a:xfrm>
            <a:custGeom>
              <a:avLst/>
              <a:gdLst/>
              <a:ahLst/>
              <a:cxnLst/>
              <a:rect l="l" t="t" r="r" b="b"/>
              <a:pathLst>
                <a:path w="1641" h="1086" extrusionOk="0">
                  <a:moveTo>
                    <a:pt x="830" y="0"/>
                  </a:moveTo>
                  <a:cubicBezTo>
                    <a:pt x="789" y="0"/>
                    <a:pt x="748" y="16"/>
                    <a:pt x="716" y="48"/>
                  </a:cubicBezTo>
                  <a:cubicBezTo>
                    <a:pt x="667" y="100"/>
                    <a:pt x="657" y="176"/>
                    <a:pt x="690" y="239"/>
                  </a:cubicBezTo>
                  <a:cubicBezTo>
                    <a:pt x="588" y="268"/>
                    <a:pt x="510" y="348"/>
                    <a:pt x="481" y="449"/>
                  </a:cubicBezTo>
                  <a:cubicBezTo>
                    <a:pt x="477" y="468"/>
                    <a:pt x="474" y="487"/>
                    <a:pt x="473" y="506"/>
                  </a:cubicBezTo>
                  <a:cubicBezTo>
                    <a:pt x="422" y="452"/>
                    <a:pt x="352" y="423"/>
                    <a:pt x="279" y="423"/>
                  </a:cubicBezTo>
                  <a:cubicBezTo>
                    <a:pt x="135" y="423"/>
                    <a:pt x="1" y="552"/>
                    <a:pt x="8" y="699"/>
                  </a:cubicBezTo>
                  <a:cubicBezTo>
                    <a:pt x="16" y="848"/>
                    <a:pt x="130" y="969"/>
                    <a:pt x="283" y="969"/>
                  </a:cubicBezTo>
                  <a:cubicBezTo>
                    <a:pt x="415" y="969"/>
                    <a:pt x="540" y="858"/>
                    <a:pt x="550" y="726"/>
                  </a:cubicBezTo>
                  <a:cubicBezTo>
                    <a:pt x="590" y="769"/>
                    <a:pt x="640" y="801"/>
                    <a:pt x="696" y="819"/>
                  </a:cubicBezTo>
                  <a:cubicBezTo>
                    <a:pt x="721" y="827"/>
                    <a:pt x="748" y="830"/>
                    <a:pt x="775" y="830"/>
                  </a:cubicBezTo>
                  <a:cubicBezTo>
                    <a:pt x="815" y="830"/>
                    <a:pt x="856" y="821"/>
                    <a:pt x="893" y="804"/>
                  </a:cubicBezTo>
                  <a:lnTo>
                    <a:pt x="893" y="804"/>
                  </a:lnTo>
                  <a:cubicBezTo>
                    <a:pt x="869" y="831"/>
                    <a:pt x="857" y="868"/>
                    <a:pt x="861" y="905"/>
                  </a:cubicBezTo>
                  <a:cubicBezTo>
                    <a:pt x="861" y="909"/>
                    <a:pt x="862" y="914"/>
                    <a:pt x="862" y="919"/>
                  </a:cubicBezTo>
                  <a:cubicBezTo>
                    <a:pt x="871" y="1003"/>
                    <a:pt x="931" y="1086"/>
                    <a:pt x="1023" y="1086"/>
                  </a:cubicBezTo>
                  <a:cubicBezTo>
                    <a:pt x="1026" y="1086"/>
                    <a:pt x="1029" y="1086"/>
                    <a:pt x="1031" y="1086"/>
                  </a:cubicBezTo>
                  <a:cubicBezTo>
                    <a:pt x="1130" y="1080"/>
                    <a:pt x="1187" y="1011"/>
                    <a:pt x="1197" y="917"/>
                  </a:cubicBezTo>
                  <a:lnTo>
                    <a:pt x="1198" y="902"/>
                  </a:lnTo>
                  <a:cubicBezTo>
                    <a:pt x="1207" y="817"/>
                    <a:pt x="1117" y="734"/>
                    <a:pt x="1034" y="734"/>
                  </a:cubicBezTo>
                  <a:cubicBezTo>
                    <a:pt x="1032" y="734"/>
                    <a:pt x="1030" y="734"/>
                    <a:pt x="1028" y="734"/>
                  </a:cubicBezTo>
                  <a:cubicBezTo>
                    <a:pt x="1012" y="736"/>
                    <a:pt x="997" y="739"/>
                    <a:pt x="981" y="744"/>
                  </a:cubicBezTo>
                  <a:cubicBezTo>
                    <a:pt x="1019" y="708"/>
                    <a:pt x="1048" y="664"/>
                    <a:pt x="1063" y="615"/>
                  </a:cubicBezTo>
                  <a:cubicBezTo>
                    <a:pt x="1068" y="620"/>
                    <a:pt x="1072" y="626"/>
                    <a:pt x="1076" y="631"/>
                  </a:cubicBezTo>
                  <a:cubicBezTo>
                    <a:pt x="1139" y="692"/>
                    <a:pt x="1224" y="725"/>
                    <a:pt x="1311" y="726"/>
                  </a:cubicBezTo>
                  <a:cubicBezTo>
                    <a:pt x="1419" y="725"/>
                    <a:pt x="1545" y="663"/>
                    <a:pt x="1593" y="561"/>
                  </a:cubicBezTo>
                  <a:cubicBezTo>
                    <a:pt x="1619" y="505"/>
                    <a:pt x="1640" y="457"/>
                    <a:pt x="1639" y="394"/>
                  </a:cubicBezTo>
                  <a:cubicBezTo>
                    <a:pt x="1637" y="338"/>
                    <a:pt x="1621" y="283"/>
                    <a:pt x="1594" y="236"/>
                  </a:cubicBezTo>
                  <a:cubicBezTo>
                    <a:pt x="1538" y="128"/>
                    <a:pt x="1423" y="68"/>
                    <a:pt x="1306" y="68"/>
                  </a:cubicBezTo>
                  <a:cubicBezTo>
                    <a:pt x="1249" y="68"/>
                    <a:pt x="1191" y="82"/>
                    <a:pt x="1139" y="113"/>
                  </a:cubicBezTo>
                  <a:cubicBezTo>
                    <a:pt x="1066" y="160"/>
                    <a:pt x="1012" y="233"/>
                    <a:pt x="993" y="319"/>
                  </a:cubicBezTo>
                  <a:cubicBezTo>
                    <a:pt x="976" y="302"/>
                    <a:pt x="957" y="287"/>
                    <a:pt x="937" y="274"/>
                  </a:cubicBezTo>
                  <a:cubicBezTo>
                    <a:pt x="959" y="254"/>
                    <a:pt x="975" y="229"/>
                    <a:pt x="986" y="201"/>
                  </a:cubicBezTo>
                  <a:cubicBezTo>
                    <a:pt x="1000" y="162"/>
                    <a:pt x="989" y="113"/>
                    <a:pt x="968" y="78"/>
                  </a:cubicBezTo>
                  <a:cubicBezTo>
                    <a:pt x="937" y="27"/>
                    <a:pt x="884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1"/>
            <p:cNvSpPr/>
            <p:nvPr/>
          </p:nvSpPr>
          <p:spPr>
            <a:xfrm>
              <a:off x="1068992" y="3141948"/>
              <a:ext cx="44414" cy="30535"/>
            </a:xfrm>
            <a:custGeom>
              <a:avLst/>
              <a:gdLst/>
              <a:ahLst/>
              <a:cxnLst/>
              <a:rect l="l" t="t" r="r" b="b"/>
              <a:pathLst>
                <a:path w="912" h="627" extrusionOk="0">
                  <a:moveTo>
                    <a:pt x="507" y="1"/>
                  </a:moveTo>
                  <a:cubicBezTo>
                    <a:pt x="294" y="1"/>
                    <a:pt x="197" y="177"/>
                    <a:pt x="212" y="341"/>
                  </a:cubicBezTo>
                  <a:cubicBezTo>
                    <a:pt x="203" y="339"/>
                    <a:pt x="195" y="339"/>
                    <a:pt x="187" y="339"/>
                  </a:cubicBezTo>
                  <a:cubicBezTo>
                    <a:pt x="1" y="339"/>
                    <a:pt x="3" y="627"/>
                    <a:pt x="189" y="627"/>
                  </a:cubicBezTo>
                  <a:cubicBezTo>
                    <a:pt x="191" y="627"/>
                    <a:pt x="193" y="627"/>
                    <a:pt x="195" y="627"/>
                  </a:cubicBezTo>
                  <a:cubicBezTo>
                    <a:pt x="246" y="627"/>
                    <a:pt x="292" y="597"/>
                    <a:pt x="313" y="550"/>
                  </a:cubicBezTo>
                  <a:cubicBezTo>
                    <a:pt x="366" y="597"/>
                    <a:pt x="436" y="622"/>
                    <a:pt x="507" y="622"/>
                  </a:cubicBezTo>
                  <a:cubicBezTo>
                    <a:pt x="508" y="622"/>
                    <a:pt x="510" y="622"/>
                    <a:pt x="511" y="622"/>
                  </a:cubicBezTo>
                  <a:cubicBezTo>
                    <a:pt x="911" y="622"/>
                    <a:pt x="907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1"/>
            <p:cNvSpPr/>
            <p:nvPr/>
          </p:nvSpPr>
          <p:spPr>
            <a:xfrm>
              <a:off x="981572" y="3156949"/>
              <a:ext cx="87319" cy="51135"/>
            </a:xfrm>
            <a:custGeom>
              <a:avLst/>
              <a:gdLst/>
              <a:ahLst/>
              <a:cxnLst/>
              <a:rect l="l" t="t" r="r" b="b"/>
              <a:pathLst>
                <a:path w="1793" h="1050" extrusionOk="0">
                  <a:moveTo>
                    <a:pt x="1432" y="1"/>
                  </a:moveTo>
                  <a:cubicBezTo>
                    <a:pt x="1372" y="1"/>
                    <a:pt x="1314" y="18"/>
                    <a:pt x="1264" y="47"/>
                  </a:cubicBezTo>
                  <a:lnTo>
                    <a:pt x="1245" y="56"/>
                  </a:lnTo>
                  <a:lnTo>
                    <a:pt x="1175" y="41"/>
                  </a:lnTo>
                  <a:cubicBezTo>
                    <a:pt x="1153" y="36"/>
                    <a:pt x="1130" y="33"/>
                    <a:pt x="1108" y="33"/>
                  </a:cubicBezTo>
                  <a:cubicBezTo>
                    <a:pt x="1061" y="33"/>
                    <a:pt x="1015" y="45"/>
                    <a:pt x="974" y="66"/>
                  </a:cubicBezTo>
                  <a:cubicBezTo>
                    <a:pt x="924" y="35"/>
                    <a:pt x="867" y="19"/>
                    <a:pt x="808" y="19"/>
                  </a:cubicBezTo>
                  <a:cubicBezTo>
                    <a:pt x="806" y="19"/>
                    <a:pt x="804" y="19"/>
                    <a:pt x="802" y="19"/>
                  </a:cubicBezTo>
                  <a:cubicBezTo>
                    <a:pt x="686" y="19"/>
                    <a:pt x="603" y="70"/>
                    <a:pt x="552" y="141"/>
                  </a:cubicBezTo>
                  <a:cubicBezTo>
                    <a:pt x="550" y="122"/>
                    <a:pt x="538" y="107"/>
                    <a:pt x="523" y="97"/>
                  </a:cubicBezTo>
                  <a:lnTo>
                    <a:pt x="500" y="85"/>
                  </a:lnTo>
                  <a:cubicBezTo>
                    <a:pt x="487" y="78"/>
                    <a:pt x="474" y="75"/>
                    <a:pt x="461" y="75"/>
                  </a:cubicBezTo>
                  <a:cubicBezTo>
                    <a:pt x="421" y="75"/>
                    <a:pt x="383" y="108"/>
                    <a:pt x="383" y="153"/>
                  </a:cubicBezTo>
                  <a:cubicBezTo>
                    <a:pt x="384" y="199"/>
                    <a:pt x="422" y="231"/>
                    <a:pt x="462" y="231"/>
                  </a:cubicBezTo>
                  <a:cubicBezTo>
                    <a:pt x="475" y="231"/>
                    <a:pt x="489" y="227"/>
                    <a:pt x="501" y="220"/>
                  </a:cubicBezTo>
                  <a:lnTo>
                    <a:pt x="513" y="213"/>
                  </a:lnTo>
                  <a:lnTo>
                    <a:pt x="513" y="213"/>
                  </a:lnTo>
                  <a:cubicBezTo>
                    <a:pt x="597" y="260"/>
                    <a:pt x="554" y="378"/>
                    <a:pt x="473" y="378"/>
                  </a:cubicBezTo>
                  <a:cubicBezTo>
                    <a:pt x="462" y="378"/>
                    <a:pt x="450" y="375"/>
                    <a:pt x="437" y="370"/>
                  </a:cubicBezTo>
                  <a:cubicBezTo>
                    <a:pt x="0" y="370"/>
                    <a:pt x="5" y="1049"/>
                    <a:pt x="443" y="1049"/>
                  </a:cubicBezTo>
                  <a:cubicBezTo>
                    <a:pt x="680" y="1049"/>
                    <a:pt x="786" y="851"/>
                    <a:pt x="765" y="667"/>
                  </a:cubicBezTo>
                  <a:lnTo>
                    <a:pt x="765" y="667"/>
                  </a:lnTo>
                  <a:cubicBezTo>
                    <a:pt x="778" y="670"/>
                    <a:pt x="793" y="671"/>
                    <a:pt x="807" y="672"/>
                  </a:cubicBezTo>
                  <a:cubicBezTo>
                    <a:pt x="914" y="672"/>
                    <a:pt x="993" y="629"/>
                    <a:pt x="1045" y="566"/>
                  </a:cubicBezTo>
                  <a:lnTo>
                    <a:pt x="1119" y="580"/>
                  </a:lnTo>
                  <a:cubicBezTo>
                    <a:pt x="1188" y="665"/>
                    <a:pt x="1283" y="706"/>
                    <a:pt x="1380" y="706"/>
                  </a:cubicBezTo>
                  <a:cubicBezTo>
                    <a:pt x="1468" y="706"/>
                    <a:pt x="1556" y="673"/>
                    <a:pt x="1627" y="607"/>
                  </a:cubicBezTo>
                  <a:lnTo>
                    <a:pt x="1671" y="566"/>
                  </a:lnTo>
                  <a:cubicBezTo>
                    <a:pt x="1792" y="453"/>
                    <a:pt x="1791" y="253"/>
                    <a:pt x="1694" y="129"/>
                  </a:cubicBezTo>
                  <a:cubicBezTo>
                    <a:pt x="1652" y="75"/>
                    <a:pt x="1590" y="27"/>
                    <a:pt x="1521" y="12"/>
                  </a:cubicBezTo>
                  <a:lnTo>
                    <a:pt x="1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1"/>
            <p:cNvSpPr/>
            <p:nvPr/>
          </p:nvSpPr>
          <p:spPr>
            <a:xfrm>
              <a:off x="929218" y="3175358"/>
              <a:ext cx="42369" cy="36769"/>
            </a:xfrm>
            <a:custGeom>
              <a:avLst/>
              <a:gdLst/>
              <a:ahLst/>
              <a:cxnLst/>
              <a:rect l="l" t="t" r="r" b="b"/>
              <a:pathLst>
                <a:path w="870" h="755" extrusionOk="0">
                  <a:moveTo>
                    <a:pt x="593" y="0"/>
                  </a:moveTo>
                  <a:cubicBezTo>
                    <a:pt x="547" y="1"/>
                    <a:pt x="501" y="14"/>
                    <a:pt x="462" y="39"/>
                  </a:cubicBezTo>
                  <a:cubicBezTo>
                    <a:pt x="441" y="34"/>
                    <a:pt x="419" y="32"/>
                    <a:pt x="398" y="32"/>
                  </a:cubicBezTo>
                  <a:cubicBezTo>
                    <a:pt x="374" y="32"/>
                    <a:pt x="350" y="35"/>
                    <a:pt x="326" y="41"/>
                  </a:cubicBezTo>
                  <a:lnTo>
                    <a:pt x="241" y="62"/>
                  </a:lnTo>
                  <a:cubicBezTo>
                    <a:pt x="98" y="98"/>
                    <a:pt x="0" y="268"/>
                    <a:pt x="47" y="410"/>
                  </a:cubicBezTo>
                  <a:cubicBezTo>
                    <a:pt x="89" y="534"/>
                    <a:pt x="197" y="612"/>
                    <a:pt x="320" y="612"/>
                  </a:cubicBezTo>
                  <a:cubicBezTo>
                    <a:pt x="344" y="612"/>
                    <a:pt x="369" y="609"/>
                    <a:pt x="394" y="602"/>
                  </a:cubicBezTo>
                  <a:lnTo>
                    <a:pt x="480" y="581"/>
                  </a:lnTo>
                  <a:cubicBezTo>
                    <a:pt x="505" y="575"/>
                    <a:pt x="528" y="564"/>
                    <a:pt x="549" y="550"/>
                  </a:cubicBezTo>
                  <a:lnTo>
                    <a:pt x="549" y="550"/>
                  </a:lnTo>
                  <a:cubicBezTo>
                    <a:pt x="520" y="580"/>
                    <a:pt x="507" y="623"/>
                    <a:pt x="516" y="663"/>
                  </a:cubicBezTo>
                  <a:lnTo>
                    <a:pt x="519" y="676"/>
                  </a:lnTo>
                  <a:cubicBezTo>
                    <a:pt x="529" y="728"/>
                    <a:pt x="576" y="754"/>
                    <a:pt x="623" y="754"/>
                  </a:cubicBezTo>
                  <a:cubicBezTo>
                    <a:pt x="672" y="754"/>
                    <a:pt x="720" y="727"/>
                    <a:pt x="730" y="675"/>
                  </a:cubicBezTo>
                  <a:lnTo>
                    <a:pt x="733" y="661"/>
                  </a:lnTo>
                  <a:cubicBezTo>
                    <a:pt x="745" y="605"/>
                    <a:pt x="714" y="548"/>
                    <a:pt x="661" y="527"/>
                  </a:cubicBezTo>
                  <a:cubicBezTo>
                    <a:pt x="775" y="498"/>
                    <a:pt x="869" y="388"/>
                    <a:pt x="863" y="267"/>
                  </a:cubicBezTo>
                  <a:cubicBezTo>
                    <a:pt x="856" y="119"/>
                    <a:pt x="74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1"/>
            <p:cNvSpPr/>
            <p:nvPr/>
          </p:nvSpPr>
          <p:spPr>
            <a:xfrm>
              <a:off x="871409" y="3188507"/>
              <a:ext cx="62433" cy="33213"/>
            </a:xfrm>
            <a:custGeom>
              <a:avLst/>
              <a:gdLst/>
              <a:ahLst/>
              <a:cxnLst/>
              <a:rect l="l" t="t" r="r" b="b"/>
              <a:pathLst>
                <a:path w="1282" h="682" extrusionOk="0">
                  <a:moveTo>
                    <a:pt x="832" y="0"/>
                  </a:moveTo>
                  <a:cubicBezTo>
                    <a:pt x="772" y="0"/>
                    <a:pt x="712" y="18"/>
                    <a:pt x="661" y="49"/>
                  </a:cubicBezTo>
                  <a:cubicBezTo>
                    <a:pt x="642" y="44"/>
                    <a:pt x="622" y="42"/>
                    <a:pt x="603" y="41"/>
                  </a:cubicBezTo>
                  <a:cubicBezTo>
                    <a:pt x="545" y="37"/>
                    <a:pt x="488" y="32"/>
                    <a:pt x="430" y="29"/>
                  </a:cubicBezTo>
                  <a:cubicBezTo>
                    <a:pt x="421" y="28"/>
                    <a:pt x="412" y="28"/>
                    <a:pt x="403" y="28"/>
                  </a:cubicBezTo>
                  <a:cubicBezTo>
                    <a:pt x="326" y="28"/>
                    <a:pt x="252" y="55"/>
                    <a:pt x="192" y="103"/>
                  </a:cubicBezTo>
                  <a:cubicBezTo>
                    <a:pt x="158" y="130"/>
                    <a:pt x="129" y="163"/>
                    <a:pt x="110" y="201"/>
                  </a:cubicBezTo>
                  <a:cubicBezTo>
                    <a:pt x="106" y="200"/>
                    <a:pt x="102" y="199"/>
                    <a:pt x="98" y="199"/>
                  </a:cubicBezTo>
                  <a:cubicBezTo>
                    <a:pt x="2" y="199"/>
                    <a:pt x="1" y="339"/>
                    <a:pt x="88" y="351"/>
                  </a:cubicBezTo>
                  <a:cubicBezTo>
                    <a:pt x="97" y="394"/>
                    <a:pt x="119" y="432"/>
                    <a:pt x="148" y="462"/>
                  </a:cubicBezTo>
                  <a:cubicBezTo>
                    <a:pt x="177" y="494"/>
                    <a:pt x="209" y="523"/>
                    <a:pt x="245" y="545"/>
                  </a:cubicBezTo>
                  <a:cubicBezTo>
                    <a:pt x="301" y="578"/>
                    <a:pt x="360" y="581"/>
                    <a:pt x="422" y="586"/>
                  </a:cubicBezTo>
                  <a:cubicBezTo>
                    <a:pt x="485" y="589"/>
                    <a:pt x="546" y="593"/>
                    <a:pt x="608" y="598"/>
                  </a:cubicBezTo>
                  <a:cubicBezTo>
                    <a:pt x="613" y="598"/>
                    <a:pt x="616" y="597"/>
                    <a:pt x="621" y="597"/>
                  </a:cubicBezTo>
                  <a:cubicBezTo>
                    <a:pt x="680" y="651"/>
                    <a:pt x="758" y="681"/>
                    <a:pt x="839" y="681"/>
                  </a:cubicBezTo>
                  <a:cubicBezTo>
                    <a:pt x="840" y="681"/>
                    <a:pt x="842" y="681"/>
                    <a:pt x="843" y="681"/>
                  </a:cubicBezTo>
                  <a:cubicBezTo>
                    <a:pt x="1281" y="680"/>
                    <a:pt x="1275" y="0"/>
                    <a:pt x="837" y="0"/>
                  </a:cubicBezTo>
                  <a:cubicBezTo>
                    <a:pt x="836" y="0"/>
                    <a:pt x="834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821002" y="3194984"/>
              <a:ext cx="44463" cy="33944"/>
            </a:xfrm>
            <a:custGeom>
              <a:avLst/>
              <a:gdLst/>
              <a:ahLst/>
              <a:cxnLst/>
              <a:rect l="l" t="t" r="r" b="b"/>
              <a:pathLst>
                <a:path w="913" h="697" extrusionOk="0">
                  <a:moveTo>
                    <a:pt x="738" y="1"/>
                  </a:moveTo>
                  <a:cubicBezTo>
                    <a:pt x="690" y="1"/>
                    <a:pt x="646" y="28"/>
                    <a:pt x="616" y="66"/>
                  </a:cubicBezTo>
                  <a:cubicBezTo>
                    <a:pt x="564" y="35"/>
                    <a:pt x="504" y="17"/>
                    <a:pt x="443" y="17"/>
                  </a:cubicBezTo>
                  <a:cubicBezTo>
                    <a:pt x="441" y="17"/>
                    <a:pt x="439" y="17"/>
                    <a:pt x="437" y="17"/>
                  </a:cubicBezTo>
                  <a:cubicBezTo>
                    <a:pt x="0" y="17"/>
                    <a:pt x="5" y="697"/>
                    <a:pt x="443" y="697"/>
                  </a:cubicBezTo>
                  <a:cubicBezTo>
                    <a:pt x="678" y="697"/>
                    <a:pt x="784" y="504"/>
                    <a:pt x="766" y="323"/>
                  </a:cubicBezTo>
                  <a:cubicBezTo>
                    <a:pt x="772" y="322"/>
                    <a:pt x="779" y="321"/>
                    <a:pt x="785" y="318"/>
                  </a:cubicBezTo>
                  <a:lnTo>
                    <a:pt x="794" y="315"/>
                  </a:lnTo>
                  <a:cubicBezTo>
                    <a:pt x="856" y="291"/>
                    <a:pt x="912" y="236"/>
                    <a:pt x="907" y="164"/>
                  </a:cubicBezTo>
                  <a:cubicBezTo>
                    <a:pt x="904" y="90"/>
                    <a:pt x="860" y="39"/>
                    <a:pt x="792" y="13"/>
                  </a:cubicBezTo>
                  <a:lnTo>
                    <a:pt x="782" y="9"/>
                  </a:lnTo>
                  <a:cubicBezTo>
                    <a:pt x="768" y="3"/>
                    <a:pt x="753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792365" y="3202728"/>
              <a:ext cx="25324" cy="26736"/>
            </a:xfrm>
            <a:custGeom>
              <a:avLst/>
              <a:gdLst/>
              <a:ahLst/>
              <a:cxnLst/>
              <a:rect l="l" t="t" r="r" b="b"/>
              <a:pathLst>
                <a:path w="520" h="549" extrusionOk="0">
                  <a:moveTo>
                    <a:pt x="280" y="0"/>
                  </a:moveTo>
                  <a:cubicBezTo>
                    <a:pt x="219" y="0"/>
                    <a:pt x="160" y="29"/>
                    <a:pt x="123" y="80"/>
                  </a:cubicBezTo>
                  <a:cubicBezTo>
                    <a:pt x="77" y="142"/>
                    <a:pt x="71" y="224"/>
                    <a:pt x="108" y="291"/>
                  </a:cubicBezTo>
                  <a:cubicBezTo>
                    <a:pt x="1" y="350"/>
                    <a:pt x="23" y="549"/>
                    <a:pt x="174" y="549"/>
                  </a:cubicBezTo>
                  <a:cubicBezTo>
                    <a:pt x="271" y="549"/>
                    <a:pt x="312" y="468"/>
                    <a:pt x="303" y="393"/>
                  </a:cubicBezTo>
                  <a:cubicBezTo>
                    <a:pt x="365" y="384"/>
                    <a:pt x="418" y="349"/>
                    <a:pt x="452" y="296"/>
                  </a:cubicBezTo>
                  <a:cubicBezTo>
                    <a:pt x="519" y="190"/>
                    <a:pt x="452" y="36"/>
                    <a:pt x="331" y="7"/>
                  </a:cubicBezTo>
                  <a:cubicBezTo>
                    <a:pt x="314" y="2"/>
                    <a:pt x="297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743566" y="3216121"/>
              <a:ext cx="22694" cy="17532"/>
            </a:xfrm>
            <a:custGeom>
              <a:avLst/>
              <a:gdLst/>
              <a:ahLst/>
              <a:cxnLst/>
              <a:rect l="l" t="t" r="r" b="b"/>
              <a:pathLst>
                <a:path w="466" h="360" extrusionOk="0">
                  <a:moveTo>
                    <a:pt x="231" y="1"/>
                  </a:moveTo>
                  <a:cubicBezTo>
                    <a:pt x="0" y="1"/>
                    <a:pt x="3" y="359"/>
                    <a:pt x="235" y="359"/>
                  </a:cubicBezTo>
                  <a:cubicBezTo>
                    <a:pt x="466" y="359"/>
                    <a:pt x="46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668809" y="3218751"/>
              <a:ext cx="42856" cy="33165"/>
            </a:xfrm>
            <a:custGeom>
              <a:avLst/>
              <a:gdLst/>
              <a:ahLst/>
              <a:cxnLst/>
              <a:rect l="l" t="t" r="r" b="b"/>
              <a:pathLst>
                <a:path w="880" h="681" extrusionOk="0">
                  <a:moveTo>
                    <a:pt x="437" y="1"/>
                  </a:moveTo>
                  <a:cubicBezTo>
                    <a:pt x="0" y="1"/>
                    <a:pt x="6" y="680"/>
                    <a:pt x="443" y="680"/>
                  </a:cubicBezTo>
                  <a:cubicBezTo>
                    <a:pt x="880" y="680"/>
                    <a:pt x="87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633597" y="3235017"/>
              <a:ext cx="12711" cy="11055"/>
            </a:xfrm>
            <a:custGeom>
              <a:avLst/>
              <a:gdLst/>
              <a:ahLst/>
              <a:cxnLst/>
              <a:rect l="l" t="t" r="r" b="b"/>
              <a:pathLst>
                <a:path w="261" h="227" extrusionOk="0">
                  <a:moveTo>
                    <a:pt x="146" y="0"/>
                  </a:moveTo>
                  <a:cubicBezTo>
                    <a:pt x="136" y="0"/>
                    <a:pt x="125" y="2"/>
                    <a:pt x="115" y="5"/>
                  </a:cubicBezTo>
                  <a:lnTo>
                    <a:pt x="106" y="8"/>
                  </a:lnTo>
                  <a:cubicBezTo>
                    <a:pt x="1" y="38"/>
                    <a:pt x="4" y="189"/>
                    <a:pt x="108" y="219"/>
                  </a:cubicBezTo>
                  <a:lnTo>
                    <a:pt x="117" y="222"/>
                  </a:lnTo>
                  <a:cubicBezTo>
                    <a:pt x="127" y="225"/>
                    <a:pt x="137" y="226"/>
                    <a:pt x="146" y="226"/>
                  </a:cubicBezTo>
                  <a:cubicBezTo>
                    <a:pt x="207" y="226"/>
                    <a:pt x="260" y="176"/>
                    <a:pt x="259" y="112"/>
                  </a:cubicBezTo>
                  <a:cubicBezTo>
                    <a:pt x="259" y="49"/>
                    <a:pt x="206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1273199" y="2534542"/>
              <a:ext cx="24934" cy="24155"/>
            </a:xfrm>
            <a:custGeom>
              <a:avLst/>
              <a:gdLst/>
              <a:ahLst/>
              <a:cxnLst/>
              <a:rect l="l" t="t" r="r" b="b"/>
              <a:pathLst>
                <a:path w="512" h="496" extrusionOk="0">
                  <a:moveTo>
                    <a:pt x="253" y="0"/>
                  </a:moveTo>
                  <a:cubicBezTo>
                    <a:pt x="124" y="0"/>
                    <a:pt x="1" y="117"/>
                    <a:pt x="8" y="249"/>
                  </a:cubicBezTo>
                  <a:cubicBezTo>
                    <a:pt x="15" y="382"/>
                    <a:pt x="120" y="495"/>
                    <a:pt x="258" y="495"/>
                  </a:cubicBezTo>
                  <a:cubicBezTo>
                    <a:pt x="387" y="495"/>
                    <a:pt x="511" y="378"/>
                    <a:pt x="503" y="245"/>
                  </a:cubicBezTo>
                  <a:cubicBezTo>
                    <a:pt x="496" y="110"/>
                    <a:pt x="39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1250309" y="2534006"/>
              <a:ext cx="21379" cy="20795"/>
            </a:xfrm>
            <a:custGeom>
              <a:avLst/>
              <a:gdLst/>
              <a:ahLst/>
              <a:cxnLst/>
              <a:rect l="l" t="t" r="r" b="b"/>
              <a:pathLst>
                <a:path w="439" h="427" extrusionOk="0">
                  <a:moveTo>
                    <a:pt x="218" y="1"/>
                  </a:moveTo>
                  <a:cubicBezTo>
                    <a:pt x="107" y="1"/>
                    <a:pt x="1" y="102"/>
                    <a:pt x="7" y="216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3" y="427"/>
                    <a:pt x="439" y="327"/>
                    <a:pt x="433" y="212"/>
                  </a:cubicBezTo>
                  <a:cubicBezTo>
                    <a:pt x="427" y="98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1293362" y="2519152"/>
              <a:ext cx="57856" cy="36963"/>
            </a:xfrm>
            <a:custGeom>
              <a:avLst/>
              <a:gdLst/>
              <a:ahLst/>
              <a:cxnLst/>
              <a:rect l="l" t="t" r="r" b="b"/>
              <a:pathLst>
                <a:path w="1188" h="759" extrusionOk="0">
                  <a:moveTo>
                    <a:pt x="798" y="1"/>
                  </a:moveTo>
                  <a:cubicBezTo>
                    <a:pt x="727" y="1"/>
                    <a:pt x="659" y="27"/>
                    <a:pt x="608" y="77"/>
                  </a:cubicBezTo>
                  <a:cubicBezTo>
                    <a:pt x="564" y="58"/>
                    <a:pt x="515" y="47"/>
                    <a:pt x="467" y="47"/>
                  </a:cubicBezTo>
                  <a:cubicBezTo>
                    <a:pt x="464" y="47"/>
                    <a:pt x="462" y="47"/>
                    <a:pt x="459" y="47"/>
                  </a:cubicBezTo>
                  <a:cubicBezTo>
                    <a:pt x="1" y="47"/>
                    <a:pt x="7" y="759"/>
                    <a:pt x="466" y="759"/>
                  </a:cubicBezTo>
                  <a:cubicBezTo>
                    <a:pt x="613" y="759"/>
                    <a:pt x="711" y="685"/>
                    <a:pt x="764" y="585"/>
                  </a:cubicBezTo>
                  <a:cubicBezTo>
                    <a:pt x="778" y="588"/>
                    <a:pt x="793" y="590"/>
                    <a:pt x="808" y="590"/>
                  </a:cubicBezTo>
                  <a:cubicBezTo>
                    <a:pt x="1187" y="590"/>
                    <a:pt x="1183" y="1"/>
                    <a:pt x="803" y="1"/>
                  </a:cubicBezTo>
                  <a:cubicBezTo>
                    <a:pt x="801" y="1"/>
                    <a:pt x="80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1350781" y="2522415"/>
              <a:ext cx="126279" cy="40226"/>
            </a:xfrm>
            <a:custGeom>
              <a:avLst/>
              <a:gdLst/>
              <a:ahLst/>
              <a:cxnLst/>
              <a:rect l="l" t="t" r="r" b="b"/>
              <a:pathLst>
                <a:path w="2593" h="826" extrusionOk="0">
                  <a:moveTo>
                    <a:pt x="587" y="1"/>
                  </a:moveTo>
                  <a:cubicBezTo>
                    <a:pt x="508" y="22"/>
                    <a:pt x="426" y="33"/>
                    <a:pt x="345" y="33"/>
                  </a:cubicBezTo>
                  <a:cubicBezTo>
                    <a:pt x="297" y="33"/>
                    <a:pt x="249" y="29"/>
                    <a:pt x="201" y="22"/>
                  </a:cubicBezTo>
                  <a:cubicBezTo>
                    <a:pt x="89" y="71"/>
                    <a:pt x="0" y="190"/>
                    <a:pt x="8" y="317"/>
                  </a:cubicBezTo>
                  <a:cubicBezTo>
                    <a:pt x="14" y="429"/>
                    <a:pt x="70" y="536"/>
                    <a:pt x="169" y="592"/>
                  </a:cubicBezTo>
                  <a:cubicBezTo>
                    <a:pt x="205" y="589"/>
                    <a:pt x="240" y="588"/>
                    <a:pt x="276" y="588"/>
                  </a:cubicBezTo>
                  <a:cubicBezTo>
                    <a:pt x="383" y="588"/>
                    <a:pt x="489" y="601"/>
                    <a:pt x="593" y="628"/>
                  </a:cubicBezTo>
                  <a:cubicBezTo>
                    <a:pt x="696" y="628"/>
                    <a:pt x="771" y="586"/>
                    <a:pt x="822" y="525"/>
                  </a:cubicBezTo>
                  <a:cubicBezTo>
                    <a:pt x="839" y="681"/>
                    <a:pt x="949" y="825"/>
                    <a:pt x="1150" y="825"/>
                  </a:cubicBezTo>
                  <a:cubicBezTo>
                    <a:pt x="1276" y="825"/>
                    <a:pt x="1363" y="768"/>
                    <a:pt x="1416" y="688"/>
                  </a:cubicBezTo>
                  <a:cubicBezTo>
                    <a:pt x="1434" y="687"/>
                    <a:pt x="1452" y="684"/>
                    <a:pt x="1470" y="680"/>
                  </a:cubicBezTo>
                  <a:cubicBezTo>
                    <a:pt x="1471" y="680"/>
                    <a:pt x="1472" y="679"/>
                    <a:pt x="1472" y="679"/>
                  </a:cubicBezTo>
                  <a:cubicBezTo>
                    <a:pt x="1518" y="733"/>
                    <a:pt x="1585" y="764"/>
                    <a:pt x="1655" y="764"/>
                  </a:cubicBezTo>
                  <a:cubicBezTo>
                    <a:pt x="1657" y="764"/>
                    <a:pt x="1660" y="763"/>
                    <a:pt x="1663" y="763"/>
                  </a:cubicBezTo>
                  <a:cubicBezTo>
                    <a:pt x="1826" y="763"/>
                    <a:pt x="1907" y="640"/>
                    <a:pt x="1908" y="513"/>
                  </a:cubicBezTo>
                  <a:cubicBezTo>
                    <a:pt x="1921" y="543"/>
                    <a:pt x="1941" y="569"/>
                    <a:pt x="1965" y="591"/>
                  </a:cubicBezTo>
                  <a:lnTo>
                    <a:pt x="2093" y="698"/>
                  </a:lnTo>
                  <a:cubicBezTo>
                    <a:pt x="2149" y="744"/>
                    <a:pt x="2209" y="775"/>
                    <a:pt x="2284" y="775"/>
                  </a:cubicBezTo>
                  <a:cubicBezTo>
                    <a:pt x="2345" y="773"/>
                    <a:pt x="2403" y="752"/>
                    <a:pt x="2450" y="713"/>
                  </a:cubicBezTo>
                  <a:cubicBezTo>
                    <a:pt x="2547" y="677"/>
                    <a:pt x="2592" y="565"/>
                    <a:pt x="2546" y="472"/>
                  </a:cubicBezTo>
                  <a:cubicBezTo>
                    <a:pt x="2542" y="412"/>
                    <a:pt x="2515" y="355"/>
                    <a:pt x="2470" y="316"/>
                  </a:cubicBezTo>
                  <a:lnTo>
                    <a:pt x="2341" y="209"/>
                  </a:lnTo>
                  <a:cubicBezTo>
                    <a:pt x="2303" y="175"/>
                    <a:pt x="2257" y="152"/>
                    <a:pt x="2208" y="139"/>
                  </a:cubicBezTo>
                  <a:cubicBezTo>
                    <a:pt x="2170" y="54"/>
                    <a:pt x="2089" y="7"/>
                    <a:pt x="2000" y="7"/>
                  </a:cubicBezTo>
                  <a:cubicBezTo>
                    <a:pt x="1980" y="7"/>
                    <a:pt x="1960" y="9"/>
                    <a:pt x="1940" y="14"/>
                  </a:cubicBezTo>
                  <a:lnTo>
                    <a:pt x="1876" y="28"/>
                  </a:lnTo>
                  <a:cubicBezTo>
                    <a:pt x="1771" y="53"/>
                    <a:pt x="1708" y="154"/>
                    <a:pt x="1707" y="255"/>
                  </a:cubicBezTo>
                  <a:cubicBezTo>
                    <a:pt x="1690" y="252"/>
                    <a:pt x="1675" y="250"/>
                    <a:pt x="1658" y="250"/>
                  </a:cubicBezTo>
                  <a:cubicBezTo>
                    <a:pt x="1656" y="250"/>
                    <a:pt x="1654" y="250"/>
                    <a:pt x="1652" y="250"/>
                  </a:cubicBezTo>
                  <a:cubicBezTo>
                    <a:pt x="1609" y="250"/>
                    <a:pt x="1566" y="262"/>
                    <a:pt x="1528" y="285"/>
                  </a:cubicBezTo>
                  <a:cubicBezTo>
                    <a:pt x="1494" y="267"/>
                    <a:pt x="1456" y="259"/>
                    <a:pt x="1417" y="259"/>
                  </a:cubicBezTo>
                  <a:cubicBezTo>
                    <a:pt x="1410" y="259"/>
                    <a:pt x="1404" y="260"/>
                    <a:pt x="1397" y="261"/>
                  </a:cubicBezTo>
                  <a:cubicBezTo>
                    <a:pt x="1342" y="192"/>
                    <a:pt x="1258" y="146"/>
                    <a:pt x="1144" y="146"/>
                  </a:cubicBezTo>
                  <a:cubicBezTo>
                    <a:pt x="1026" y="146"/>
                    <a:pt x="941" y="196"/>
                    <a:pt x="888" y="267"/>
                  </a:cubicBezTo>
                  <a:cubicBezTo>
                    <a:pt x="869" y="128"/>
                    <a:pt x="769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1470490" y="2541993"/>
              <a:ext cx="36233" cy="45486"/>
            </a:xfrm>
            <a:custGeom>
              <a:avLst/>
              <a:gdLst/>
              <a:ahLst/>
              <a:cxnLst/>
              <a:rect l="l" t="t" r="r" b="b"/>
              <a:pathLst>
                <a:path w="744" h="934" extrusionOk="0">
                  <a:moveTo>
                    <a:pt x="398" y="1"/>
                  </a:moveTo>
                  <a:cubicBezTo>
                    <a:pt x="87" y="1"/>
                    <a:pt x="1" y="345"/>
                    <a:pt x="135" y="544"/>
                  </a:cubicBezTo>
                  <a:cubicBezTo>
                    <a:pt x="100" y="601"/>
                    <a:pt x="97" y="679"/>
                    <a:pt x="114" y="742"/>
                  </a:cubicBezTo>
                  <a:cubicBezTo>
                    <a:pt x="134" y="824"/>
                    <a:pt x="214" y="911"/>
                    <a:pt x="300" y="926"/>
                  </a:cubicBezTo>
                  <a:lnTo>
                    <a:pt x="305" y="927"/>
                  </a:lnTo>
                  <a:cubicBezTo>
                    <a:pt x="330" y="931"/>
                    <a:pt x="355" y="934"/>
                    <a:pt x="379" y="934"/>
                  </a:cubicBezTo>
                  <a:cubicBezTo>
                    <a:pt x="425" y="934"/>
                    <a:pt x="470" y="924"/>
                    <a:pt x="510" y="898"/>
                  </a:cubicBezTo>
                  <a:cubicBezTo>
                    <a:pt x="558" y="866"/>
                    <a:pt x="596" y="821"/>
                    <a:pt x="617" y="768"/>
                  </a:cubicBezTo>
                  <a:cubicBezTo>
                    <a:pt x="622" y="760"/>
                    <a:pt x="626" y="753"/>
                    <a:pt x="629" y="743"/>
                  </a:cubicBezTo>
                  <a:cubicBezTo>
                    <a:pt x="629" y="742"/>
                    <a:pt x="630" y="740"/>
                    <a:pt x="632" y="739"/>
                  </a:cubicBezTo>
                  <a:lnTo>
                    <a:pt x="633" y="735"/>
                  </a:lnTo>
                  <a:cubicBezTo>
                    <a:pt x="647" y="696"/>
                    <a:pt x="643" y="641"/>
                    <a:pt x="629" y="593"/>
                  </a:cubicBezTo>
                  <a:cubicBezTo>
                    <a:pt x="659" y="565"/>
                    <a:pt x="682" y="532"/>
                    <a:pt x="697" y="495"/>
                  </a:cubicBezTo>
                  <a:cubicBezTo>
                    <a:pt x="728" y="448"/>
                    <a:pt x="743" y="394"/>
                    <a:pt x="741" y="338"/>
                  </a:cubicBezTo>
                  <a:cubicBezTo>
                    <a:pt x="739" y="289"/>
                    <a:pt x="724" y="241"/>
                    <a:pt x="701" y="198"/>
                  </a:cubicBezTo>
                  <a:cubicBezTo>
                    <a:pt x="654" y="88"/>
                    <a:pt x="554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1309628" y="2828164"/>
              <a:ext cx="129152" cy="90582"/>
            </a:xfrm>
            <a:custGeom>
              <a:avLst/>
              <a:gdLst/>
              <a:ahLst/>
              <a:cxnLst/>
              <a:rect l="l" t="t" r="r" b="b"/>
              <a:pathLst>
                <a:path w="2652" h="1860" extrusionOk="0">
                  <a:moveTo>
                    <a:pt x="2235" y="1"/>
                  </a:moveTo>
                  <a:cubicBezTo>
                    <a:pt x="2100" y="1"/>
                    <a:pt x="1967" y="65"/>
                    <a:pt x="1902" y="193"/>
                  </a:cubicBezTo>
                  <a:lnTo>
                    <a:pt x="1869" y="257"/>
                  </a:lnTo>
                  <a:cubicBezTo>
                    <a:pt x="1859" y="275"/>
                    <a:pt x="1852" y="294"/>
                    <a:pt x="1845" y="313"/>
                  </a:cubicBezTo>
                  <a:lnTo>
                    <a:pt x="1775" y="361"/>
                  </a:lnTo>
                  <a:cubicBezTo>
                    <a:pt x="1767" y="361"/>
                    <a:pt x="1759" y="360"/>
                    <a:pt x="1752" y="360"/>
                  </a:cubicBezTo>
                  <a:cubicBezTo>
                    <a:pt x="1714" y="360"/>
                    <a:pt x="1677" y="365"/>
                    <a:pt x="1640" y="374"/>
                  </a:cubicBezTo>
                  <a:cubicBezTo>
                    <a:pt x="1539" y="398"/>
                    <a:pt x="1459" y="473"/>
                    <a:pt x="1404" y="559"/>
                  </a:cubicBezTo>
                  <a:cubicBezTo>
                    <a:pt x="1391" y="579"/>
                    <a:pt x="1381" y="601"/>
                    <a:pt x="1373" y="625"/>
                  </a:cubicBezTo>
                  <a:cubicBezTo>
                    <a:pt x="1353" y="637"/>
                    <a:pt x="1334" y="651"/>
                    <a:pt x="1316" y="667"/>
                  </a:cubicBezTo>
                  <a:lnTo>
                    <a:pt x="1195" y="776"/>
                  </a:lnTo>
                  <a:cubicBezTo>
                    <a:pt x="1173" y="765"/>
                    <a:pt x="1150" y="760"/>
                    <a:pt x="1127" y="760"/>
                  </a:cubicBezTo>
                  <a:cubicBezTo>
                    <a:pt x="1124" y="760"/>
                    <a:pt x="1122" y="760"/>
                    <a:pt x="1120" y="760"/>
                  </a:cubicBezTo>
                  <a:cubicBezTo>
                    <a:pt x="1043" y="762"/>
                    <a:pt x="975" y="811"/>
                    <a:pt x="950" y="883"/>
                  </a:cubicBezTo>
                  <a:cubicBezTo>
                    <a:pt x="919" y="867"/>
                    <a:pt x="884" y="858"/>
                    <a:pt x="850" y="858"/>
                  </a:cubicBezTo>
                  <a:cubicBezTo>
                    <a:pt x="833" y="858"/>
                    <a:pt x="816" y="860"/>
                    <a:pt x="799" y="864"/>
                  </a:cubicBezTo>
                  <a:cubicBezTo>
                    <a:pt x="713" y="887"/>
                    <a:pt x="664" y="948"/>
                    <a:pt x="637" y="1029"/>
                  </a:cubicBezTo>
                  <a:cubicBezTo>
                    <a:pt x="632" y="1041"/>
                    <a:pt x="630" y="1054"/>
                    <a:pt x="628" y="1068"/>
                  </a:cubicBezTo>
                  <a:cubicBezTo>
                    <a:pt x="624" y="1070"/>
                    <a:pt x="620" y="1073"/>
                    <a:pt x="615" y="1076"/>
                  </a:cubicBezTo>
                  <a:cubicBezTo>
                    <a:pt x="612" y="1080"/>
                    <a:pt x="611" y="1081"/>
                    <a:pt x="608" y="1083"/>
                  </a:cubicBezTo>
                  <a:cubicBezTo>
                    <a:pt x="489" y="1135"/>
                    <a:pt x="429" y="1254"/>
                    <a:pt x="423" y="1376"/>
                  </a:cubicBezTo>
                  <a:cubicBezTo>
                    <a:pt x="398" y="1359"/>
                    <a:pt x="369" y="1346"/>
                    <a:pt x="340" y="1338"/>
                  </a:cubicBezTo>
                  <a:cubicBezTo>
                    <a:pt x="318" y="1332"/>
                    <a:pt x="296" y="1329"/>
                    <a:pt x="273" y="1329"/>
                  </a:cubicBezTo>
                  <a:cubicBezTo>
                    <a:pt x="237" y="1329"/>
                    <a:pt x="201" y="1337"/>
                    <a:pt x="167" y="1352"/>
                  </a:cubicBezTo>
                  <a:cubicBezTo>
                    <a:pt x="74" y="1393"/>
                    <a:pt x="0" y="1492"/>
                    <a:pt x="6" y="1598"/>
                  </a:cubicBezTo>
                  <a:cubicBezTo>
                    <a:pt x="8" y="1692"/>
                    <a:pt x="58" y="1777"/>
                    <a:pt x="139" y="1826"/>
                  </a:cubicBezTo>
                  <a:cubicBezTo>
                    <a:pt x="178" y="1848"/>
                    <a:pt x="226" y="1860"/>
                    <a:pt x="275" y="1860"/>
                  </a:cubicBezTo>
                  <a:cubicBezTo>
                    <a:pt x="345" y="1860"/>
                    <a:pt x="417" y="1835"/>
                    <a:pt x="462" y="1782"/>
                  </a:cubicBezTo>
                  <a:cubicBezTo>
                    <a:pt x="464" y="1778"/>
                    <a:pt x="467" y="1776"/>
                    <a:pt x="468" y="1774"/>
                  </a:cubicBezTo>
                  <a:cubicBezTo>
                    <a:pt x="499" y="1739"/>
                    <a:pt x="520" y="1699"/>
                    <a:pt x="533" y="1655"/>
                  </a:cubicBezTo>
                  <a:cubicBezTo>
                    <a:pt x="592" y="1706"/>
                    <a:pt x="666" y="1735"/>
                    <a:pt x="744" y="1735"/>
                  </a:cubicBezTo>
                  <a:cubicBezTo>
                    <a:pt x="747" y="1735"/>
                    <a:pt x="750" y="1734"/>
                    <a:pt x="753" y="1734"/>
                  </a:cubicBezTo>
                  <a:cubicBezTo>
                    <a:pt x="991" y="1734"/>
                    <a:pt x="1097" y="1532"/>
                    <a:pt x="1075" y="1348"/>
                  </a:cubicBezTo>
                  <a:cubicBezTo>
                    <a:pt x="1077" y="1321"/>
                    <a:pt x="1077" y="1294"/>
                    <a:pt x="1074" y="1267"/>
                  </a:cubicBezTo>
                  <a:lnTo>
                    <a:pt x="1074" y="1267"/>
                  </a:lnTo>
                  <a:cubicBezTo>
                    <a:pt x="1083" y="1281"/>
                    <a:pt x="1094" y="1294"/>
                    <a:pt x="1107" y="1306"/>
                  </a:cubicBezTo>
                  <a:cubicBezTo>
                    <a:pt x="1172" y="1365"/>
                    <a:pt x="1249" y="1393"/>
                    <a:pt x="1326" y="1393"/>
                  </a:cubicBezTo>
                  <a:cubicBezTo>
                    <a:pt x="1406" y="1393"/>
                    <a:pt x="1486" y="1362"/>
                    <a:pt x="1553" y="1302"/>
                  </a:cubicBezTo>
                  <a:lnTo>
                    <a:pt x="1727" y="1145"/>
                  </a:lnTo>
                  <a:cubicBezTo>
                    <a:pt x="1735" y="1146"/>
                    <a:pt x="1744" y="1146"/>
                    <a:pt x="1752" y="1146"/>
                  </a:cubicBezTo>
                  <a:cubicBezTo>
                    <a:pt x="1909" y="1146"/>
                    <a:pt x="2051" y="1052"/>
                    <a:pt x="2111" y="904"/>
                  </a:cubicBezTo>
                  <a:cubicBezTo>
                    <a:pt x="2115" y="895"/>
                    <a:pt x="2117" y="885"/>
                    <a:pt x="2121" y="874"/>
                  </a:cubicBezTo>
                  <a:lnTo>
                    <a:pt x="2215" y="812"/>
                  </a:lnTo>
                  <a:cubicBezTo>
                    <a:pt x="2222" y="807"/>
                    <a:pt x="2227" y="803"/>
                    <a:pt x="2233" y="798"/>
                  </a:cubicBezTo>
                  <a:cubicBezTo>
                    <a:pt x="2241" y="797"/>
                    <a:pt x="2249" y="794"/>
                    <a:pt x="2258" y="793"/>
                  </a:cubicBezTo>
                  <a:cubicBezTo>
                    <a:pt x="2295" y="854"/>
                    <a:pt x="2362" y="892"/>
                    <a:pt x="2433" y="892"/>
                  </a:cubicBezTo>
                  <a:cubicBezTo>
                    <a:pt x="2434" y="892"/>
                    <a:pt x="2435" y="892"/>
                    <a:pt x="2436" y="892"/>
                  </a:cubicBezTo>
                  <a:cubicBezTo>
                    <a:pt x="2547" y="892"/>
                    <a:pt x="2652" y="793"/>
                    <a:pt x="2646" y="679"/>
                  </a:cubicBezTo>
                  <a:cubicBezTo>
                    <a:pt x="2643" y="630"/>
                    <a:pt x="2624" y="582"/>
                    <a:pt x="2592" y="545"/>
                  </a:cubicBezTo>
                  <a:cubicBezTo>
                    <a:pt x="2652" y="401"/>
                    <a:pt x="2622" y="219"/>
                    <a:pt x="2510" y="109"/>
                  </a:cubicBezTo>
                  <a:cubicBezTo>
                    <a:pt x="2437" y="37"/>
                    <a:pt x="233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1414386" y="2769430"/>
              <a:ext cx="119120" cy="80842"/>
            </a:xfrm>
            <a:custGeom>
              <a:avLst/>
              <a:gdLst/>
              <a:ahLst/>
              <a:cxnLst/>
              <a:rect l="l" t="t" r="r" b="b"/>
              <a:pathLst>
                <a:path w="2446" h="1660" extrusionOk="0">
                  <a:moveTo>
                    <a:pt x="1829" y="1"/>
                  </a:moveTo>
                  <a:cubicBezTo>
                    <a:pt x="1682" y="1"/>
                    <a:pt x="1550" y="86"/>
                    <a:pt x="1490" y="219"/>
                  </a:cubicBezTo>
                  <a:cubicBezTo>
                    <a:pt x="1471" y="206"/>
                    <a:pt x="1450" y="199"/>
                    <a:pt x="1429" y="199"/>
                  </a:cubicBezTo>
                  <a:cubicBezTo>
                    <a:pt x="1427" y="199"/>
                    <a:pt x="1426" y="199"/>
                    <a:pt x="1424" y="200"/>
                  </a:cubicBezTo>
                  <a:cubicBezTo>
                    <a:pt x="1335" y="200"/>
                    <a:pt x="1299" y="280"/>
                    <a:pt x="1315" y="348"/>
                  </a:cubicBezTo>
                  <a:cubicBezTo>
                    <a:pt x="1280" y="338"/>
                    <a:pt x="1243" y="333"/>
                    <a:pt x="1208" y="333"/>
                  </a:cubicBezTo>
                  <a:cubicBezTo>
                    <a:pt x="954" y="333"/>
                    <a:pt x="830" y="532"/>
                    <a:pt x="834" y="729"/>
                  </a:cubicBezTo>
                  <a:lnTo>
                    <a:pt x="823" y="743"/>
                  </a:lnTo>
                  <a:cubicBezTo>
                    <a:pt x="803" y="682"/>
                    <a:pt x="766" y="627"/>
                    <a:pt x="715" y="586"/>
                  </a:cubicBezTo>
                  <a:cubicBezTo>
                    <a:pt x="655" y="525"/>
                    <a:pt x="573" y="491"/>
                    <a:pt x="488" y="491"/>
                  </a:cubicBezTo>
                  <a:cubicBezTo>
                    <a:pt x="485" y="491"/>
                    <a:pt x="482" y="491"/>
                    <a:pt x="479" y="491"/>
                  </a:cubicBezTo>
                  <a:cubicBezTo>
                    <a:pt x="283" y="491"/>
                    <a:pt x="176" y="630"/>
                    <a:pt x="158" y="782"/>
                  </a:cubicBezTo>
                  <a:cubicBezTo>
                    <a:pt x="1" y="843"/>
                    <a:pt x="25" y="1122"/>
                    <a:pt x="227" y="1122"/>
                  </a:cubicBezTo>
                  <a:cubicBezTo>
                    <a:pt x="244" y="1122"/>
                    <a:pt x="260" y="1120"/>
                    <a:pt x="276" y="1116"/>
                  </a:cubicBezTo>
                  <a:cubicBezTo>
                    <a:pt x="340" y="1172"/>
                    <a:pt x="420" y="1199"/>
                    <a:pt x="499" y="1199"/>
                  </a:cubicBezTo>
                  <a:cubicBezTo>
                    <a:pt x="592" y="1199"/>
                    <a:pt x="684" y="1162"/>
                    <a:pt x="752" y="1090"/>
                  </a:cubicBezTo>
                  <a:cubicBezTo>
                    <a:pt x="765" y="1145"/>
                    <a:pt x="797" y="1193"/>
                    <a:pt x="842" y="1228"/>
                  </a:cubicBezTo>
                  <a:cubicBezTo>
                    <a:pt x="845" y="1229"/>
                    <a:pt x="847" y="1230"/>
                    <a:pt x="849" y="1231"/>
                  </a:cubicBezTo>
                  <a:cubicBezTo>
                    <a:pt x="837" y="1235"/>
                    <a:pt x="827" y="1240"/>
                    <a:pt x="816" y="1246"/>
                  </a:cubicBezTo>
                  <a:lnTo>
                    <a:pt x="760" y="1273"/>
                  </a:lnTo>
                  <a:cubicBezTo>
                    <a:pt x="648" y="1330"/>
                    <a:pt x="633" y="1488"/>
                    <a:pt x="704" y="1580"/>
                  </a:cubicBezTo>
                  <a:cubicBezTo>
                    <a:pt x="747" y="1634"/>
                    <a:pt x="804" y="1659"/>
                    <a:pt x="862" y="1659"/>
                  </a:cubicBezTo>
                  <a:cubicBezTo>
                    <a:pt x="916" y="1659"/>
                    <a:pt x="971" y="1638"/>
                    <a:pt x="1017" y="1599"/>
                  </a:cubicBezTo>
                  <a:lnTo>
                    <a:pt x="1064" y="1560"/>
                  </a:lnTo>
                  <a:cubicBezTo>
                    <a:pt x="1140" y="1494"/>
                    <a:pt x="1134" y="1367"/>
                    <a:pt x="1077" y="1294"/>
                  </a:cubicBezTo>
                  <a:cubicBezTo>
                    <a:pt x="1071" y="1287"/>
                    <a:pt x="1064" y="1279"/>
                    <a:pt x="1055" y="1273"/>
                  </a:cubicBezTo>
                  <a:cubicBezTo>
                    <a:pt x="1060" y="1273"/>
                    <a:pt x="1064" y="1273"/>
                    <a:pt x="1067" y="1272"/>
                  </a:cubicBezTo>
                  <a:cubicBezTo>
                    <a:pt x="1075" y="1269"/>
                    <a:pt x="1081" y="1267"/>
                    <a:pt x="1090" y="1266"/>
                  </a:cubicBezTo>
                  <a:cubicBezTo>
                    <a:pt x="1118" y="1313"/>
                    <a:pt x="1171" y="1344"/>
                    <a:pt x="1227" y="1346"/>
                  </a:cubicBezTo>
                  <a:cubicBezTo>
                    <a:pt x="1325" y="1344"/>
                    <a:pt x="1406" y="1243"/>
                    <a:pt x="1375" y="1146"/>
                  </a:cubicBezTo>
                  <a:lnTo>
                    <a:pt x="1371" y="1133"/>
                  </a:lnTo>
                  <a:cubicBezTo>
                    <a:pt x="1366" y="1117"/>
                    <a:pt x="1359" y="1103"/>
                    <a:pt x="1350" y="1091"/>
                  </a:cubicBezTo>
                  <a:cubicBezTo>
                    <a:pt x="1530" y="1027"/>
                    <a:pt x="1607" y="837"/>
                    <a:pt x="1582" y="664"/>
                  </a:cubicBezTo>
                  <a:lnTo>
                    <a:pt x="1582" y="664"/>
                  </a:lnTo>
                  <a:cubicBezTo>
                    <a:pt x="1650" y="727"/>
                    <a:pt x="1741" y="762"/>
                    <a:pt x="1835" y="762"/>
                  </a:cubicBezTo>
                  <a:lnTo>
                    <a:pt x="1863" y="761"/>
                  </a:lnTo>
                  <a:cubicBezTo>
                    <a:pt x="1945" y="759"/>
                    <a:pt x="2025" y="732"/>
                    <a:pt x="2091" y="682"/>
                  </a:cubicBezTo>
                  <a:cubicBezTo>
                    <a:pt x="2122" y="702"/>
                    <a:pt x="2160" y="712"/>
                    <a:pt x="2198" y="712"/>
                  </a:cubicBezTo>
                  <a:cubicBezTo>
                    <a:pt x="2436" y="712"/>
                    <a:pt x="2445" y="363"/>
                    <a:pt x="2232" y="326"/>
                  </a:cubicBezTo>
                  <a:cubicBezTo>
                    <a:pt x="2200" y="142"/>
                    <a:pt x="205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1"/>
            <p:cNvSpPr/>
            <p:nvPr/>
          </p:nvSpPr>
          <p:spPr>
            <a:xfrm>
              <a:off x="450819" y="2620403"/>
              <a:ext cx="18749" cy="23766"/>
            </a:xfrm>
            <a:custGeom>
              <a:avLst/>
              <a:gdLst/>
              <a:ahLst/>
              <a:cxnLst/>
              <a:rect l="l" t="t" r="r" b="b"/>
              <a:pathLst>
                <a:path w="385" h="488" extrusionOk="0">
                  <a:moveTo>
                    <a:pt x="242" y="1"/>
                  </a:moveTo>
                  <a:cubicBezTo>
                    <a:pt x="222" y="1"/>
                    <a:pt x="201" y="6"/>
                    <a:pt x="179" y="17"/>
                  </a:cubicBezTo>
                  <a:lnTo>
                    <a:pt x="167" y="21"/>
                  </a:lnTo>
                  <a:cubicBezTo>
                    <a:pt x="117" y="45"/>
                    <a:pt x="100" y="109"/>
                    <a:pt x="117" y="161"/>
                  </a:cubicBezTo>
                  <a:cubicBezTo>
                    <a:pt x="82" y="174"/>
                    <a:pt x="55" y="199"/>
                    <a:pt x="36" y="230"/>
                  </a:cubicBezTo>
                  <a:cubicBezTo>
                    <a:pt x="0" y="291"/>
                    <a:pt x="7" y="389"/>
                    <a:pt x="64" y="437"/>
                  </a:cubicBezTo>
                  <a:lnTo>
                    <a:pt x="70" y="443"/>
                  </a:lnTo>
                  <a:cubicBezTo>
                    <a:pt x="106" y="472"/>
                    <a:pt x="145" y="487"/>
                    <a:pt x="184" y="487"/>
                  </a:cubicBezTo>
                  <a:cubicBezTo>
                    <a:pt x="224" y="487"/>
                    <a:pt x="265" y="472"/>
                    <a:pt x="301" y="440"/>
                  </a:cubicBezTo>
                  <a:lnTo>
                    <a:pt x="306" y="435"/>
                  </a:lnTo>
                  <a:cubicBezTo>
                    <a:pt x="358" y="390"/>
                    <a:pt x="366" y="306"/>
                    <a:pt x="341" y="247"/>
                  </a:cubicBezTo>
                  <a:cubicBezTo>
                    <a:pt x="335" y="237"/>
                    <a:pt x="329" y="226"/>
                    <a:pt x="320" y="216"/>
                  </a:cubicBezTo>
                  <a:cubicBezTo>
                    <a:pt x="324" y="214"/>
                    <a:pt x="328" y="212"/>
                    <a:pt x="330" y="209"/>
                  </a:cubicBezTo>
                  <a:cubicBezTo>
                    <a:pt x="332" y="207"/>
                    <a:pt x="335" y="203"/>
                    <a:pt x="336" y="201"/>
                  </a:cubicBezTo>
                  <a:cubicBezTo>
                    <a:pt x="364" y="165"/>
                    <a:pt x="385" y="107"/>
                    <a:pt x="353" y="65"/>
                  </a:cubicBezTo>
                  <a:lnTo>
                    <a:pt x="348" y="59"/>
                  </a:lnTo>
                  <a:cubicBezTo>
                    <a:pt x="318" y="21"/>
                    <a:pt x="283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1"/>
            <p:cNvSpPr/>
            <p:nvPr/>
          </p:nvSpPr>
          <p:spPr>
            <a:xfrm>
              <a:off x="411858" y="2648358"/>
              <a:ext cx="39739" cy="80842"/>
            </a:xfrm>
            <a:custGeom>
              <a:avLst/>
              <a:gdLst/>
              <a:ahLst/>
              <a:cxnLst/>
              <a:rect l="l" t="t" r="r" b="b"/>
              <a:pathLst>
                <a:path w="816" h="1660" extrusionOk="0">
                  <a:moveTo>
                    <a:pt x="532" y="1"/>
                  </a:moveTo>
                  <a:cubicBezTo>
                    <a:pt x="390" y="1"/>
                    <a:pt x="254" y="130"/>
                    <a:pt x="262" y="277"/>
                  </a:cubicBezTo>
                  <a:cubicBezTo>
                    <a:pt x="263" y="315"/>
                    <a:pt x="274" y="353"/>
                    <a:pt x="291" y="389"/>
                  </a:cubicBezTo>
                  <a:cubicBezTo>
                    <a:pt x="100" y="411"/>
                    <a:pt x="67" y="655"/>
                    <a:pt x="187" y="761"/>
                  </a:cubicBezTo>
                  <a:cubicBezTo>
                    <a:pt x="143" y="781"/>
                    <a:pt x="105" y="815"/>
                    <a:pt x="79" y="858"/>
                  </a:cubicBezTo>
                  <a:cubicBezTo>
                    <a:pt x="73" y="866"/>
                    <a:pt x="67" y="875"/>
                    <a:pt x="62" y="885"/>
                  </a:cubicBezTo>
                  <a:cubicBezTo>
                    <a:pt x="16" y="963"/>
                    <a:pt x="20" y="1061"/>
                    <a:pt x="72" y="1136"/>
                  </a:cubicBezTo>
                  <a:cubicBezTo>
                    <a:pt x="0" y="1266"/>
                    <a:pt x="36" y="1456"/>
                    <a:pt x="178" y="1528"/>
                  </a:cubicBezTo>
                  <a:cubicBezTo>
                    <a:pt x="169" y="1589"/>
                    <a:pt x="205" y="1660"/>
                    <a:pt x="286" y="1660"/>
                  </a:cubicBezTo>
                  <a:cubicBezTo>
                    <a:pt x="361" y="1660"/>
                    <a:pt x="397" y="1598"/>
                    <a:pt x="393" y="1541"/>
                  </a:cubicBezTo>
                  <a:cubicBezTo>
                    <a:pt x="578" y="1478"/>
                    <a:pt x="611" y="1229"/>
                    <a:pt x="496" y="1096"/>
                  </a:cubicBezTo>
                  <a:cubicBezTo>
                    <a:pt x="500" y="1087"/>
                    <a:pt x="505" y="1078"/>
                    <a:pt x="509" y="1068"/>
                  </a:cubicBezTo>
                  <a:cubicBezTo>
                    <a:pt x="512" y="1059"/>
                    <a:pt x="517" y="1049"/>
                    <a:pt x="521" y="1038"/>
                  </a:cubicBezTo>
                  <a:cubicBezTo>
                    <a:pt x="542" y="987"/>
                    <a:pt x="524" y="898"/>
                    <a:pt x="494" y="854"/>
                  </a:cubicBezTo>
                  <a:cubicBezTo>
                    <a:pt x="475" y="825"/>
                    <a:pt x="452" y="802"/>
                    <a:pt x="424" y="784"/>
                  </a:cubicBezTo>
                  <a:cubicBezTo>
                    <a:pt x="507" y="737"/>
                    <a:pt x="538" y="635"/>
                    <a:pt x="518" y="546"/>
                  </a:cubicBezTo>
                  <a:cubicBezTo>
                    <a:pt x="524" y="546"/>
                    <a:pt x="530" y="547"/>
                    <a:pt x="537" y="547"/>
                  </a:cubicBezTo>
                  <a:cubicBezTo>
                    <a:pt x="680" y="547"/>
                    <a:pt x="816" y="418"/>
                    <a:pt x="807" y="272"/>
                  </a:cubicBezTo>
                  <a:cubicBezTo>
                    <a:pt x="800" y="123"/>
                    <a:pt x="686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1208572" y="2927418"/>
              <a:ext cx="43392" cy="54593"/>
            </a:xfrm>
            <a:custGeom>
              <a:avLst/>
              <a:gdLst/>
              <a:ahLst/>
              <a:cxnLst/>
              <a:rect l="l" t="t" r="r" b="b"/>
              <a:pathLst>
                <a:path w="891" h="1121" extrusionOk="0">
                  <a:moveTo>
                    <a:pt x="389" y="0"/>
                  </a:moveTo>
                  <a:cubicBezTo>
                    <a:pt x="381" y="0"/>
                    <a:pt x="372" y="1"/>
                    <a:pt x="364" y="2"/>
                  </a:cubicBezTo>
                  <a:lnTo>
                    <a:pt x="296" y="12"/>
                  </a:lnTo>
                  <a:cubicBezTo>
                    <a:pt x="219" y="22"/>
                    <a:pt x="144" y="38"/>
                    <a:pt x="89" y="100"/>
                  </a:cubicBezTo>
                  <a:cubicBezTo>
                    <a:pt x="45" y="146"/>
                    <a:pt x="16" y="206"/>
                    <a:pt x="9" y="270"/>
                  </a:cubicBezTo>
                  <a:cubicBezTo>
                    <a:pt x="1" y="332"/>
                    <a:pt x="9" y="402"/>
                    <a:pt x="45" y="457"/>
                  </a:cubicBezTo>
                  <a:cubicBezTo>
                    <a:pt x="71" y="496"/>
                    <a:pt x="103" y="531"/>
                    <a:pt x="141" y="558"/>
                  </a:cubicBezTo>
                  <a:cubicBezTo>
                    <a:pt x="141" y="670"/>
                    <a:pt x="189" y="783"/>
                    <a:pt x="284" y="847"/>
                  </a:cubicBezTo>
                  <a:lnTo>
                    <a:pt x="283" y="847"/>
                  </a:lnTo>
                  <a:cubicBezTo>
                    <a:pt x="107" y="847"/>
                    <a:pt x="109" y="1121"/>
                    <a:pt x="285" y="1121"/>
                  </a:cubicBezTo>
                  <a:cubicBezTo>
                    <a:pt x="416" y="1121"/>
                    <a:pt x="448" y="969"/>
                    <a:pt x="383" y="891"/>
                  </a:cubicBezTo>
                  <a:lnTo>
                    <a:pt x="383" y="891"/>
                  </a:lnTo>
                  <a:cubicBezTo>
                    <a:pt x="411" y="898"/>
                    <a:pt x="442" y="903"/>
                    <a:pt x="472" y="903"/>
                  </a:cubicBezTo>
                  <a:cubicBezTo>
                    <a:pt x="828" y="903"/>
                    <a:pt x="891" y="454"/>
                    <a:pt x="667" y="287"/>
                  </a:cubicBezTo>
                  <a:cubicBezTo>
                    <a:pt x="665" y="237"/>
                    <a:pt x="649" y="189"/>
                    <a:pt x="622" y="147"/>
                  </a:cubicBezTo>
                  <a:cubicBezTo>
                    <a:pt x="620" y="113"/>
                    <a:pt x="595" y="83"/>
                    <a:pt x="561" y="75"/>
                  </a:cubicBezTo>
                  <a:cubicBezTo>
                    <a:pt x="513" y="33"/>
                    <a:pt x="45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1"/>
            <p:cNvSpPr/>
            <p:nvPr/>
          </p:nvSpPr>
          <p:spPr>
            <a:xfrm>
              <a:off x="1113652" y="2933798"/>
              <a:ext cx="98471" cy="56735"/>
            </a:xfrm>
            <a:custGeom>
              <a:avLst/>
              <a:gdLst/>
              <a:ahLst/>
              <a:cxnLst/>
              <a:rect l="l" t="t" r="r" b="b"/>
              <a:pathLst>
                <a:path w="2022" h="1165" extrusionOk="0">
                  <a:moveTo>
                    <a:pt x="1483" y="0"/>
                  </a:moveTo>
                  <a:cubicBezTo>
                    <a:pt x="1413" y="0"/>
                    <a:pt x="1330" y="43"/>
                    <a:pt x="1283" y="91"/>
                  </a:cubicBezTo>
                  <a:cubicBezTo>
                    <a:pt x="1243" y="134"/>
                    <a:pt x="1215" y="187"/>
                    <a:pt x="1202" y="245"/>
                  </a:cubicBezTo>
                  <a:cubicBezTo>
                    <a:pt x="1148" y="196"/>
                    <a:pt x="1077" y="170"/>
                    <a:pt x="1005" y="170"/>
                  </a:cubicBezTo>
                  <a:cubicBezTo>
                    <a:pt x="899" y="170"/>
                    <a:pt x="798" y="234"/>
                    <a:pt x="743" y="323"/>
                  </a:cubicBezTo>
                  <a:cubicBezTo>
                    <a:pt x="681" y="249"/>
                    <a:pt x="588" y="204"/>
                    <a:pt x="491" y="204"/>
                  </a:cubicBezTo>
                  <a:cubicBezTo>
                    <a:pt x="409" y="207"/>
                    <a:pt x="331" y="238"/>
                    <a:pt x="272" y="293"/>
                  </a:cubicBezTo>
                  <a:cubicBezTo>
                    <a:pt x="253" y="288"/>
                    <a:pt x="234" y="286"/>
                    <a:pt x="216" y="286"/>
                  </a:cubicBezTo>
                  <a:cubicBezTo>
                    <a:pt x="199" y="286"/>
                    <a:pt x="183" y="287"/>
                    <a:pt x="167" y="291"/>
                  </a:cubicBezTo>
                  <a:cubicBezTo>
                    <a:pt x="66" y="315"/>
                    <a:pt x="0" y="434"/>
                    <a:pt x="29" y="533"/>
                  </a:cubicBezTo>
                  <a:cubicBezTo>
                    <a:pt x="40" y="567"/>
                    <a:pt x="59" y="600"/>
                    <a:pt x="85" y="625"/>
                  </a:cubicBezTo>
                  <a:cubicBezTo>
                    <a:pt x="46" y="665"/>
                    <a:pt x="25" y="720"/>
                    <a:pt x="27" y="777"/>
                  </a:cubicBezTo>
                  <a:cubicBezTo>
                    <a:pt x="30" y="836"/>
                    <a:pt x="54" y="892"/>
                    <a:pt x="94" y="935"/>
                  </a:cubicBezTo>
                  <a:cubicBezTo>
                    <a:pt x="116" y="1058"/>
                    <a:pt x="207" y="1165"/>
                    <a:pt x="367" y="1165"/>
                  </a:cubicBezTo>
                  <a:cubicBezTo>
                    <a:pt x="567" y="1165"/>
                    <a:pt x="656" y="994"/>
                    <a:pt x="635" y="840"/>
                  </a:cubicBezTo>
                  <a:cubicBezTo>
                    <a:pt x="701" y="807"/>
                    <a:pt x="756" y="753"/>
                    <a:pt x="792" y="688"/>
                  </a:cubicBezTo>
                  <a:cubicBezTo>
                    <a:pt x="846" y="745"/>
                    <a:pt x="923" y="778"/>
                    <a:pt x="1001" y="779"/>
                  </a:cubicBezTo>
                  <a:cubicBezTo>
                    <a:pt x="949" y="801"/>
                    <a:pt x="914" y="853"/>
                    <a:pt x="916" y="911"/>
                  </a:cubicBezTo>
                  <a:cubicBezTo>
                    <a:pt x="916" y="1000"/>
                    <a:pt x="987" y="1054"/>
                    <a:pt x="1064" y="1054"/>
                  </a:cubicBezTo>
                  <a:cubicBezTo>
                    <a:pt x="1089" y="1054"/>
                    <a:pt x="1114" y="1049"/>
                    <a:pt x="1138" y="1036"/>
                  </a:cubicBezTo>
                  <a:lnTo>
                    <a:pt x="1149" y="1030"/>
                  </a:lnTo>
                  <a:cubicBezTo>
                    <a:pt x="1242" y="983"/>
                    <a:pt x="1238" y="834"/>
                    <a:pt x="1148" y="788"/>
                  </a:cubicBezTo>
                  <a:lnTo>
                    <a:pt x="1136" y="782"/>
                  </a:lnTo>
                  <a:cubicBezTo>
                    <a:pt x="1120" y="775"/>
                    <a:pt x="1104" y="770"/>
                    <a:pt x="1086" y="767"/>
                  </a:cubicBezTo>
                  <a:cubicBezTo>
                    <a:pt x="1169" y="742"/>
                    <a:pt x="1238" y="686"/>
                    <a:pt x="1278" y="610"/>
                  </a:cubicBezTo>
                  <a:cubicBezTo>
                    <a:pt x="1287" y="775"/>
                    <a:pt x="1396" y="935"/>
                    <a:pt x="1609" y="935"/>
                  </a:cubicBezTo>
                  <a:cubicBezTo>
                    <a:pt x="1952" y="935"/>
                    <a:pt x="2021" y="519"/>
                    <a:pt x="1825" y="338"/>
                  </a:cubicBezTo>
                  <a:cubicBezTo>
                    <a:pt x="1827" y="326"/>
                    <a:pt x="1828" y="313"/>
                    <a:pt x="1827" y="301"/>
                  </a:cubicBezTo>
                  <a:cubicBezTo>
                    <a:pt x="1824" y="224"/>
                    <a:pt x="1797" y="143"/>
                    <a:pt x="1738" y="89"/>
                  </a:cubicBezTo>
                  <a:cubicBezTo>
                    <a:pt x="1676" y="33"/>
                    <a:pt x="1608" y="9"/>
                    <a:pt x="1525" y="3"/>
                  </a:cubicBezTo>
                  <a:lnTo>
                    <a:pt x="1496" y="1"/>
                  </a:lnTo>
                  <a:cubicBezTo>
                    <a:pt x="1492" y="1"/>
                    <a:pt x="1488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1"/>
            <p:cNvSpPr/>
            <p:nvPr/>
          </p:nvSpPr>
          <p:spPr>
            <a:xfrm>
              <a:off x="973731" y="2977337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1"/>
                  </a:moveTo>
                  <a:cubicBezTo>
                    <a:pt x="0" y="1"/>
                    <a:pt x="3" y="402"/>
                    <a:pt x="262" y="402"/>
                  </a:cubicBezTo>
                  <a:cubicBezTo>
                    <a:pt x="520" y="402"/>
                    <a:pt x="517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1"/>
            <p:cNvSpPr/>
            <p:nvPr/>
          </p:nvSpPr>
          <p:spPr>
            <a:xfrm>
              <a:off x="937448" y="2995844"/>
              <a:ext cx="22840" cy="22256"/>
            </a:xfrm>
            <a:custGeom>
              <a:avLst/>
              <a:gdLst/>
              <a:ahLst/>
              <a:cxnLst/>
              <a:rect l="l" t="t" r="r" b="b"/>
              <a:pathLst>
                <a:path w="469" h="457" extrusionOk="0">
                  <a:moveTo>
                    <a:pt x="232" y="0"/>
                  </a:moveTo>
                  <a:cubicBezTo>
                    <a:pt x="113" y="0"/>
                    <a:pt x="0" y="109"/>
                    <a:pt x="6" y="230"/>
                  </a:cubicBezTo>
                  <a:cubicBezTo>
                    <a:pt x="13" y="354"/>
                    <a:pt x="109" y="456"/>
                    <a:pt x="236" y="456"/>
                  </a:cubicBezTo>
                  <a:cubicBezTo>
                    <a:pt x="355" y="456"/>
                    <a:pt x="468" y="348"/>
                    <a:pt x="462" y="227"/>
                  </a:cubicBezTo>
                  <a:cubicBezTo>
                    <a:pt x="455" y="104"/>
                    <a:pt x="36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1001735" y="2996282"/>
              <a:ext cx="633" cy="48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0" y="1"/>
                    <a:pt x="0" y="9"/>
                    <a:pt x="6" y="9"/>
                  </a:cubicBezTo>
                  <a:cubicBezTo>
                    <a:pt x="12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1003926" y="2957467"/>
              <a:ext cx="76313" cy="65015"/>
            </a:xfrm>
            <a:custGeom>
              <a:avLst/>
              <a:gdLst/>
              <a:ahLst/>
              <a:cxnLst/>
              <a:rect l="l" t="t" r="r" b="b"/>
              <a:pathLst>
                <a:path w="1567" h="1335" extrusionOk="0">
                  <a:moveTo>
                    <a:pt x="1114" y="0"/>
                  </a:moveTo>
                  <a:cubicBezTo>
                    <a:pt x="1085" y="0"/>
                    <a:pt x="1055" y="4"/>
                    <a:pt x="1026" y="12"/>
                  </a:cubicBezTo>
                  <a:lnTo>
                    <a:pt x="791" y="76"/>
                  </a:lnTo>
                  <a:cubicBezTo>
                    <a:pt x="623" y="122"/>
                    <a:pt x="506" y="317"/>
                    <a:pt x="562" y="486"/>
                  </a:cubicBezTo>
                  <a:cubicBezTo>
                    <a:pt x="585" y="555"/>
                    <a:pt x="629" y="616"/>
                    <a:pt x="687" y="660"/>
                  </a:cubicBezTo>
                  <a:cubicBezTo>
                    <a:pt x="673" y="657"/>
                    <a:pt x="657" y="655"/>
                    <a:pt x="643" y="655"/>
                  </a:cubicBezTo>
                  <a:cubicBezTo>
                    <a:pt x="641" y="655"/>
                    <a:pt x="639" y="655"/>
                    <a:pt x="637" y="655"/>
                  </a:cubicBezTo>
                  <a:cubicBezTo>
                    <a:pt x="571" y="655"/>
                    <a:pt x="507" y="674"/>
                    <a:pt x="454" y="711"/>
                  </a:cubicBezTo>
                  <a:cubicBezTo>
                    <a:pt x="543" y="610"/>
                    <a:pt x="531" y="453"/>
                    <a:pt x="427" y="366"/>
                  </a:cubicBezTo>
                  <a:cubicBezTo>
                    <a:pt x="432" y="347"/>
                    <a:pt x="436" y="328"/>
                    <a:pt x="435" y="308"/>
                  </a:cubicBezTo>
                  <a:cubicBezTo>
                    <a:pt x="429" y="197"/>
                    <a:pt x="344" y="106"/>
                    <a:pt x="230" y="106"/>
                  </a:cubicBezTo>
                  <a:cubicBezTo>
                    <a:pt x="123" y="106"/>
                    <a:pt x="22" y="202"/>
                    <a:pt x="28" y="311"/>
                  </a:cubicBezTo>
                  <a:cubicBezTo>
                    <a:pt x="30" y="348"/>
                    <a:pt x="41" y="383"/>
                    <a:pt x="60" y="415"/>
                  </a:cubicBezTo>
                  <a:cubicBezTo>
                    <a:pt x="58" y="419"/>
                    <a:pt x="54" y="424"/>
                    <a:pt x="52" y="429"/>
                  </a:cubicBezTo>
                  <a:lnTo>
                    <a:pt x="41" y="454"/>
                  </a:lnTo>
                  <a:cubicBezTo>
                    <a:pt x="12" y="524"/>
                    <a:pt x="0" y="584"/>
                    <a:pt x="31" y="656"/>
                  </a:cubicBezTo>
                  <a:cubicBezTo>
                    <a:pt x="58" y="721"/>
                    <a:pt x="114" y="769"/>
                    <a:pt x="180" y="787"/>
                  </a:cubicBezTo>
                  <a:lnTo>
                    <a:pt x="204" y="793"/>
                  </a:lnTo>
                  <a:cubicBezTo>
                    <a:pt x="224" y="799"/>
                    <a:pt x="245" y="801"/>
                    <a:pt x="265" y="801"/>
                  </a:cubicBezTo>
                  <a:cubicBezTo>
                    <a:pt x="312" y="801"/>
                    <a:pt x="358" y="787"/>
                    <a:pt x="398" y="761"/>
                  </a:cubicBezTo>
                  <a:lnTo>
                    <a:pt x="398" y="761"/>
                  </a:lnTo>
                  <a:cubicBezTo>
                    <a:pt x="235" y="953"/>
                    <a:pt x="319" y="1335"/>
                    <a:pt x="649" y="1335"/>
                  </a:cubicBezTo>
                  <a:cubicBezTo>
                    <a:pt x="920" y="1335"/>
                    <a:pt x="1020" y="1074"/>
                    <a:pt x="954" y="875"/>
                  </a:cubicBezTo>
                  <a:lnTo>
                    <a:pt x="954" y="875"/>
                  </a:lnTo>
                  <a:cubicBezTo>
                    <a:pt x="985" y="892"/>
                    <a:pt x="1021" y="900"/>
                    <a:pt x="1056" y="900"/>
                  </a:cubicBezTo>
                  <a:cubicBezTo>
                    <a:pt x="1072" y="900"/>
                    <a:pt x="1087" y="899"/>
                    <a:pt x="1102" y="895"/>
                  </a:cubicBezTo>
                  <a:lnTo>
                    <a:pt x="1102" y="895"/>
                  </a:lnTo>
                  <a:cubicBezTo>
                    <a:pt x="1087" y="917"/>
                    <a:pt x="1079" y="942"/>
                    <a:pt x="1080" y="968"/>
                  </a:cubicBezTo>
                  <a:cubicBezTo>
                    <a:pt x="1081" y="1043"/>
                    <a:pt x="1140" y="1086"/>
                    <a:pt x="1202" y="1086"/>
                  </a:cubicBezTo>
                  <a:cubicBezTo>
                    <a:pt x="1233" y="1086"/>
                    <a:pt x="1265" y="1075"/>
                    <a:pt x="1291" y="1053"/>
                  </a:cubicBezTo>
                  <a:lnTo>
                    <a:pt x="1306" y="1039"/>
                  </a:lnTo>
                  <a:cubicBezTo>
                    <a:pt x="1346" y="1005"/>
                    <a:pt x="1344" y="928"/>
                    <a:pt x="1305" y="892"/>
                  </a:cubicBezTo>
                  <a:lnTo>
                    <a:pt x="1289" y="879"/>
                  </a:lnTo>
                  <a:cubicBezTo>
                    <a:pt x="1267" y="859"/>
                    <a:pt x="1237" y="848"/>
                    <a:pt x="1206" y="848"/>
                  </a:cubicBezTo>
                  <a:cubicBezTo>
                    <a:pt x="1260" y="800"/>
                    <a:pt x="1292" y="722"/>
                    <a:pt x="1264" y="656"/>
                  </a:cubicBezTo>
                  <a:lnTo>
                    <a:pt x="1255" y="636"/>
                  </a:lnTo>
                  <a:cubicBezTo>
                    <a:pt x="1255" y="635"/>
                    <a:pt x="1254" y="634"/>
                    <a:pt x="1254" y="632"/>
                  </a:cubicBezTo>
                  <a:cubicBezTo>
                    <a:pt x="1374" y="575"/>
                    <a:pt x="1451" y="454"/>
                    <a:pt x="1450" y="321"/>
                  </a:cubicBezTo>
                  <a:cubicBezTo>
                    <a:pt x="1504" y="321"/>
                    <a:pt x="1567" y="289"/>
                    <a:pt x="1558" y="223"/>
                  </a:cubicBezTo>
                  <a:lnTo>
                    <a:pt x="1556" y="202"/>
                  </a:lnTo>
                  <a:cubicBezTo>
                    <a:pt x="1551" y="160"/>
                    <a:pt x="1536" y="122"/>
                    <a:pt x="1496" y="100"/>
                  </a:cubicBezTo>
                  <a:cubicBezTo>
                    <a:pt x="1479" y="90"/>
                    <a:pt x="1459" y="85"/>
                    <a:pt x="1439" y="85"/>
                  </a:cubicBezTo>
                  <a:cubicBezTo>
                    <a:pt x="1413" y="85"/>
                    <a:pt x="1387" y="94"/>
                    <a:pt x="1365" y="111"/>
                  </a:cubicBezTo>
                  <a:cubicBezTo>
                    <a:pt x="1364" y="112"/>
                    <a:pt x="1364" y="114"/>
                    <a:pt x="1363" y="115"/>
                  </a:cubicBezTo>
                  <a:cubicBezTo>
                    <a:pt x="1300" y="41"/>
                    <a:pt x="1208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806051" y="3006704"/>
              <a:ext cx="29902" cy="27710"/>
            </a:xfrm>
            <a:custGeom>
              <a:avLst/>
              <a:gdLst/>
              <a:ahLst/>
              <a:cxnLst/>
              <a:rect l="l" t="t" r="r" b="b"/>
              <a:pathLst>
                <a:path w="614" h="569" extrusionOk="0">
                  <a:moveTo>
                    <a:pt x="325" y="0"/>
                  </a:moveTo>
                  <a:cubicBezTo>
                    <a:pt x="278" y="0"/>
                    <a:pt x="230" y="13"/>
                    <a:pt x="186" y="42"/>
                  </a:cubicBezTo>
                  <a:lnTo>
                    <a:pt x="179" y="46"/>
                  </a:lnTo>
                  <a:cubicBezTo>
                    <a:pt x="0" y="163"/>
                    <a:pt x="6" y="409"/>
                    <a:pt x="182" y="522"/>
                  </a:cubicBezTo>
                  <a:lnTo>
                    <a:pt x="191" y="528"/>
                  </a:lnTo>
                  <a:cubicBezTo>
                    <a:pt x="234" y="556"/>
                    <a:pt x="280" y="568"/>
                    <a:pt x="325" y="568"/>
                  </a:cubicBezTo>
                  <a:cubicBezTo>
                    <a:pt x="473" y="568"/>
                    <a:pt x="614" y="437"/>
                    <a:pt x="612" y="281"/>
                  </a:cubicBezTo>
                  <a:cubicBezTo>
                    <a:pt x="611" y="124"/>
                    <a:pt x="472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753453" y="2979431"/>
              <a:ext cx="50648" cy="49528"/>
            </a:xfrm>
            <a:custGeom>
              <a:avLst/>
              <a:gdLst/>
              <a:ahLst/>
              <a:cxnLst/>
              <a:rect l="l" t="t" r="r" b="b"/>
              <a:pathLst>
                <a:path w="1040" h="1017" extrusionOk="0">
                  <a:moveTo>
                    <a:pt x="466" y="1"/>
                  </a:moveTo>
                  <a:cubicBezTo>
                    <a:pt x="465" y="1"/>
                    <a:pt x="465" y="1"/>
                    <a:pt x="464" y="1"/>
                  </a:cubicBezTo>
                  <a:cubicBezTo>
                    <a:pt x="334" y="2"/>
                    <a:pt x="235" y="130"/>
                    <a:pt x="272" y="256"/>
                  </a:cubicBezTo>
                  <a:cubicBezTo>
                    <a:pt x="274" y="261"/>
                    <a:pt x="275" y="265"/>
                    <a:pt x="276" y="270"/>
                  </a:cubicBezTo>
                  <a:cubicBezTo>
                    <a:pt x="278" y="278"/>
                    <a:pt x="282" y="287"/>
                    <a:pt x="287" y="296"/>
                  </a:cubicBezTo>
                  <a:cubicBezTo>
                    <a:pt x="220" y="312"/>
                    <a:pt x="159" y="346"/>
                    <a:pt x="110" y="393"/>
                  </a:cubicBezTo>
                  <a:cubicBezTo>
                    <a:pt x="47" y="458"/>
                    <a:pt x="1" y="562"/>
                    <a:pt x="6" y="654"/>
                  </a:cubicBezTo>
                  <a:cubicBezTo>
                    <a:pt x="16" y="854"/>
                    <a:pt x="169" y="1017"/>
                    <a:pt x="376" y="1017"/>
                  </a:cubicBezTo>
                  <a:cubicBezTo>
                    <a:pt x="515" y="1017"/>
                    <a:pt x="642" y="936"/>
                    <a:pt x="702" y="809"/>
                  </a:cubicBezTo>
                  <a:cubicBezTo>
                    <a:pt x="730" y="827"/>
                    <a:pt x="763" y="837"/>
                    <a:pt x="797" y="837"/>
                  </a:cubicBezTo>
                  <a:cubicBezTo>
                    <a:pt x="798" y="837"/>
                    <a:pt x="800" y="837"/>
                    <a:pt x="802" y="837"/>
                  </a:cubicBezTo>
                  <a:cubicBezTo>
                    <a:pt x="802" y="837"/>
                    <a:pt x="803" y="837"/>
                    <a:pt x="803" y="837"/>
                  </a:cubicBezTo>
                  <a:cubicBezTo>
                    <a:pt x="1039" y="837"/>
                    <a:pt x="1040" y="479"/>
                    <a:pt x="811" y="465"/>
                  </a:cubicBezTo>
                  <a:cubicBezTo>
                    <a:pt x="817" y="448"/>
                    <a:pt x="820" y="431"/>
                    <a:pt x="820" y="414"/>
                  </a:cubicBezTo>
                  <a:cubicBezTo>
                    <a:pt x="816" y="325"/>
                    <a:pt x="747" y="254"/>
                    <a:pt x="660" y="248"/>
                  </a:cubicBezTo>
                  <a:cubicBezTo>
                    <a:pt x="692" y="124"/>
                    <a:pt x="590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548515" y="2952304"/>
              <a:ext cx="36866" cy="28197"/>
            </a:xfrm>
            <a:custGeom>
              <a:avLst/>
              <a:gdLst/>
              <a:ahLst/>
              <a:cxnLst/>
              <a:rect l="l" t="t" r="r" b="b"/>
              <a:pathLst>
                <a:path w="757" h="579" extrusionOk="0">
                  <a:moveTo>
                    <a:pt x="276" y="1"/>
                  </a:moveTo>
                  <a:cubicBezTo>
                    <a:pt x="239" y="1"/>
                    <a:pt x="205" y="21"/>
                    <a:pt x="190" y="54"/>
                  </a:cubicBezTo>
                  <a:cubicBezTo>
                    <a:pt x="84" y="92"/>
                    <a:pt x="1" y="196"/>
                    <a:pt x="7" y="311"/>
                  </a:cubicBezTo>
                  <a:cubicBezTo>
                    <a:pt x="14" y="459"/>
                    <a:pt x="127" y="579"/>
                    <a:pt x="279" y="579"/>
                  </a:cubicBezTo>
                  <a:lnTo>
                    <a:pt x="429" y="579"/>
                  </a:lnTo>
                  <a:cubicBezTo>
                    <a:pt x="513" y="577"/>
                    <a:pt x="590" y="537"/>
                    <a:pt x="641" y="471"/>
                  </a:cubicBezTo>
                  <a:cubicBezTo>
                    <a:pt x="698" y="446"/>
                    <a:pt x="739" y="392"/>
                    <a:pt x="748" y="330"/>
                  </a:cubicBezTo>
                  <a:cubicBezTo>
                    <a:pt x="756" y="254"/>
                    <a:pt x="716" y="182"/>
                    <a:pt x="646" y="149"/>
                  </a:cubicBezTo>
                  <a:cubicBezTo>
                    <a:pt x="640" y="142"/>
                    <a:pt x="633" y="136"/>
                    <a:pt x="626" y="130"/>
                  </a:cubicBezTo>
                  <a:cubicBezTo>
                    <a:pt x="576" y="73"/>
                    <a:pt x="504" y="39"/>
                    <a:pt x="428" y="39"/>
                  </a:cubicBezTo>
                  <a:cubicBezTo>
                    <a:pt x="427" y="39"/>
                    <a:pt x="426" y="39"/>
                    <a:pt x="424" y="39"/>
                  </a:cubicBezTo>
                  <a:lnTo>
                    <a:pt x="339" y="39"/>
                  </a:lnTo>
                  <a:cubicBezTo>
                    <a:pt x="326" y="16"/>
                    <a:pt x="302" y="2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496599" y="2911785"/>
              <a:ext cx="25714" cy="26785"/>
            </a:xfrm>
            <a:custGeom>
              <a:avLst/>
              <a:gdLst/>
              <a:ahLst/>
              <a:cxnLst/>
              <a:rect l="l" t="t" r="r" b="b"/>
              <a:pathLst>
                <a:path w="528" h="550" extrusionOk="0">
                  <a:moveTo>
                    <a:pt x="228" y="1"/>
                  </a:moveTo>
                  <a:cubicBezTo>
                    <a:pt x="0" y="1"/>
                    <a:pt x="3" y="354"/>
                    <a:pt x="230" y="354"/>
                  </a:cubicBezTo>
                  <a:lnTo>
                    <a:pt x="236" y="354"/>
                  </a:lnTo>
                  <a:cubicBezTo>
                    <a:pt x="192" y="445"/>
                    <a:pt x="258" y="550"/>
                    <a:pt x="358" y="550"/>
                  </a:cubicBezTo>
                  <a:cubicBezTo>
                    <a:pt x="360" y="550"/>
                    <a:pt x="362" y="549"/>
                    <a:pt x="365" y="549"/>
                  </a:cubicBezTo>
                  <a:cubicBezTo>
                    <a:pt x="467" y="545"/>
                    <a:pt x="528" y="432"/>
                    <a:pt x="475" y="343"/>
                  </a:cubicBezTo>
                  <a:lnTo>
                    <a:pt x="475" y="342"/>
                  </a:lnTo>
                  <a:cubicBezTo>
                    <a:pt x="469" y="332"/>
                    <a:pt x="463" y="322"/>
                    <a:pt x="456" y="311"/>
                  </a:cubicBezTo>
                  <a:cubicBezTo>
                    <a:pt x="441" y="283"/>
                    <a:pt x="413" y="264"/>
                    <a:pt x="382" y="259"/>
                  </a:cubicBezTo>
                  <a:cubicBezTo>
                    <a:pt x="430" y="154"/>
                    <a:pt x="378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1"/>
            <p:cNvSpPr/>
            <p:nvPr/>
          </p:nvSpPr>
          <p:spPr>
            <a:xfrm>
              <a:off x="455689" y="2892742"/>
              <a:ext cx="38814" cy="29025"/>
            </a:xfrm>
            <a:custGeom>
              <a:avLst/>
              <a:gdLst/>
              <a:ahLst/>
              <a:cxnLst/>
              <a:rect l="l" t="t" r="r" b="b"/>
              <a:pathLst>
                <a:path w="797" h="596" extrusionOk="0">
                  <a:moveTo>
                    <a:pt x="303" y="0"/>
                  </a:moveTo>
                  <a:cubicBezTo>
                    <a:pt x="237" y="0"/>
                    <a:pt x="172" y="26"/>
                    <a:pt x="120" y="66"/>
                  </a:cubicBezTo>
                  <a:cubicBezTo>
                    <a:pt x="59" y="112"/>
                    <a:pt x="19" y="182"/>
                    <a:pt x="11" y="260"/>
                  </a:cubicBezTo>
                  <a:cubicBezTo>
                    <a:pt x="0" y="344"/>
                    <a:pt x="23" y="448"/>
                    <a:pt x="94" y="505"/>
                  </a:cubicBezTo>
                  <a:lnTo>
                    <a:pt x="100" y="511"/>
                  </a:lnTo>
                  <a:cubicBezTo>
                    <a:pt x="157" y="556"/>
                    <a:pt x="222" y="595"/>
                    <a:pt x="298" y="595"/>
                  </a:cubicBezTo>
                  <a:cubicBezTo>
                    <a:pt x="302" y="595"/>
                    <a:pt x="305" y="595"/>
                    <a:pt x="308" y="595"/>
                  </a:cubicBezTo>
                  <a:cubicBezTo>
                    <a:pt x="373" y="593"/>
                    <a:pt x="435" y="570"/>
                    <a:pt x="486" y="531"/>
                  </a:cubicBezTo>
                  <a:cubicBezTo>
                    <a:pt x="533" y="492"/>
                    <a:pt x="568" y="438"/>
                    <a:pt x="586" y="380"/>
                  </a:cubicBezTo>
                  <a:cubicBezTo>
                    <a:pt x="604" y="389"/>
                    <a:pt x="624" y="393"/>
                    <a:pt x="645" y="393"/>
                  </a:cubicBezTo>
                  <a:cubicBezTo>
                    <a:pt x="677" y="393"/>
                    <a:pt x="709" y="382"/>
                    <a:pt x="731" y="356"/>
                  </a:cubicBezTo>
                  <a:lnTo>
                    <a:pt x="749" y="336"/>
                  </a:lnTo>
                  <a:cubicBezTo>
                    <a:pt x="792" y="286"/>
                    <a:pt x="796" y="210"/>
                    <a:pt x="746" y="161"/>
                  </a:cubicBezTo>
                  <a:cubicBezTo>
                    <a:pt x="723" y="138"/>
                    <a:pt x="694" y="127"/>
                    <a:pt x="664" y="127"/>
                  </a:cubicBezTo>
                  <a:cubicBezTo>
                    <a:pt x="631" y="127"/>
                    <a:pt x="598" y="140"/>
                    <a:pt x="571" y="162"/>
                  </a:cubicBezTo>
                  <a:lnTo>
                    <a:pt x="567" y="168"/>
                  </a:lnTo>
                  <a:cubicBezTo>
                    <a:pt x="563" y="162"/>
                    <a:pt x="561" y="157"/>
                    <a:pt x="557" y="153"/>
                  </a:cubicBezTo>
                  <a:lnTo>
                    <a:pt x="552" y="145"/>
                  </a:lnTo>
                  <a:cubicBezTo>
                    <a:pt x="505" y="80"/>
                    <a:pt x="452" y="36"/>
                    <a:pt x="375" y="11"/>
                  </a:cubicBezTo>
                  <a:cubicBezTo>
                    <a:pt x="351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1"/>
            <p:cNvSpPr/>
            <p:nvPr/>
          </p:nvSpPr>
          <p:spPr>
            <a:xfrm>
              <a:off x="414926" y="2821248"/>
              <a:ext cx="32093" cy="38473"/>
            </a:xfrm>
            <a:custGeom>
              <a:avLst/>
              <a:gdLst/>
              <a:ahLst/>
              <a:cxnLst/>
              <a:rect l="l" t="t" r="r" b="b"/>
              <a:pathLst>
                <a:path w="659" h="790" extrusionOk="0">
                  <a:moveTo>
                    <a:pt x="341" y="1"/>
                  </a:moveTo>
                  <a:cubicBezTo>
                    <a:pt x="254" y="3"/>
                    <a:pt x="174" y="52"/>
                    <a:pt x="133" y="128"/>
                  </a:cubicBezTo>
                  <a:cubicBezTo>
                    <a:pt x="131" y="129"/>
                    <a:pt x="129" y="130"/>
                    <a:pt x="127" y="130"/>
                  </a:cubicBezTo>
                  <a:cubicBezTo>
                    <a:pt x="41" y="184"/>
                    <a:pt x="1" y="286"/>
                    <a:pt x="27" y="384"/>
                  </a:cubicBezTo>
                  <a:cubicBezTo>
                    <a:pt x="28" y="391"/>
                    <a:pt x="30" y="399"/>
                    <a:pt x="34" y="407"/>
                  </a:cubicBezTo>
                  <a:cubicBezTo>
                    <a:pt x="64" y="491"/>
                    <a:pt x="139" y="553"/>
                    <a:pt x="227" y="553"/>
                  </a:cubicBezTo>
                  <a:cubicBezTo>
                    <a:pt x="245" y="553"/>
                    <a:pt x="263" y="550"/>
                    <a:pt x="281" y="545"/>
                  </a:cubicBezTo>
                  <a:cubicBezTo>
                    <a:pt x="284" y="545"/>
                    <a:pt x="285" y="543"/>
                    <a:pt x="287" y="542"/>
                  </a:cubicBezTo>
                  <a:lnTo>
                    <a:pt x="287" y="542"/>
                  </a:lnTo>
                  <a:cubicBezTo>
                    <a:pt x="240" y="641"/>
                    <a:pt x="287" y="790"/>
                    <a:pt x="430" y="790"/>
                  </a:cubicBezTo>
                  <a:cubicBezTo>
                    <a:pt x="538" y="789"/>
                    <a:pt x="591" y="704"/>
                    <a:pt x="590" y="622"/>
                  </a:cubicBezTo>
                  <a:cubicBezTo>
                    <a:pt x="659" y="553"/>
                    <a:pt x="640" y="410"/>
                    <a:pt x="533" y="380"/>
                  </a:cubicBezTo>
                  <a:cubicBezTo>
                    <a:pt x="566" y="340"/>
                    <a:pt x="584" y="289"/>
                    <a:pt x="581" y="236"/>
                  </a:cubicBezTo>
                  <a:cubicBezTo>
                    <a:pt x="574" y="107"/>
                    <a:pt x="475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398854" y="2792125"/>
              <a:ext cx="243" cy="19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3" y="1"/>
                  </a:lnTo>
                  <a:lnTo>
                    <a:pt x="1" y="4"/>
                  </a:lnTo>
                  <a:cubicBezTo>
                    <a:pt x="2" y="4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1"/>
            <p:cNvSpPr/>
            <p:nvPr/>
          </p:nvSpPr>
          <p:spPr>
            <a:xfrm>
              <a:off x="398952" y="2792222"/>
              <a:ext cx="97" cy="49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1"/>
            <p:cNvSpPr/>
            <p:nvPr/>
          </p:nvSpPr>
          <p:spPr>
            <a:xfrm>
              <a:off x="382393" y="2757839"/>
              <a:ext cx="62336" cy="58781"/>
            </a:xfrm>
            <a:custGeom>
              <a:avLst/>
              <a:gdLst/>
              <a:ahLst/>
              <a:cxnLst/>
              <a:rect l="l" t="t" r="r" b="b"/>
              <a:pathLst>
                <a:path w="1280" h="1207" extrusionOk="0">
                  <a:moveTo>
                    <a:pt x="317" y="943"/>
                  </a:moveTo>
                  <a:cubicBezTo>
                    <a:pt x="319" y="949"/>
                    <a:pt x="320" y="954"/>
                    <a:pt x="322" y="959"/>
                  </a:cubicBezTo>
                  <a:lnTo>
                    <a:pt x="322" y="959"/>
                  </a:lnTo>
                  <a:cubicBezTo>
                    <a:pt x="320" y="954"/>
                    <a:pt x="319" y="949"/>
                    <a:pt x="316" y="945"/>
                  </a:cubicBezTo>
                  <a:lnTo>
                    <a:pt x="317" y="943"/>
                  </a:lnTo>
                  <a:close/>
                  <a:moveTo>
                    <a:pt x="859" y="1"/>
                  </a:moveTo>
                  <a:cubicBezTo>
                    <a:pt x="641" y="1"/>
                    <a:pt x="534" y="169"/>
                    <a:pt x="534" y="338"/>
                  </a:cubicBezTo>
                  <a:cubicBezTo>
                    <a:pt x="520" y="332"/>
                    <a:pt x="505" y="330"/>
                    <a:pt x="490" y="330"/>
                  </a:cubicBezTo>
                  <a:cubicBezTo>
                    <a:pt x="430" y="330"/>
                    <a:pt x="375" y="372"/>
                    <a:pt x="376" y="441"/>
                  </a:cubicBezTo>
                  <a:cubicBezTo>
                    <a:pt x="375" y="484"/>
                    <a:pt x="400" y="523"/>
                    <a:pt x="439" y="540"/>
                  </a:cubicBezTo>
                  <a:cubicBezTo>
                    <a:pt x="427" y="571"/>
                    <a:pt x="422" y="604"/>
                    <a:pt x="426" y="637"/>
                  </a:cubicBezTo>
                  <a:cubicBezTo>
                    <a:pt x="425" y="637"/>
                    <a:pt x="423" y="639"/>
                    <a:pt x="421" y="640"/>
                  </a:cubicBezTo>
                  <a:cubicBezTo>
                    <a:pt x="394" y="654"/>
                    <a:pt x="367" y="674"/>
                    <a:pt x="348" y="699"/>
                  </a:cubicBezTo>
                  <a:lnTo>
                    <a:pt x="347" y="701"/>
                  </a:lnTo>
                  <a:cubicBezTo>
                    <a:pt x="346" y="702"/>
                    <a:pt x="344" y="704"/>
                    <a:pt x="342" y="705"/>
                  </a:cubicBezTo>
                  <a:lnTo>
                    <a:pt x="342" y="705"/>
                  </a:lnTo>
                  <a:lnTo>
                    <a:pt x="339" y="709"/>
                  </a:lnTo>
                  <a:lnTo>
                    <a:pt x="339" y="709"/>
                  </a:lnTo>
                  <a:cubicBezTo>
                    <a:pt x="327" y="721"/>
                    <a:pt x="317" y="733"/>
                    <a:pt x="309" y="746"/>
                  </a:cubicBezTo>
                  <a:cubicBezTo>
                    <a:pt x="287" y="721"/>
                    <a:pt x="254" y="705"/>
                    <a:pt x="220" y="704"/>
                  </a:cubicBezTo>
                  <a:cubicBezTo>
                    <a:pt x="195" y="704"/>
                    <a:pt x="171" y="707"/>
                    <a:pt x="147" y="711"/>
                  </a:cubicBezTo>
                  <a:cubicBezTo>
                    <a:pt x="66" y="722"/>
                    <a:pt x="1" y="778"/>
                    <a:pt x="14" y="867"/>
                  </a:cubicBezTo>
                  <a:cubicBezTo>
                    <a:pt x="23" y="929"/>
                    <a:pt x="82" y="986"/>
                    <a:pt x="146" y="986"/>
                  </a:cubicBezTo>
                  <a:cubicBezTo>
                    <a:pt x="159" y="986"/>
                    <a:pt x="172" y="984"/>
                    <a:pt x="185" y="979"/>
                  </a:cubicBezTo>
                  <a:cubicBezTo>
                    <a:pt x="212" y="968"/>
                    <a:pt x="239" y="959"/>
                    <a:pt x="265" y="947"/>
                  </a:cubicBezTo>
                  <a:cubicBezTo>
                    <a:pt x="271" y="997"/>
                    <a:pt x="291" y="1046"/>
                    <a:pt x="322" y="1085"/>
                  </a:cubicBezTo>
                  <a:cubicBezTo>
                    <a:pt x="366" y="1141"/>
                    <a:pt x="421" y="1172"/>
                    <a:pt x="488" y="1196"/>
                  </a:cubicBezTo>
                  <a:cubicBezTo>
                    <a:pt x="509" y="1203"/>
                    <a:pt x="532" y="1206"/>
                    <a:pt x="557" y="1206"/>
                  </a:cubicBezTo>
                  <a:cubicBezTo>
                    <a:pt x="615" y="1206"/>
                    <a:pt x="678" y="1188"/>
                    <a:pt x="721" y="1162"/>
                  </a:cubicBezTo>
                  <a:cubicBezTo>
                    <a:pt x="783" y="1125"/>
                    <a:pt x="841" y="1054"/>
                    <a:pt x="858" y="981"/>
                  </a:cubicBezTo>
                  <a:cubicBezTo>
                    <a:pt x="883" y="877"/>
                    <a:pt x="851" y="766"/>
                    <a:pt x="773" y="692"/>
                  </a:cubicBezTo>
                  <a:cubicBezTo>
                    <a:pt x="776" y="685"/>
                    <a:pt x="778" y="678"/>
                    <a:pt x="779" y="670"/>
                  </a:cubicBezTo>
                  <a:cubicBezTo>
                    <a:pt x="807" y="677"/>
                    <a:pt x="835" y="680"/>
                    <a:pt x="865" y="680"/>
                  </a:cubicBezTo>
                  <a:cubicBezTo>
                    <a:pt x="977" y="680"/>
                    <a:pt x="1060" y="635"/>
                    <a:pt x="1114" y="568"/>
                  </a:cubicBezTo>
                  <a:cubicBezTo>
                    <a:pt x="1126" y="572"/>
                    <a:pt x="1136" y="573"/>
                    <a:pt x="1148" y="573"/>
                  </a:cubicBezTo>
                  <a:cubicBezTo>
                    <a:pt x="1267" y="573"/>
                    <a:pt x="1279" y="410"/>
                    <a:pt x="1187" y="373"/>
                  </a:cubicBezTo>
                  <a:cubicBezTo>
                    <a:pt x="1201" y="192"/>
                    <a:pt x="1091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1"/>
            <p:cNvSpPr/>
            <p:nvPr/>
          </p:nvSpPr>
          <p:spPr>
            <a:xfrm>
              <a:off x="396127" y="2720631"/>
              <a:ext cx="41444" cy="34333"/>
            </a:xfrm>
            <a:custGeom>
              <a:avLst/>
              <a:gdLst/>
              <a:ahLst/>
              <a:cxnLst/>
              <a:rect l="l" t="t" r="r" b="b"/>
              <a:pathLst>
                <a:path w="851" h="705" extrusionOk="0">
                  <a:moveTo>
                    <a:pt x="308" y="0"/>
                  </a:moveTo>
                  <a:cubicBezTo>
                    <a:pt x="250" y="0"/>
                    <a:pt x="192" y="22"/>
                    <a:pt x="149" y="66"/>
                  </a:cubicBezTo>
                  <a:cubicBezTo>
                    <a:pt x="1" y="209"/>
                    <a:pt x="82" y="462"/>
                    <a:pt x="251" y="540"/>
                  </a:cubicBezTo>
                  <a:cubicBezTo>
                    <a:pt x="297" y="611"/>
                    <a:pt x="376" y="654"/>
                    <a:pt x="456" y="654"/>
                  </a:cubicBezTo>
                  <a:cubicBezTo>
                    <a:pt x="514" y="654"/>
                    <a:pt x="572" y="632"/>
                    <a:pt x="619" y="584"/>
                  </a:cubicBezTo>
                  <a:cubicBezTo>
                    <a:pt x="626" y="577"/>
                    <a:pt x="631" y="570"/>
                    <a:pt x="636" y="561"/>
                  </a:cubicBezTo>
                  <a:lnTo>
                    <a:pt x="636" y="561"/>
                  </a:lnTo>
                  <a:cubicBezTo>
                    <a:pt x="611" y="620"/>
                    <a:pt x="640" y="704"/>
                    <a:pt x="723" y="704"/>
                  </a:cubicBezTo>
                  <a:cubicBezTo>
                    <a:pt x="851" y="704"/>
                    <a:pt x="850" y="505"/>
                    <a:pt x="721" y="505"/>
                  </a:cubicBezTo>
                  <a:cubicBezTo>
                    <a:pt x="697" y="505"/>
                    <a:pt x="675" y="514"/>
                    <a:pt x="658" y="530"/>
                  </a:cubicBezTo>
                  <a:cubicBezTo>
                    <a:pt x="686" y="477"/>
                    <a:pt x="694" y="414"/>
                    <a:pt x="678" y="354"/>
                  </a:cubicBezTo>
                  <a:cubicBezTo>
                    <a:pt x="656" y="279"/>
                    <a:pt x="601" y="228"/>
                    <a:pt x="531" y="201"/>
                  </a:cubicBezTo>
                  <a:cubicBezTo>
                    <a:pt x="523" y="139"/>
                    <a:pt x="492" y="84"/>
                    <a:pt x="444" y="46"/>
                  </a:cubicBezTo>
                  <a:cubicBezTo>
                    <a:pt x="403" y="15"/>
                    <a:pt x="356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1"/>
            <p:cNvSpPr/>
            <p:nvPr/>
          </p:nvSpPr>
          <p:spPr>
            <a:xfrm>
              <a:off x="1406058" y="2726231"/>
              <a:ext cx="74755" cy="53960"/>
            </a:xfrm>
            <a:custGeom>
              <a:avLst/>
              <a:gdLst/>
              <a:ahLst/>
              <a:cxnLst/>
              <a:rect l="l" t="t" r="r" b="b"/>
              <a:pathLst>
                <a:path w="1535" h="1108" extrusionOk="0">
                  <a:moveTo>
                    <a:pt x="404" y="1"/>
                  </a:moveTo>
                  <a:cubicBezTo>
                    <a:pt x="307" y="1"/>
                    <a:pt x="212" y="39"/>
                    <a:pt x="141" y="111"/>
                  </a:cubicBezTo>
                  <a:cubicBezTo>
                    <a:pt x="27" y="227"/>
                    <a:pt x="0" y="421"/>
                    <a:pt x="86" y="562"/>
                  </a:cubicBezTo>
                  <a:lnTo>
                    <a:pt x="88" y="566"/>
                  </a:lnTo>
                  <a:cubicBezTo>
                    <a:pt x="122" y="618"/>
                    <a:pt x="166" y="662"/>
                    <a:pt x="219" y="693"/>
                  </a:cubicBezTo>
                  <a:cubicBezTo>
                    <a:pt x="165" y="874"/>
                    <a:pt x="261" y="1108"/>
                    <a:pt x="506" y="1108"/>
                  </a:cubicBezTo>
                  <a:cubicBezTo>
                    <a:pt x="636" y="1108"/>
                    <a:pt x="722" y="1043"/>
                    <a:pt x="767" y="956"/>
                  </a:cubicBezTo>
                  <a:cubicBezTo>
                    <a:pt x="800" y="964"/>
                    <a:pt x="836" y="969"/>
                    <a:pt x="870" y="969"/>
                  </a:cubicBezTo>
                  <a:cubicBezTo>
                    <a:pt x="957" y="968"/>
                    <a:pt x="1041" y="939"/>
                    <a:pt x="1110" y="887"/>
                  </a:cubicBezTo>
                  <a:cubicBezTo>
                    <a:pt x="1137" y="955"/>
                    <a:pt x="1204" y="1000"/>
                    <a:pt x="1278" y="1000"/>
                  </a:cubicBezTo>
                  <a:cubicBezTo>
                    <a:pt x="1280" y="1000"/>
                    <a:pt x="1281" y="1000"/>
                    <a:pt x="1283" y="1000"/>
                  </a:cubicBezTo>
                  <a:cubicBezTo>
                    <a:pt x="1534" y="1000"/>
                    <a:pt x="1531" y="609"/>
                    <a:pt x="1280" y="609"/>
                  </a:cubicBezTo>
                  <a:lnTo>
                    <a:pt x="1271" y="609"/>
                  </a:lnTo>
                  <a:cubicBezTo>
                    <a:pt x="1273" y="593"/>
                    <a:pt x="1274" y="575"/>
                    <a:pt x="1274" y="558"/>
                  </a:cubicBezTo>
                  <a:cubicBezTo>
                    <a:pt x="1274" y="486"/>
                    <a:pt x="1254" y="415"/>
                    <a:pt x="1217" y="353"/>
                  </a:cubicBezTo>
                  <a:cubicBezTo>
                    <a:pt x="1213" y="345"/>
                    <a:pt x="1210" y="338"/>
                    <a:pt x="1206" y="331"/>
                  </a:cubicBezTo>
                  <a:cubicBezTo>
                    <a:pt x="1151" y="209"/>
                    <a:pt x="994" y="138"/>
                    <a:pt x="868" y="138"/>
                  </a:cubicBezTo>
                  <a:cubicBezTo>
                    <a:pt x="867" y="138"/>
                    <a:pt x="865" y="138"/>
                    <a:pt x="864" y="138"/>
                  </a:cubicBezTo>
                  <a:cubicBezTo>
                    <a:pt x="813" y="139"/>
                    <a:pt x="762" y="150"/>
                    <a:pt x="716" y="169"/>
                  </a:cubicBezTo>
                  <a:cubicBezTo>
                    <a:pt x="675" y="106"/>
                    <a:pt x="616" y="58"/>
                    <a:pt x="547" y="30"/>
                  </a:cubicBezTo>
                  <a:cubicBezTo>
                    <a:pt x="500" y="10"/>
                    <a:pt x="452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1"/>
            <p:cNvSpPr/>
            <p:nvPr/>
          </p:nvSpPr>
          <p:spPr>
            <a:xfrm>
              <a:off x="1271202" y="2768456"/>
              <a:ext cx="82790" cy="94868"/>
            </a:xfrm>
            <a:custGeom>
              <a:avLst/>
              <a:gdLst/>
              <a:ahLst/>
              <a:cxnLst/>
              <a:rect l="l" t="t" r="r" b="b"/>
              <a:pathLst>
                <a:path w="1700" h="1948" extrusionOk="0">
                  <a:moveTo>
                    <a:pt x="845" y="30"/>
                  </a:moveTo>
                  <a:lnTo>
                    <a:pt x="881" y="45"/>
                  </a:lnTo>
                  <a:cubicBezTo>
                    <a:pt x="866" y="40"/>
                    <a:pt x="852" y="34"/>
                    <a:pt x="838" y="30"/>
                  </a:cubicBezTo>
                  <a:close/>
                  <a:moveTo>
                    <a:pt x="830" y="1"/>
                  </a:moveTo>
                  <a:cubicBezTo>
                    <a:pt x="797" y="1"/>
                    <a:pt x="764" y="5"/>
                    <a:pt x="731" y="14"/>
                  </a:cubicBezTo>
                  <a:cubicBezTo>
                    <a:pt x="726" y="14"/>
                    <a:pt x="721" y="13"/>
                    <a:pt x="717" y="13"/>
                  </a:cubicBezTo>
                  <a:cubicBezTo>
                    <a:pt x="683" y="13"/>
                    <a:pt x="651" y="17"/>
                    <a:pt x="620" y="24"/>
                  </a:cubicBezTo>
                  <a:cubicBezTo>
                    <a:pt x="503" y="52"/>
                    <a:pt x="414" y="143"/>
                    <a:pt x="370" y="250"/>
                  </a:cubicBezTo>
                  <a:cubicBezTo>
                    <a:pt x="338" y="324"/>
                    <a:pt x="332" y="406"/>
                    <a:pt x="351" y="485"/>
                  </a:cubicBezTo>
                  <a:cubicBezTo>
                    <a:pt x="298" y="524"/>
                    <a:pt x="251" y="573"/>
                    <a:pt x="213" y="629"/>
                  </a:cubicBezTo>
                  <a:cubicBezTo>
                    <a:pt x="207" y="638"/>
                    <a:pt x="201" y="648"/>
                    <a:pt x="195" y="658"/>
                  </a:cubicBezTo>
                  <a:cubicBezTo>
                    <a:pt x="183" y="675"/>
                    <a:pt x="174" y="694"/>
                    <a:pt x="167" y="715"/>
                  </a:cubicBezTo>
                  <a:cubicBezTo>
                    <a:pt x="115" y="741"/>
                    <a:pt x="79" y="790"/>
                    <a:pt x="68" y="847"/>
                  </a:cubicBezTo>
                  <a:cubicBezTo>
                    <a:pt x="23" y="904"/>
                    <a:pt x="0" y="974"/>
                    <a:pt x="2" y="1047"/>
                  </a:cubicBezTo>
                  <a:cubicBezTo>
                    <a:pt x="13" y="1232"/>
                    <a:pt x="156" y="1383"/>
                    <a:pt x="346" y="1383"/>
                  </a:cubicBezTo>
                  <a:cubicBezTo>
                    <a:pt x="430" y="1382"/>
                    <a:pt x="509" y="1349"/>
                    <a:pt x="570" y="1293"/>
                  </a:cubicBezTo>
                  <a:cubicBezTo>
                    <a:pt x="583" y="1294"/>
                    <a:pt x="596" y="1295"/>
                    <a:pt x="609" y="1295"/>
                  </a:cubicBezTo>
                  <a:cubicBezTo>
                    <a:pt x="647" y="1295"/>
                    <a:pt x="686" y="1289"/>
                    <a:pt x="722" y="1279"/>
                  </a:cubicBezTo>
                  <a:cubicBezTo>
                    <a:pt x="795" y="1259"/>
                    <a:pt x="860" y="1218"/>
                    <a:pt x="912" y="1165"/>
                  </a:cubicBezTo>
                  <a:lnTo>
                    <a:pt x="912" y="1165"/>
                  </a:lnTo>
                  <a:cubicBezTo>
                    <a:pt x="901" y="1263"/>
                    <a:pt x="930" y="1363"/>
                    <a:pt x="991" y="1442"/>
                  </a:cubicBezTo>
                  <a:cubicBezTo>
                    <a:pt x="997" y="1475"/>
                    <a:pt x="1009" y="1507"/>
                    <a:pt x="1025" y="1537"/>
                  </a:cubicBezTo>
                  <a:cubicBezTo>
                    <a:pt x="905" y="1670"/>
                    <a:pt x="963" y="1948"/>
                    <a:pt x="1198" y="1948"/>
                  </a:cubicBezTo>
                  <a:cubicBezTo>
                    <a:pt x="1363" y="1948"/>
                    <a:pt x="1438" y="1812"/>
                    <a:pt x="1427" y="1685"/>
                  </a:cubicBezTo>
                  <a:cubicBezTo>
                    <a:pt x="1578" y="1633"/>
                    <a:pt x="1647" y="1483"/>
                    <a:pt x="1636" y="1337"/>
                  </a:cubicBezTo>
                  <a:cubicBezTo>
                    <a:pt x="1650" y="1297"/>
                    <a:pt x="1658" y="1255"/>
                    <a:pt x="1660" y="1213"/>
                  </a:cubicBezTo>
                  <a:lnTo>
                    <a:pt x="1664" y="1165"/>
                  </a:lnTo>
                  <a:cubicBezTo>
                    <a:pt x="1663" y="1155"/>
                    <a:pt x="1661" y="1145"/>
                    <a:pt x="1660" y="1135"/>
                  </a:cubicBezTo>
                  <a:cubicBezTo>
                    <a:pt x="1663" y="1131"/>
                    <a:pt x="1666" y="1129"/>
                    <a:pt x="1669" y="1125"/>
                  </a:cubicBezTo>
                  <a:lnTo>
                    <a:pt x="1677" y="1113"/>
                  </a:lnTo>
                  <a:cubicBezTo>
                    <a:pt x="1700" y="1074"/>
                    <a:pt x="1698" y="1025"/>
                    <a:pt x="1676" y="986"/>
                  </a:cubicBezTo>
                  <a:cubicBezTo>
                    <a:pt x="1672" y="982"/>
                    <a:pt x="1670" y="978"/>
                    <a:pt x="1667" y="974"/>
                  </a:cubicBezTo>
                  <a:cubicBezTo>
                    <a:pt x="1640" y="931"/>
                    <a:pt x="1594" y="904"/>
                    <a:pt x="1544" y="901"/>
                  </a:cubicBezTo>
                  <a:cubicBezTo>
                    <a:pt x="1502" y="861"/>
                    <a:pt x="1451" y="832"/>
                    <a:pt x="1395" y="818"/>
                  </a:cubicBezTo>
                  <a:cubicBezTo>
                    <a:pt x="1365" y="811"/>
                    <a:pt x="1334" y="808"/>
                    <a:pt x="1302" y="808"/>
                  </a:cubicBezTo>
                  <a:cubicBezTo>
                    <a:pt x="1269" y="808"/>
                    <a:pt x="1235" y="812"/>
                    <a:pt x="1202" y="819"/>
                  </a:cubicBezTo>
                  <a:cubicBezTo>
                    <a:pt x="1168" y="829"/>
                    <a:pt x="1134" y="844"/>
                    <a:pt x="1106" y="866"/>
                  </a:cubicBezTo>
                  <a:cubicBezTo>
                    <a:pt x="1083" y="878"/>
                    <a:pt x="1062" y="892"/>
                    <a:pt x="1043" y="909"/>
                  </a:cubicBezTo>
                  <a:cubicBezTo>
                    <a:pt x="1045" y="888"/>
                    <a:pt x="1046" y="868"/>
                    <a:pt x="1046" y="847"/>
                  </a:cubicBezTo>
                  <a:cubicBezTo>
                    <a:pt x="1044" y="800"/>
                    <a:pt x="1034" y="754"/>
                    <a:pt x="1019" y="710"/>
                  </a:cubicBezTo>
                  <a:cubicBezTo>
                    <a:pt x="1075" y="669"/>
                    <a:pt x="1123" y="619"/>
                    <a:pt x="1162" y="561"/>
                  </a:cubicBezTo>
                  <a:cubicBezTo>
                    <a:pt x="1173" y="531"/>
                    <a:pt x="1187" y="502"/>
                    <a:pt x="1198" y="471"/>
                  </a:cubicBezTo>
                  <a:cubicBezTo>
                    <a:pt x="1214" y="422"/>
                    <a:pt x="1215" y="371"/>
                    <a:pt x="1204" y="321"/>
                  </a:cubicBezTo>
                  <a:cubicBezTo>
                    <a:pt x="1193" y="242"/>
                    <a:pt x="1159" y="160"/>
                    <a:pt x="1099" y="105"/>
                  </a:cubicBezTo>
                  <a:cubicBezTo>
                    <a:pt x="1025" y="38"/>
                    <a:pt x="928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1"/>
            <p:cNvSpPr/>
            <p:nvPr/>
          </p:nvSpPr>
          <p:spPr>
            <a:xfrm>
              <a:off x="1166639" y="2799771"/>
              <a:ext cx="44074" cy="40908"/>
            </a:xfrm>
            <a:custGeom>
              <a:avLst/>
              <a:gdLst/>
              <a:ahLst/>
              <a:cxnLst/>
              <a:rect l="l" t="t" r="r" b="b"/>
              <a:pathLst>
                <a:path w="905" h="840" extrusionOk="0">
                  <a:moveTo>
                    <a:pt x="483" y="0"/>
                  </a:moveTo>
                  <a:cubicBezTo>
                    <a:pt x="455" y="0"/>
                    <a:pt x="426" y="3"/>
                    <a:pt x="399" y="10"/>
                  </a:cubicBezTo>
                  <a:cubicBezTo>
                    <a:pt x="334" y="12"/>
                    <a:pt x="271" y="31"/>
                    <a:pt x="215" y="63"/>
                  </a:cubicBezTo>
                  <a:cubicBezTo>
                    <a:pt x="145" y="107"/>
                    <a:pt x="89" y="172"/>
                    <a:pt x="60" y="249"/>
                  </a:cubicBezTo>
                  <a:cubicBezTo>
                    <a:pt x="0" y="395"/>
                    <a:pt x="35" y="555"/>
                    <a:pt x="143" y="669"/>
                  </a:cubicBezTo>
                  <a:lnTo>
                    <a:pt x="189" y="719"/>
                  </a:lnTo>
                  <a:cubicBezTo>
                    <a:pt x="264" y="799"/>
                    <a:pt x="365" y="836"/>
                    <a:pt x="467" y="836"/>
                  </a:cubicBezTo>
                  <a:cubicBezTo>
                    <a:pt x="481" y="836"/>
                    <a:pt x="496" y="835"/>
                    <a:pt x="511" y="833"/>
                  </a:cubicBezTo>
                  <a:cubicBezTo>
                    <a:pt x="523" y="837"/>
                    <a:pt x="534" y="839"/>
                    <a:pt x="546" y="839"/>
                  </a:cubicBezTo>
                  <a:cubicBezTo>
                    <a:pt x="548" y="839"/>
                    <a:pt x="549" y="839"/>
                    <a:pt x="550" y="839"/>
                  </a:cubicBezTo>
                  <a:cubicBezTo>
                    <a:pt x="579" y="839"/>
                    <a:pt x="606" y="828"/>
                    <a:pt x="626" y="807"/>
                  </a:cubicBezTo>
                  <a:cubicBezTo>
                    <a:pt x="747" y="763"/>
                    <a:pt x="849" y="666"/>
                    <a:pt x="880" y="531"/>
                  </a:cubicBezTo>
                  <a:lnTo>
                    <a:pt x="883" y="516"/>
                  </a:lnTo>
                  <a:cubicBezTo>
                    <a:pt x="905" y="426"/>
                    <a:pt x="896" y="333"/>
                    <a:pt x="859" y="249"/>
                  </a:cubicBezTo>
                  <a:cubicBezTo>
                    <a:pt x="826" y="170"/>
                    <a:pt x="769" y="95"/>
                    <a:pt x="690" y="55"/>
                  </a:cubicBezTo>
                  <a:cubicBezTo>
                    <a:pt x="626" y="22"/>
                    <a:pt x="556" y="3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1212517" y="2803764"/>
              <a:ext cx="35502" cy="3672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4" y="0"/>
                  </a:moveTo>
                  <a:cubicBezTo>
                    <a:pt x="268" y="2"/>
                    <a:pt x="177" y="41"/>
                    <a:pt x="109" y="107"/>
                  </a:cubicBezTo>
                  <a:cubicBezTo>
                    <a:pt x="47" y="171"/>
                    <a:pt x="1" y="274"/>
                    <a:pt x="5" y="365"/>
                  </a:cubicBezTo>
                  <a:cubicBezTo>
                    <a:pt x="16" y="561"/>
                    <a:pt x="167" y="723"/>
                    <a:pt x="370" y="723"/>
                  </a:cubicBezTo>
                  <a:cubicBezTo>
                    <a:pt x="384" y="722"/>
                    <a:pt x="398" y="720"/>
                    <a:pt x="412" y="718"/>
                  </a:cubicBezTo>
                  <a:cubicBezTo>
                    <a:pt x="441" y="741"/>
                    <a:pt x="477" y="754"/>
                    <a:pt x="514" y="754"/>
                  </a:cubicBezTo>
                  <a:cubicBezTo>
                    <a:pt x="515" y="754"/>
                    <a:pt x="517" y="754"/>
                    <a:pt x="518" y="754"/>
                  </a:cubicBezTo>
                  <a:cubicBezTo>
                    <a:pt x="646" y="754"/>
                    <a:pt x="698" y="639"/>
                    <a:pt x="678" y="542"/>
                  </a:cubicBezTo>
                  <a:cubicBezTo>
                    <a:pt x="711" y="487"/>
                    <a:pt x="729" y="423"/>
                    <a:pt x="728" y="359"/>
                  </a:cubicBezTo>
                  <a:cubicBezTo>
                    <a:pt x="718" y="161"/>
                    <a:pt x="56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1230244" y="2838099"/>
              <a:ext cx="78991" cy="52304"/>
            </a:xfrm>
            <a:custGeom>
              <a:avLst/>
              <a:gdLst/>
              <a:ahLst/>
              <a:cxnLst/>
              <a:rect l="l" t="t" r="r" b="b"/>
              <a:pathLst>
                <a:path w="1622" h="1074" extrusionOk="0">
                  <a:moveTo>
                    <a:pt x="1070" y="0"/>
                  </a:moveTo>
                  <a:cubicBezTo>
                    <a:pt x="1046" y="0"/>
                    <a:pt x="1022" y="4"/>
                    <a:pt x="998" y="12"/>
                  </a:cubicBezTo>
                  <a:cubicBezTo>
                    <a:pt x="928" y="34"/>
                    <a:pt x="880" y="78"/>
                    <a:pt x="834" y="139"/>
                  </a:cubicBezTo>
                  <a:lnTo>
                    <a:pt x="770" y="225"/>
                  </a:lnTo>
                  <a:cubicBezTo>
                    <a:pt x="740" y="264"/>
                    <a:pt x="732" y="328"/>
                    <a:pt x="735" y="383"/>
                  </a:cubicBezTo>
                  <a:cubicBezTo>
                    <a:pt x="726" y="372"/>
                    <a:pt x="716" y="363"/>
                    <a:pt x="705" y="353"/>
                  </a:cubicBezTo>
                  <a:cubicBezTo>
                    <a:pt x="690" y="196"/>
                    <a:pt x="580" y="50"/>
                    <a:pt x="378" y="50"/>
                  </a:cubicBezTo>
                  <a:cubicBezTo>
                    <a:pt x="103" y="50"/>
                    <a:pt x="3" y="319"/>
                    <a:pt x="76" y="519"/>
                  </a:cubicBezTo>
                  <a:cubicBezTo>
                    <a:pt x="1" y="685"/>
                    <a:pt x="50" y="883"/>
                    <a:pt x="196" y="995"/>
                  </a:cubicBezTo>
                  <a:cubicBezTo>
                    <a:pt x="262" y="1046"/>
                    <a:pt x="342" y="1074"/>
                    <a:pt x="424" y="1074"/>
                  </a:cubicBezTo>
                  <a:cubicBezTo>
                    <a:pt x="445" y="1074"/>
                    <a:pt x="466" y="1072"/>
                    <a:pt x="486" y="1069"/>
                  </a:cubicBezTo>
                  <a:cubicBezTo>
                    <a:pt x="539" y="1066"/>
                    <a:pt x="589" y="1050"/>
                    <a:pt x="633" y="1021"/>
                  </a:cubicBezTo>
                  <a:cubicBezTo>
                    <a:pt x="691" y="986"/>
                    <a:pt x="739" y="938"/>
                    <a:pt x="773" y="879"/>
                  </a:cubicBezTo>
                  <a:cubicBezTo>
                    <a:pt x="791" y="834"/>
                    <a:pt x="812" y="790"/>
                    <a:pt x="827" y="744"/>
                  </a:cubicBezTo>
                  <a:cubicBezTo>
                    <a:pt x="832" y="709"/>
                    <a:pt x="835" y="676"/>
                    <a:pt x="840" y="641"/>
                  </a:cubicBezTo>
                  <a:cubicBezTo>
                    <a:pt x="840" y="619"/>
                    <a:pt x="839" y="596"/>
                    <a:pt x="834" y="575"/>
                  </a:cubicBezTo>
                  <a:lnTo>
                    <a:pt x="834" y="575"/>
                  </a:lnTo>
                  <a:cubicBezTo>
                    <a:pt x="846" y="584"/>
                    <a:pt x="858" y="594"/>
                    <a:pt x="872" y="601"/>
                  </a:cubicBezTo>
                  <a:cubicBezTo>
                    <a:pt x="915" y="623"/>
                    <a:pt x="965" y="638"/>
                    <a:pt x="1014" y="638"/>
                  </a:cubicBezTo>
                  <a:cubicBezTo>
                    <a:pt x="1038" y="638"/>
                    <a:pt x="1062" y="635"/>
                    <a:pt x="1085" y="627"/>
                  </a:cubicBezTo>
                  <a:cubicBezTo>
                    <a:pt x="1155" y="603"/>
                    <a:pt x="1203" y="559"/>
                    <a:pt x="1248" y="500"/>
                  </a:cubicBezTo>
                  <a:lnTo>
                    <a:pt x="1312" y="413"/>
                  </a:lnTo>
                  <a:cubicBezTo>
                    <a:pt x="1343" y="372"/>
                    <a:pt x="1352" y="305"/>
                    <a:pt x="1347" y="247"/>
                  </a:cubicBezTo>
                  <a:lnTo>
                    <a:pt x="1347" y="247"/>
                  </a:lnTo>
                  <a:cubicBezTo>
                    <a:pt x="1353" y="262"/>
                    <a:pt x="1361" y="275"/>
                    <a:pt x="1372" y="287"/>
                  </a:cubicBezTo>
                  <a:cubicBezTo>
                    <a:pt x="1398" y="312"/>
                    <a:pt x="1431" y="323"/>
                    <a:pt x="1465" y="323"/>
                  </a:cubicBezTo>
                  <a:cubicBezTo>
                    <a:pt x="1523" y="323"/>
                    <a:pt x="1581" y="288"/>
                    <a:pt x="1596" y="225"/>
                  </a:cubicBezTo>
                  <a:lnTo>
                    <a:pt x="1604" y="192"/>
                  </a:lnTo>
                  <a:cubicBezTo>
                    <a:pt x="1622" y="117"/>
                    <a:pt x="1564" y="50"/>
                    <a:pt x="1492" y="50"/>
                  </a:cubicBezTo>
                  <a:cubicBezTo>
                    <a:pt x="1483" y="50"/>
                    <a:pt x="1473" y="51"/>
                    <a:pt x="1463" y="53"/>
                  </a:cubicBezTo>
                  <a:lnTo>
                    <a:pt x="1429" y="62"/>
                  </a:lnTo>
                  <a:cubicBezTo>
                    <a:pt x="1372" y="77"/>
                    <a:pt x="1333" y="130"/>
                    <a:pt x="1334" y="189"/>
                  </a:cubicBezTo>
                  <a:cubicBezTo>
                    <a:pt x="1314" y="130"/>
                    <a:pt x="1267" y="67"/>
                    <a:pt x="1211" y="37"/>
                  </a:cubicBezTo>
                  <a:cubicBezTo>
                    <a:pt x="1168" y="15"/>
                    <a:pt x="1119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1008163" y="2896979"/>
              <a:ext cx="84933" cy="36671"/>
            </a:xfrm>
            <a:custGeom>
              <a:avLst/>
              <a:gdLst/>
              <a:ahLst/>
              <a:cxnLst/>
              <a:rect l="l" t="t" r="r" b="b"/>
              <a:pathLst>
                <a:path w="1744" h="753" extrusionOk="0">
                  <a:moveTo>
                    <a:pt x="859" y="1"/>
                  </a:moveTo>
                  <a:cubicBezTo>
                    <a:pt x="836" y="1"/>
                    <a:pt x="811" y="4"/>
                    <a:pt x="786" y="12"/>
                  </a:cubicBezTo>
                  <a:cubicBezTo>
                    <a:pt x="718" y="31"/>
                    <a:pt x="661" y="76"/>
                    <a:pt x="628" y="139"/>
                  </a:cubicBezTo>
                  <a:cubicBezTo>
                    <a:pt x="607" y="113"/>
                    <a:pt x="581" y="92"/>
                    <a:pt x="553" y="75"/>
                  </a:cubicBezTo>
                  <a:cubicBezTo>
                    <a:pt x="506" y="51"/>
                    <a:pt x="454" y="36"/>
                    <a:pt x="402" y="36"/>
                  </a:cubicBezTo>
                  <a:cubicBezTo>
                    <a:pt x="376" y="36"/>
                    <a:pt x="350" y="39"/>
                    <a:pt x="325" y="48"/>
                  </a:cubicBezTo>
                  <a:cubicBezTo>
                    <a:pt x="270" y="64"/>
                    <a:pt x="220" y="95"/>
                    <a:pt x="181" y="137"/>
                  </a:cubicBezTo>
                  <a:cubicBezTo>
                    <a:pt x="179" y="139"/>
                    <a:pt x="176" y="140"/>
                    <a:pt x="174" y="143"/>
                  </a:cubicBezTo>
                  <a:cubicBezTo>
                    <a:pt x="124" y="183"/>
                    <a:pt x="99" y="252"/>
                    <a:pt x="94" y="320"/>
                  </a:cubicBezTo>
                  <a:cubicBezTo>
                    <a:pt x="47" y="329"/>
                    <a:pt x="0" y="361"/>
                    <a:pt x="7" y="418"/>
                  </a:cubicBezTo>
                  <a:lnTo>
                    <a:pt x="10" y="439"/>
                  </a:lnTo>
                  <a:cubicBezTo>
                    <a:pt x="16" y="481"/>
                    <a:pt x="31" y="520"/>
                    <a:pt x="71" y="543"/>
                  </a:cubicBezTo>
                  <a:cubicBezTo>
                    <a:pt x="88" y="552"/>
                    <a:pt x="108" y="557"/>
                    <a:pt x="128" y="557"/>
                  </a:cubicBezTo>
                  <a:cubicBezTo>
                    <a:pt x="146" y="557"/>
                    <a:pt x="163" y="553"/>
                    <a:pt x="179" y="546"/>
                  </a:cubicBezTo>
                  <a:cubicBezTo>
                    <a:pt x="235" y="605"/>
                    <a:pt x="312" y="638"/>
                    <a:pt x="393" y="638"/>
                  </a:cubicBezTo>
                  <a:cubicBezTo>
                    <a:pt x="449" y="637"/>
                    <a:pt x="504" y="621"/>
                    <a:pt x="553" y="593"/>
                  </a:cubicBezTo>
                  <a:lnTo>
                    <a:pt x="553" y="593"/>
                  </a:lnTo>
                  <a:cubicBezTo>
                    <a:pt x="550" y="611"/>
                    <a:pt x="551" y="628"/>
                    <a:pt x="556" y="646"/>
                  </a:cubicBezTo>
                  <a:lnTo>
                    <a:pt x="560" y="659"/>
                  </a:lnTo>
                  <a:cubicBezTo>
                    <a:pt x="579" y="722"/>
                    <a:pt x="632" y="753"/>
                    <a:pt x="686" y="753"/>
                  </a:cubicBezTo>
                  <a:cubicBezTo>
                    <a:pt x="741" y="753"/>
                    <a:pt x="796" y="720"/>
                    <a:pt x="816" y="657"/>
                  </a:cubicBezTo>
                  <a:lnTo>
                    <a:pt x="819" y="644"/>
                  </a:lnTo>
                  <a:cubicBezTo>
                    <a:pt x="824" y="627"/>
                    <a:pt x="825" y="609"/>
                    <a:pt x="823" y="592"/>
                  </a:cubicBezTo>
                  <a:lnTo>
                    <a:pt x="823" y="592"/>
                  </a:lnTo>
                  <a:cubicBezTo>
                    <a:pt x="835" y="594"/>
                    <a:pt x="848" y="595"/>
                    <a:pt x="861" y="595"/>
                  </a:cubicBezTo>
                  <a:cubicBezTo>
                    <a:pt x="865" y="595"/>
                    <a:pt x="869" y="595"/>
                    <a:pt x="873" y="595"/>
                  </a:cubicBezTo>
                  <a:cubicBezTo>
                    <a:pt x="945" y="595"/>
                    <a:pt x="1013" y="565"/>
                    <a:pt x="1063" y="512"/>
                  </a:cubicBezTo>
                  <a:cubicBezTo>
                    <a:pt x="1069" y="520"/>
                    <a:pt x="1076" y="527"/>
                    <a:pt x="1083" y="534"/>
                  </a:cubicBezTo>
                  <a:cubicBezTo>
                    <a:pt x="1158" y="601"/>
                    <a:pt x="1253" y="635"/>
                    <a:pt x="1349" y="635"/>
                  </a:cubicBezTo>
                  <a:cubicBezTo>
                    <a:pt x="1422" y="635"/>
                    <a:pt x="1495" y="615"/>
                    <a:pt x="1561" y="575"/>
                  </a:cubicBezTo>
                  <a:cubicBezTo>
                    <a:pt x="1687" y="498"/>
                    <a:pt x="1744" y="315"/>
                    <a:pt x="1659" y="186"/>
                  </a:cubicBezTo>
                  <a:cubicBezTo>
                    <a:pt x="1619" y="126"/>
                    <a:pt x="1561" y="73"/>
                    <a:pt x="1488" y="57"/>
                  </a:cubicBezTo>
                  <a:cubicBezTo>
                    <a:pt x="1464" y="52"/>
                    <a:pt x="1438" y="49"/>
                    <a:pt x="1411" y="49"/>
                  </a:cubicBezTo>
                  <a:cubicBezTo>
                    <a:pt x="1375" y="49"/>
                    <a:pt x="1338" y="55"/>
                    <a:pt x="1306" y="69"/>
                  </a:cubicBezTo>
                  <a:cubicBezTo>
                    <a:pt x="1297" y="68"/>
                    <a:pt x="1288" y="68"/>
                    <a:pt x="1279" y="68"/>
                  </a:cubicBezTo>
                  <a:cubicBezTo>
                    <a:pt x="1209" y="68"/>
                    <a:pt x="1140" y="93"/>
                    <a:pt x="1087" y="140"/>
                  </a:cubicBezTo>
                  <a:cubicBezTo>
                    <a:pt x="1041" y="58"/>
                    <a:pt x="956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1166785" y="2856752"/>
              <a:ext cx="53278" cy="44901"/>
            </a:xfrm>
            <a:custGeom>
              <a:avLst/>
              <a:gdLst/>
              <a:ahLst/>
              <a:cxnLst/>
              <a:rect l="l" t="t" r="r" b="b"/>
              <a:pathLst>
                <a:path w="1094" h="922" extrusionOk="0">
                  <a:moveTo>
                    <a:pt x="468" y="1"/>
                  </a:moveTo>
                  <a:cubicBezTo>
                    <a:pt x="432" y="1"/>
                    <a:pt x="395" y="14"/>
                    <a:pt x="364" y="45"/>
                  </a:cubicBezTo>
                  <a:lnTo>
                    <a:pt x="356" y="51"/>
                  </a:lnTo>
                  <a:cubicBezTo>
                    <a:pt x="309" y="101"/>
                    <a:pt x="303" y="177"/>
                    <a:pt x="342" y="233"/>
                  </a:cubicBezTo>
                  <a:cubicBezTo>
                    <a:pt x="289" y="233"/>
                    <a:pt x="235" y="249"/>
                    <a:pt x="191" y="279"/>
                  </a:cubicBezTo>
                  <a:lnTo>
                    <a:pt x="184" y="283"/>
                  </a:lnTo>
                  <a:lnTo>
                    <a:pt x="227" y="265"/>
                  </a:lnTo>
                  <a:lnTo>
                    <a:pt x="227" y="265"/>
                  </a:lnTo>
                  <a:cubicBezTo>
                    <a:pt x="158" y="296"/>
                    <a:pt x="90" y="339"/>
                    <a:pt x="59" y="410"/>
                  </a:cubicBezTo>
                  <a:cubicBezTo>
                    <a:pt x="24" y="486"/>
                    <a:pt x="1" y="574"/>
                    <a:pt x="29" y="657"/>
                  </a:cubicBezTo>
                  <a:cubicBezTo>
                    <a:pt x="53" y="736"/>
                    <a:pt x="105" y="803"/>
                    <a:pt x="177" y="846"/>
                  </a:cubicBezTo>
                  <a:lnTo>
                    <a:pt x="182" y="849"/>
                  </a:lnTo>
                  <a:cubicBezTo>
                    <a:pt x="222" y="871"/>
                    <a:pt x="266" y="886"/>
                    <a:pt x="312" y="890"/>
                  </a:cubicBezTo>
                  <a:cubicBezTo>
                    <a:pt x="337" y="911"/>
                    <a:pt x="368" y="921"/>
                    <a:pt x="402" y="921"/>
                  </a:cubicBezTo>
                  <a:cubicBezTo>
                    <a:pt x="403" y="921"/>
                    <a:pt x="405" y="921"/>
                    <a:pt x="407" y="921"/>
                  </a:cubicBezTo>
                  <a:cubicBezTo>
                    <a:pt x="461" y="921"/>
                    <a:pt x="511" y="886"/>
                    <a:pt x="528" y="834"/>
                  </a:cubicBezTo>
                  <a:cubicBezTo>
                    <a:pt x="549" y="820"/>
                    <a:pt x="570" y="803"/>
                    <a:pt x="589" y="784"/>
                  </a:cubicBezTo>
                  <a:cubicBezTo>
                    <a:pt x="621" y="750"/>
                    <a:pt x="644" y="709"/>
                    <a:pt x="660" y="665"/>
                  </a:cubicBezTo>
                  <a:cubicBezTo>
                    <a:pt x="702" y="688"/>
                    <a:pt x="748" y="700"/>
                    <a:pt x="796" y="700"/>
                  </a:cubicBezTo>
                  <a:cubicBezTo>
                    <a:pt x="948" y="700"/>
                    <a:pt x="1093" y="562"/>
                    <a:pt x="1085" y="406"/>
                  </a:cubicBezTo>
                  <a:cubicBezTo>
                    <a:pt x="1077" y="246"/>
                    <a:pt x="954" y="117"/>
                    <a:pt x="790" y="117"/>
                  </a:cubicBezTo>
                  <a:cubicBezTo>
                    <a:pt x="729" y="118"/>
                    <a:pt x="669" y="138"/>
                    <a:pt x="621" y="176"/>
                  </a:cubicBezTo>
                  <a:cubicBezTo>
                    <a:pt x="622" y="167"/>
                    <a:pt x="623" y="158"/>
                    <a:pt x="623" y="150"/>
                  </a:cubicBezTo>
                  <a:cubicBezTo>
                    <a:pt x="619" y="62"/>
                    <a:pt x="545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788274" y="2873943"/>
              <a:ext cx="210871" cy="67596"/>
            </a:xfrm>
            <a:custGeom>
              <a:avLst/>
              <a:gdLst/>
              <a:ahLst/>
              <a:cxnLst/>
              <a:rect l="l" t="t" r="r" b="b"/>
              <a:pathLst>
                <a:path w="4330" h="1388" extrusionOk="0">
                  <a:moveTo>
                    <a:pt x="1832" y="1"/>
                  </a:moveTo>
                  <a:cubicBezTo>
                    <a:pt x="1421" y="1"/>
                    <a:pt x="1400" y="597"/>
                    <a:pt x="1759" y="672"/>
                  </a:cubicBezTo>
                  <a:cubicBezTo>
                    <a:pt x="1754" y="696"/>
                    <a:pt x="1752" y="719"/>
                    <a:pt x="1753" y="743"/>
                  </a:cubicBezTo>
                  <a:cubicBezTo>
                    <a:pt x="1753" y="753"/>
                    <a:pt x="1755" y="763"/>
                    <a:pt x="1757" y="773"/>
                  </a:cubicBezTo>
                  <a:cubicBezTo>
                    <a:pt x="1726" y="723"/>
                    <a:pt x="1671" y="693"/>
                    <a:pt x="1611" y="693"/>
                  </a:cubicBezTo>
                  <a:cubicBezTo>
                    <a:pt x="1609" y="693"/>
                    <a:pt x="1607" y="693"/>
                    <a:pt x="1604" y="693"/>
                  </a:cubicBezTo>
                  <a:cubicBezTo>
                    <a:pt x="1602" y="693"/>
                    <a:pt x="1600" y="693"/>
                    <a:pt x="1598" y="693"/>
                  </a:cubicBezTo>
                  <a:cubicBezTo>
                    <a:pt x="1563" y="693"/>
                    <a:pt x="1529" y="703"/>
                    <a:pt x="1500" y="723"/>
                  </a:cubicBezTo>
                  <a:cubicBezTo>
                    <a:pt x="1514" y="686"/>
                    <a:pt x="1521" y="647"/>
                    <a:pt x="1520" y="608"/>
                  </a:cubicBezTo>
                  <a:cubicBezTo>
                    <a:pt x="1510" y="433"/>
                    <a:pt x="1376" y="290"/>
                    <a:pt x="1195" y="290"/>
                  </a:cubicBezTo>
                  <a:cubicBezTo>
                    <a:pt x="1104" y="292"/>
                    <a:pt x="1019" y="331"/>
                    <a:pt x="959" y="399"/>
                  </a:cubicBezTo>
                  <a:cubicBezTo>
                    <a:pt x="928" y="261"/>
                    <a:pt x="821" y="142"/>
                    <a:pt x="639" y="142"/>
                  </a:cubicBezTo>
                  <a:cubicBezTo>
                    <a:pt x="448" y="142"/>
                    <a:pt x="342" y="273"/>
                    <a:pt x="318" y="419"/>
                  </a:cubicBezTo>
                  <a:cubicBezTo>
                    <a:pt x="0" y="527"/>
                    <a:pt x="42" y="1079"/>
                    <a:pt x="438" y="1079"/>
                  </a:cubicBezTo>
                  <a:cubicBezTo>
                    <a:pt x="628" y="1079"/>
                    <a:pt x="736" y="949"/>
                    <a:pt x="758" y="803"/>
                  </a:cubicBezTo>
                  <a:cubicBezTo>
                    <a:pt x="813" y="785"/>
                    <a:pt x="860" y="752"/>
                    <a:pt x="896" y="708"/>
                  </a:cubicBezTo>
                  <a:cubicBezTo>
                    <a:pt x="939" y="837"/>
                    <a:pt x="1054" y="932"/>
                    <a:pt x="1201" y="932"/>
                  </a:cubicBezTo>
                  <a:cubicBezTo>
                    <a:pt x="1287" y="930"/>
                    <a:pt x="1367" y="896"/>
                    <a:pt x="1427" y="835"/>
                  </a:cubicBezTo>
                  <a:lnTo>
                    <a:pt x="1427" y="835"/>
                  </a:lnTo>
                  <a:cubicBezTo>
                    <a:pt x="1403" y="942"/>
                    <a:pt x="1464" y="1073"/>
                    <a:pt x="1607" y="1073"/>
                  </a:cubicBezTo>
                  <a:cubicBezTo>
                    <a:pt x="1730" y="1073"/>
                    <a:pt x="1790" y="975"/>
                    <a:pt x="1789" y="879"/>
                  </a:cubicBezTo>
                  <a:lnTo>
                    <a:pt x="1789" y="879"/>
                  </a:lnTo>
                  <a:cubicBezTo>
                    <a:pt x="1828" y="963"/>
                    <a:pt x="1903" y="1026"/>
                    <a:pt x="1993" y="1051"/>
                  </a:cubicBezTo>
                  <a:cubicBezTo>
                    <a:pt x="2009" y="1057"/>
                    <a:pt x="2024" y="1063"/>
                    <a:pt x="2042" y="1069"/>
                  </a:cubicBezTo>
                  <a:lnTo>
                    <a:pt x="2047" y="1070"/>
                  </a:lnTo>
                  <a:cubicBezTo>
                    <a:pt x="2008" y="1210"/>
                    <a:pt x="2083" y="1387"/>
                    <a:pt x="2270" y="1387"/>
                  </a:cubicBezTo>
                  <a:cubicBezTo>
                    <a:pt x="2458" y="1387"/>
                    <a:pt x="2531" y="1207"/>
                    <a:pt x="2489" y="1067"/>
                  </a:cubicBezTo>
                  <a:cubicBezTo>
                    <a:pt x="2516" y="1051"/>
                    <a:pt x="2542" y="1031"/>
                    <a:pt x="2566" y="1007"/>
                  </a:cubicBezTo>
                  <a:cubicBezTo>
                    <a:pt x="2567" y="1006"/>
                    <a:pt x="2568" y="1005"/>
                    <a:pt x="2569" y="1004"/>
                  </a:cubicBezTo>
                  <a:lnTo>
                    <a:pt x="2569" y="1004"/>
                  </a:lnTo>
                  <a:cubicBezTo>
                    <a:pt x="2560" y="1055"/>
                    <a:pt x="2584" y="1106"/>
                    <a:pt x="2628" y="1132"/>
                  </a:cubicBezTo>
                  <a:lnTo>
                    <a:pt x="2650" y="1144"/>
                  </a:lnTo>
                  <a:cubicBezTo>
                    <a:pt x="2669" y="1155"/>
                    <a:pt x="2688" y="1160"/>
                    <a:pt x="2707" y="1160"/>
                  </a:cubicBezTo>
                  <a:cubicBezTo>
                    <a:pt x="2752" y="1160"/>
                    <a:pt x="2792" y="1131"/>
                    <a:pt x="2811" y="1091"/>
                  </a:cubicBezTo>
                  <a:cubicBezTo>
                    <a:pt x="2860" y="1193"/>
                    <a:pt x="2957" y="1272"/>
                    <a:pt x="3106" y="1272"/>
                  </a:cubicBezTo>
                  <a:cubicBezTo>
                    <a:pt x="3113" y="1272"/>
                    <a:pt x="3121" y="1270"/>
                    <a:pt x="3128" y="1270"/>
                  </a:cubicBezTo>
                  <a:cubicBezTo>
                    <a:pt x="3143" y="1276"/>
                    <a:pt x="3159" y="1279"/>
                    <a:pt x="3176" y="1279"/>
                  </a:cubicBezTo>
                  <a:cubicBezTo>
                    <a:pt x="3196" y="1279"/>
                    <a:pt x="3216" y="1275"/>
                    <a:pt x="3234" y="1267"/>
                  </a:cubicBezTo>
                  <a:lnTo>
                    <a:pt x="3241" y="1263"/>
                  </a:lnTo>
                  <a:cubicBezTo>
                    <a:pt x="3271" y="1273"/>
                    <a:pt x="3303" y="1279"/>
                    <a:pt x="3334" y="1279"/>
                  </a:cubicBezTo>
                  <a:cubicBezTo>
                    <a:pt x="3344" y="1279"/>
                    <a:pt x="3354" y="1279"/>
                    <a:pt x="3363" y="1278"/>
                  </a:cubicBezTo>
                  <a:cubicBezTo>
                    <a:pt x="3469" y="1267"/>
                    <a:pt x="3581" y="1266"/>
                    <a:pt x="3680" y="1223"/>
                  </a:cubicBezTo>
                  <a:cubicBezTo>
                    <a:pt x="3725" y="1203"/>
                    <a:pt x="3768" y="1181"/>
                    <a:pt x="3811" y="1156"/>
                  </a:cubicBezTo>
                  <a:cubicBezTo>
                    <a:pt x="3837" y="1162"/>
                    <a:pt x="3864" y="1165"/>
                    <a:pt x="3891" y="1166"/>
                  </a:cubicBezTo>
                  <a:cubicBezTo>
                    <a:pt x="4330" y="1166"/>
                    <a:pt x="4325" y="486"/>
                    <a:pt x="3887" y="486"/>
                  </a:cubicBezTo>
                  <a:cubicBezTo>
                    <a:pt x="3884" y="486"/>
                    <a:pt x="3880" y="486"/>
                    <a:pt x="3877" y="486"/>
                  </a:cubicBezTo>
                  <a:cubicBezTo>
                    <a:pt x="3803" y="486"/>
                    <a:pt x="3732" y="512"/>
                    <a:pt x="3676" y="559"/>
                  </a:cubicBezTo>
                  <a:cubicBezTo>
                    <a:pt x="3661" y="555"/>
                    <a:pt x="3647" y="552"/>
                    <a:pt x="3632" y="548"/>
                  </a:cubicBezTo>
                  <a:cubicBezTo>
                    <a:pt x="3596" y="540"/>
                    <a:pt x="3561" y="537"/>
                    <a:pt x="3527" y="537"/>
                  </a:cubicBezTo>
                  <a:cubicBezTo>
                    <a:pt x="3471" y="537"/>
                    <a:pt x="3417" y="545"/>
                    <a:pt x="3359" y="550"/>
                  </a:cubicBezTo>
                  <a:cubicBezTo>
                    <a:pt x="3299" y="556"/>
                    <a:pt x="3241" y="575"/>
                    <a:pt x="3188" y="604"/>
                  </a:cubicBezTo>
                  <a:cubicBezTo>
                    <a:pt x="3160" y="597"/>
                    <a:pt x="3131" y="593"/>
                    <a:pt x="3101" y="593"/>
                  </a:cubicBezTo>
                  <a:cubicBezTo>
                    <a:pt x="2881" y="593"/>
                    <a:pt x="2773" y="766"/>
                    <a:pt x="2777" y="937"/>
                  </a:cubicBezTo>
                  <a:cubicBezTo>
                    <a:pt x="2753" y="915"/>
                    <a:pt x="2722" y="903"/>
                    <a:pt x="2691" y="903"/>
                  </a:cubicBezTo>
                  <a:cubicBezTo>
                    <a:pt x="2671" y="903"/>
                    <a:pt x="2651" y="908"/>
                    <a:pt x="2633" y="918"/>
                  </a:cubicBezTo>
                  <a:cubicBezTo>
                    <a:pt x="2662" y="862"/>
                    <a:pt x="2678" y="800"/>
                    <a:pt x="2677" y="737"/>
                  </a:cubicBezTo>
                  <a:cubicBezTo>
                    <a:pt x="2672" y="637"/>
                    <a:pt x="2639" y="535"/>
                    <a:pt x="2562" y="467"/>
                  </a:cubicBezTo>
                  <a:cubicBezTo>
                    <a:pt x="2493" y="404"/>
                    <a:pt x="2403" y="357"/>
                    <a:pt x="2308" y="357"/>
                  </a:cubicBezTo>
                  <a:cubicBezTo>
                    <a:pt x="2302" y="357"/>
                    <a:pt x="2297" y="357"/>
                    <a:pt x="2291" y="358"/>
                  </a:cubicBezTo>
                  <a:cubicBezTo>
                    <a:pt x="2247" y="360"/>
                    <a:pt x="2203" y="367"/>
                    <a:pt x="2160" y="379"/>
                  </a:cubicBezTo>
                  <a:cubicBezTo>
                    <a:pt x="2176" y="197"/>
                    <a:pt x="2066" y="1"/>
                    <a:pt x="1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723404" y="2821443"/>
              <a:ext cx="81621" cy="73294"/>
            </a:xfrm>
            <a:custGeom>
              <a:avLst/>
              <a:gdLst/>
              <a:ahLst/>
              <a:cxnLst/>
              <a:rect l="l" t="t" r="r" b="b"/>
              <a:pathLst>
                <a:path w="1676" h="1505" extrusionOk="0">
                  <a:moveTo>
                    <a:pt x="369" y="1"/>
                  </a:moveTo>
                  <a:cubicBezTo>
                    <a:pt x="364" y="1"/>
                    <a:pt x="360" y="1"/>
                    <a:pt x="355" y="2"/>
                  </a:cubicBezTo>
                  <a:lnTo>
                    <a:pt x="344" y="3"/>
                  </a:lnTo>
                  <a:cubicBezTo>
                    <a:pt x="278" y="11"/>
                    <a:pt x="218" y="36"/>
                    <a:pt x="184" y="97"/>
                  </a:cubicBezTo>
                  <a:cubicBezTo>
                    <a:pt x="182" y="99"/>
                    <a:pt x="182" y="100"/>
                    <a:pt x="181" y="103"/>
                  </a:cubicBezTo>
                  <a:cubicBezTo>
                    <a:pt x="73" y="143"/>
                    <a:pt x="0" y="248"/>
                    <a:pt x="0" y="363"/>
                  </a:cubicBezTo>
                  <a:lnTo>
                    <a:pt x="0" y="385"/>
                  </a:lnTo>
                  <a:cubicBezTo>
                    <a:pt x="0" y="488"/>
                    <a:pt x="67" y="586"/>
                    <a:pt x="157" y="633"/>
                  </a:cubicBezTo>
                  <a:cubicBezTo>
                    <a:pt x="147" y="663"/>
                    <a:pt x="141" y="695"/>
                    <a:pt x="143" y="727"/>
                  </a:cubicBezTo>
                  <a:cubicBezTo>
                    <a:pt x="151" y="886"/>
                    <a:pt x="272" y="1014"/>
                    <a:pt x="435" y="1014"/>
                  </a:cubicBezTo>
                  <a:cubicBezTo>
                    <a:pt x="511" y="1013"/>
                    <a:pt x="585" y="981"/>
                    <a:pt x="639" y="925"/>
                  </a:cubicBezTo>
                  <a:cubicBezTo>
                    <a:pt x="666" y="970"/>
                    <a:pt x="714" y="1003"/>
                    <a:pt x="765" y="1003"/>
                  </a:cubicBezTo>
                  <a:cubicBezTo>
                    <a:pt x="779" y="1003"/>
                    <a:pt x="794" y="1000"/>
                    <a:pt x="808" y="994"/>
                  </a:cubicBezTo>
                  <a:lnTo>
                    <a:pt x="821" y="988"/>
                  </a:lnTo>
                  <a:lnTo>
                    <a:pt x="831" y="985"/>
                  </a:lnTo>
                  <a:lnTo>
                    <a:pt x="831" y="985"/>
                  </a:lnTo>
                  <a:cubicBezTo>
                    <a:pt x="773" y="1111"/>
                    <a:pt x="804" y="1283"/>
                    <a:pt x="938" y="1351"/>
                  </a:cubicBezTo>
                  <a:lnTo>
                    <a:pt x="1024" y="1394"/>
                  </a:lnTo>
                  <a:cubicBezTo>
                    <a:pt x="1039" y="1401"/>
                    <a:pt x="1057" y="1408"/>
                    <a:pt x="1074" y="1413"/>
                  </a:cubicBezTo>
                  <a:cubicBezTo>
                    <a:pt x="1131" y="1473"/>
                    <a:pt x="1209" y="1505"/>
                    <a:pt x="1292" y="1505"/>
                  </a:cubicBezTo>
                  <a:cubicBezTo>
                    <a:pt x="1522" y="1503"/>
                    <a:pt x="1676" y="1239"/>
                    <a:pt x="1553" y="1039"/>
                  </a:cubicBezTo>
                  <a:cubicBezTo>
                    <a:pt x="1549" y="1032"/>
                    <a:pt x="1545" y="1025"/>
                    <a:pt x="1540" y="1019"/>
                  </a:cubicBezTo>
                  <a:cubicBezTo>
                    <a:pt x="1488" y="931"/>
                    <a:pt x="1394" y="879"/>
                    <a:pt x="1294" y="879"/>
                  </a:cubicBezTo>
                  <a:cubicBezTo>
                    <a:pt x="1276" y="879"/>
                    <a:pt x="1257" y="881"/>
                    <a:pt x="1238" y="885"/>
                  </a:cubicBezTo>
                  <a:lnTo>
                    <a:pt x="1212" y="871"/>
                  </a:lnTo>
                  <a:cubicBezTo>
                    <a:pt x="1169" y="850"/>
                    <a:pt x="1122" y="839"/>
                    <a:pt x="1076" y="839"/>
                  </a:cubicBezTo>
                  <a:cubicBezTo>
                    <a:pt x="1024" y="839"/>
                    <a:pt x="972" y="852"/>
                    <a:pt x="926" y="879"/>
                  </a:cubicBezTo>
                  <a:cubicBezTo>
                    <a:pt x="929" y="868"/>
                    <a:pt x="930" y="857"/>
                    <a:pt x="930" y="845"/>
                  </a:cubicBezTo>
                  <a:cubicBezTo>
                    <a:pt x="925" y="775"/>
                    <a:pt x="883" y="730"/>
                    <a:pt x="820" y="705"/>
                  </a:cubicBezTo>
                  <a:lnTo>
                    <a:pt x="807" y="699"/>
                  </a:lnTo>
                  <a:cubicBezTo>
                    <a:pt x="794" y="694"/>
                    <a:pt x="779" y="691"/>
                    <a:pt x="765" y="691"/>
                  </a:cubicBezTo>
                  <a:cubicBezTo>
                    <a:pt x="749" y="691"/>
                    <a:pt x="733" y="694"/>
                    <a:pt x="718" y="701"/>
                  </a:cubicBezTo>
                  <a:cubicBezTo>
                    <a:pt x="707" y="598"/>
                    <a:pt x="643" y="507"/>
                    <a:pt x="550" y="463"/>
                  </a:cubicBezTo>
                  <a:cubicBezTo>
                    <a:pt x="558" y="436"/>
                    <a:pt x="563" y="409"/>
                    <a:pt x="563" y="380"/>
                  </a:cubicBezTo>
                  <a:lnTo>
                    <a:pt x="563" y="359"/>
                  </a:lnTo>
                  <a:cubicBezTo>
                    <a:pt x="562" y="315"/>
                    <a:pt x="550" y="270"/>
                    <a:pt x="529" y="231"/>
                  </a:cubicBezTo>
                  <a:lnTo>
                    <a:pt x="529" y="225"/>
                  </a:lnTo>
                  <a:cubicBezTo>
                    <a:pt x="536" y="166"/>
                    <a:pt x="533" y="118"/>
                    <a:pt x="495" y="71"/>
                  </a:cubicBezTo>
                  <a:cubicBezTo>
                    <a:pt x="467" y="34"/>
                    <a:pt x="418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696179" y="2769430"/>
              <a:ext cx="40616" cy="36087"/>
            </a:xfrm>
            <a:custGeom>
              <a:avLst/>
              <a:gdLst/>
              <a:ahLst/>
              <a:cxnLst/>
              <a:rect l="l" t="t" r="r" b="b"/>
              <a:pathLst>
                <a:path w="834" h="741" extrusionOk="0">
                  <a:moveTo>
                    <a:pt x="562" y="1"/>
                  </a:moveTo>
                  <a:cubicBezTo>
                    <a:pt x="444" y="1"/>
                    <a:pt x="378" y="82"/>
                    <a:pt x="364" y="172"/>
                  </a:cubicBezTo>
                  <a:cubicBezTo>
                    <a:pt x="318" y="178"/>
                    <a:pt x="274" y="200"/>
                    <a:pt x="239" y="232"/>
                  </a:cubicBezTo>
                  <a:cubicBezTo>
                    <a:pt x="146" y="315"/>
                    <a:pt x="40" y="402"/>
                    <a:pt x="18" y="532"/>
                  </a:cubicBezTo>
                  <a:cubicBezTo>
                    <a:pt x="1" y="627"/>
                    <a:pt x="59" y="740"/>
                    <a:pt x="168" y="740"/>
                  </a:cubicBezTo>
                  <a:cubicBezTo>
                    <a:pt x="172" y="740"/>
                    <a:pt x="176" y="740"/>
                    <a:pt x="180" y="740"/>
                  </a:cubicBezTo>
                  <a:cubicBezTo>
                    <a:pt x="227" y="740"/>
                    <a:pt x="274" y="729"/>
                    <a:pt x="317" y="710"/>
                  </a:cubicBezTo>
                  <a:cubicBezTo>
                    <a:pt x="342" y="697"/>
                    <a:pt x="365" y="683"/>
                    <a:pt x="388" y="667"/>
                  </a:cubicBezTo>
                  <a:cubicBezTo>
                    <a:pt x="444" y="628"/>
                    <a:pt x="494" y="578"/>
                    <a:pt x="545" y="532"/>
                  </a:cubicBezTo>
                  <a:cubicBezTo>
                    <a:pt x="577" y="501"/>
                    <a:pt x="597" y="460"/>
                    <a:pt x="603" y="415"/>
                  </a:cubicBezTo>
                  <a:cubicBezTo>
                    <a:pt x="833" y="377"/>
                    <a:pt x="818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713614" y="2635062"/>
              <a:ext cx="18214" cy="15974"/>
            </a:xfrm>
            <a:custGeom>
              <a:avLst/>
              <a:gdLst/>
              <a:ahLst/>
              <a:cxnLst/>
              <a:rect l="l" t="t" r="r" b="b"/>
              <a:pathLst>
                <a:path w="374" h="328" extrusionOk="0">
                  <a:moveTo>
                    <a:pt x="185" y="1"/>
                  </a:moveTo>
                  <a:cubicBezTo>
                    <a:pt x="113" y="1"/>
                    <a:pt x="47" y="48"/>
                    <a:pt x="26" y="121"/>
                  </a:cubicBezTo>
                  <a:cubicBezTo>
                    <a:pt x="1" y="218"/>
                    <a:pt x="75" y="327"/>
                    <a:pt x="178" y="327"/>
                  </a:cubicBezTo>
                  <a:cubicBezTo>
                    <a:pt x="180" y="327"/>
                    <a:pt x="183" y="327"/>
                    <a:pt x="186" y="327"/>
                  </a:cubicBezTo>
                  <a:cubicBezTo>
                    <a:pt x="288" y="321"/>
                    <a:pt x="374" y="225"/>
                    <a:pt x="341" y="119"/>
                  </a:cubicBezTo>
                  <a:cubicBezTo>
                    <a:pt x="327" y="65"/>
                    <a:pt x="287" y="23"/>
                    <a:pt x="233" y="8"/>
                  </a:cubicBezTo>
                  <a:cubicBezTo>
                    <a:pt x="217" y="3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744199" y="2572773"/>
              <a:ext cx="22353" cy="21672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37" y="0"/>
                  </a:moveTo>
                  <a:cubicBezTo>
                    <a:pt x="178" y="0"/>
                    <a:pt x="121" y="26"/>
                    <a:pt x="71" y="66"/>
                  </a:cubicBezTo>
                  <a:lnTo>
                    <a:pt x="65" y="71"/>
                  </a:lnTo>
                  <a:cubicBezTo>
                    <a:pt x="27" y="102"/>
                    <a:pt x="1" y="177"/>
                    <a:pt x="3" y="225"/>
                  </a:cubicBezTo>
                  <a:cubicBezTo>
                    <a:pt x="5" y="279"/>
                    <a:pt x="23" y="342"/>
                    <a:pt x="68" y="378"/>
                  </a:cubicBezTo>
                  <a:lnTo>
                    <a:pt x="74" y="382"/>
                  </a:lnTo>
                  <a:cubicBezTo>
                    <a:pt x="123" y="420"/>
                    <a:pt x="177" y="444"/>
                    <a:pt x="234" y="444"/>
                  </a:cubicBezTo>
                  <a:cubicBezTo>
                    <a:pt x="262" y="444"/>
                    <a:pt x="290" y="439"/>
                    <a:pt x="318" y="427"/>
                  </a:cubicBezTo>
                  <a:cubicBezTo>
                    <a:pt x="397" y="392"/>
                    <a:pt x="459" y="310"/>
                    <a:pt x="454" y="221"/>
                  </a:cubicBezTo>
                  <a:cubicBezTo>
                    <a:pt x="452" y="142"/>
                    <a:pt x="409" y="70"/>
                    <a:pt x="342" y="29"/>
                  </a:cubicBezTo>
                  <a:cubicBezTo>
                    <a:pt x="307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764021" y="2553535"/>
              <a:ext cx="34674" cy="29269"/>
            </a:xfrm>
            <a:custGeom>
              <a:avLst/>
              <a:gdLst/>
              <a:ahLst/>
              <a:cxnLst/>
              <a:rect l="l" t="t" r="r" b="b"/>
              <a:pathLst>
                <a:path w="712" h="601" extrusionOk="0">
                  <a:moveTo>
                    <a:pt x="366" y="1"/>
                  </a:moveTo>
                  <a:cubicBezTo>
                    <a:pt x="291" y="1"/>
                    <a:pt x="216" y="28"/>
                    <a:pt x="158" y="88"/>
                  </a:cubicBezTo>
                  <a:cubicBezTo>
                    <a:pt x="1" y="247"/>
                    <a:pt x="79" y="522"/>
                    <a:pt x="293" y="584"/>
                  </a:cubicBezTo>
                  <a:lnTo>
                    <a:pt x="305" y="587"/>
                  </a:lnTo>
                  <a:cubicBezTo>
                    <a:pt x="330" y="594"/>
                    <a:pt x="355" y="597"/>
                    <a:pt x="380" y="597"/>
                  </a:cubicBezTo>
                  <a:cubicBezTo>
                    <a:pt x="405" y="597"/>
                    <a:pt x="430" y="594"/>
                    <a:pt x="454" y="587"/>
                  </a:cubicBezTo>
                  <a:cubicBezTo>
                    <a:pt x="478" y="596"/>
                    <a:pt x="504" y="601"/>
                    <a:pt x="529" y="601"/>
                  </a:cubicBezTo>
                  <a:cubicBezTo>
                    <a:pt x="542" y="601"/>
                    <a:pt x="555" y="599"/>
                    <a:pt x="568" y="597"/>
                  </a:cubicBezTo>
                  <a:lnTo>
                    <a:pt x="579" y="596"/>
                  </a:lnTo>
                  <a:cubicBezTo>
                    <a:pt x="652" y="581"/>
                    <a:pt x="711" y="495"/>
                    <a:pt x="708" y="423"/>
                  </a:cubicBezTo>
                  <a:cubicBezTo>
                    <a:pt x="705" y="384"/>
                    <a:pt x="691" y="347"/>
                    <a:pt x="668" y="315"/>
                  </a:cubicBezTo>
                  <a:cubicBezTo>
                    <a:pt x="671" y="285"/>
                    <a:pt x="667" y="257"/>
                    <a:pt x="659" y="228"/>
                  </a:cubicBezTo>
                  <a:cubicBezTo>
                    <a:pt x="658" y="223"/>
                    <a:pt x="656" y="218"/>
                    <a:pt x="655" y="215"/>
                  </a:cubicBezTo>
                  <a:cubicBezTo>
                    <a:pt x="616" y="79"/>
                    <a:pt x="492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861619" y="2472447"/>
              <a:ext cx="36330" cy="48554"/>
            </a:xfrm>
            <a:custGeom>
              <a:avLst/>
              <a:gdLst/>
              <a:ahLst/>
              <a:cxnLst/>
              <a:rect l="l" t="t" r="r" b="b"/>
              <a:pathLst>
                <a:path w="746" h="997" extrusionOk="0">
                  <a:moveTo>
                    <a:pt x="374" y="1"/>
                  </a:moveTo>
                  <a:cubicBezTo>
                    <a:pt x="73" y="1"/>
                    <a:pt x="1" y="350"/>
                    <a:pt x="152" y="527"/>
                  </a:cubicBezTo>
                  <a:cubicBezTo>
                    <a:pt x="123" y="554"/>
                    <a:pt x="104" y="590"/>
                    <a:pt x="97" y="629"/>
                  </a:cubicBezTo>
                  <a:lnTo>
                    <a:pt x="90" y="675"/>
                  </a:lnTo>
                  <a:cubicBezTo>
                    <a:pt x="79" y="746"/>
                    <a:pt x="79" y="809"/>
                    <a:pt x="117" y="873"/>
                  </a:cubicBezTo>
                  <a:cubicBezTo>
                    <a:pt x="149" y="927"/>
                    <a:pt x="210" y="977"/>
                    <a:pt x="272" y="990"/>
                  </a:cubicBezTo>
                  <a:cubicBezTo>
                    <a:pt x="292" y="994"/>
                    <a:pt x="312" y="996"/>
                    <a:pt x="332" y="996"/>
                  </a:cubicBezTo>
                  <a:cubicBezTo>
                    <a:pt x="447" y="996"/>
                    <a:pt x="557" y="926"/>
                    <a:pt x="586" y="808"/>
                  </a:cubicBezTo>
                  <a:lnTo>
                    <a:pt x="598" y="764"/>
                  </a:lnTo>
                  <a:cubicBezTo>
                    <a:pt x="614" y="696"/>
                    <a:pt x="603" y="624"/>
                    <a:pt x="568" y="565"/>
                  </a:cubicBezTo>
                  <a:cubicBezTo>
                    <a:pt x="633" y="511"/>
                    <a:pt x="672" y="433"/>
                    <a:pt x="678" y="349"/>
                  </a:cubicBezTo>
                  <a:cubicBezTo>
                    <a:pt x="746" y="282"/>
                    <a:pt x="724" y="140"/>
                    <a:pt x="616" y="116"/>
                  </a:cubicBezTo>
                  <a:cubicBezTo>
                    <a:pt x="565" y="48"/>
                    <a:pt x="486" y="1"/>
                    <a:pt x="376" y="1"/>
                  </a:cubicBezTo>
                  <a:cubicBezTo>
                    <a:pt x="375" y="1"/>
                    <a:pt x="375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828307" y="2487740"/>
              <a:ext cx="38473" cy="36184"/>
            </a:xfrm>
            <a:custGeom>
              <a:avLst/>
              <a:gdLst/>
              <a:ahLst/>
              <a:cxnLst/>
              <a:rect l="l" t="t" r="r" b="b"/>
              <a:pathLst>
                <a:path w="790" h="743" extrusionOk="0">
                  <a:moveTo>
                    <a:pt x="374" y="1"/>
                  </a:moveTo>
                  <a:cubicBezTo>
                    <a:pt x="100" y="1"/>
                    <a:pt x="0" y="266"/>
                    <a:pt x="71" y="466"/>
                  </a:cubicBezTo>
                  <a:cubicBezTo>
                    <a:pt x="66" y="503"/>
                    <a:pt x="67" y="541"/>
                    <a:pt x="75" y="577"/>
                  </a:cubicBezTo>
                  <a:cubicBezTo>
                    <a:pt x="87" y="637"/>
                    <a:pt x="157" y="693"/>
                    <a:pt x="220" y="693"/>
                  </a:cubicBezTo>
                  <a:cubicBezTo>
                    <a:pt x="223" y="693"/>
                    <a:pt x="226" y="693"/>
                    <a:pt x="229" y="692"/>
                  </a:cubicBezTo>
                  <a:cubicBezTo>
                    <a:pt x="256" y="690"/>
                    <a:pt x="285" y="684"/>
                    <a:pt x="312" y="674"/>
                  </a:cubicBezTo>
                  <a:cubicBezTo>
                    <a:pt x="335" y="679"/>
                    <a:pt x="357" y="680"/>
                    <a:pt x="380" y="682"/>
                  </a:cubicBezTo>
                  <a:cubicBezTo>
                    <a:pt x="410" y="682"/>
                    <a:pt x="440" y="677"/>
                    <a:pt x="469" y="670"/>
                  </a:cubicBezTo>
                  <a:cubicBezTo>
                    <a:pt x="475" y="712"/>
                    <a:pt x="512" y="742"/>
                    <a:pt x="554" y="742"/>
                  </a:cubicBezTo>
                  <a:cubicBezTo>
                    <a:pt x="555" y="742"/>
                    <a:pt x="555" y="742"/>
                    <a:pt x="556" y="742"/>
                  </a:cubicBezTo>
                  <a:cubicBezTo>
                    <a:pt x="649" y="742"/>
                    <a:pt x="669" y="633"/>
                    <a:pt x="619" y="580"/>
                  </a:cubicBezTo>
                  <a:cubicBezTo>
                    <a:pt x="789" y="392"/>
                    <a:pt x="706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895906" y="2460321"/>
              <a:ext cx="24204" cy="23473"/>
            </a:xfrm>
            <a:custGeom>
              <a:avLst/>
              <a:gdLst/>
              <a:ahLst/>
              <a:cxnLst/>
              <a:rect l="l" t="t" r="r" b="b"/>
              <a:pathLst>
                <a:path w="497" h="482" extrusionOk="0">
                  <a:moveTo>
                    <a:pt x="246" y="1"/>
                  </a:moveTo>
                  <a:cubicBezTo>
                    <a:pt x="120" y="1"/>
                    <a:pt x="0" y="114"/>
                    <a:pt x="8" y="244"/>
                  </a:cubicBezTo>
                  <a:cubicBezTo>
                    <a:pt x="16" y="372"/>
                    <a:pt x="117" y="482"/>
                    <a:pt x="251" y="482"/>
                  </a:cubicBezTo>
                  <a:cubicBezTo>
                    <a:pt x="377" y="482"/>
                    <a:pt x="496" y="367"/>
                    <a:pt x="489" y="239"/>
                  </a:cubicBezTo>
                  <a:cubicBezTo>
                    <a:pt x="482" y="109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908617" y="2435239"/>
              <a:ext cx="24155" cy="23522"/>
            </a:xfrm>
            <a:custGeom>
              <a:avLst/>
              <a:gdLst/>
              <a:ahLst/>
              <a:cxnLst/>
              <a:rect l="l" t="t" r="r" b="b"/>
              <a:pathLst>
                <a:path w="496" h="483" extrusionOk="0">
                  <a:moveTo>
                    <a:pt x="246" y="1"/>
                  </a:moveTo>
                  <a:cubicBezTo>
                    <a:pt x="120" y="1"/>
                    <a:pt x="1" y="115"/>
                    <a:pt x="7" y="243"/>
                  </a:cubicBezTo>
                  <a:cubicBezTo>
                    <a:pt x="14" y="376"/>
                    <a:pt x="115" y="483"/>
                    <a:pt x="250" y="483"/>
                  </a:cubicBezTo>
                  <a:cubicBezTo>
                    <a:pt x="376" y="483"/>
                    <a:pt x="496" y="368"/>
                    <a:pt x="489" y="240"/>
                  </a:cubicBezTo>
                  <a:cubicBezTo>
                    <a:pt x="482" y="110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1023553" y="2399151"/>
              <a:ext cx="18798" cy="17483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187" y="0"/>
                  </a:moveTo>
                  <a:cubicBezTo>
                    <a:pt x="113" y="0"/>
                    <a:pt x="28" y="57"/>
                    <a:pt x="14" y="135"/>
                  </a:cubicBezTo>
                  <a:cubicBezTo>
                    <a:pt x="14" y="138"/>
                    <a:pt x="13" y="142"/>
                    <a:pt x="13" y="145"/>
                  </a:cubicBezTo>
                  <a:cubicBezTo>
                    <a:pt x="1" y="213"/>
                    <a:pt x="21" y="302"/>
                    <a:pt x="91" y="333"/>
                  </a:cubicBezTo>
                  <a:lnTo>
                    <a:pt x="98" y="337"/>
                  </a:lnTo>
                  <a:cubicBezTo>
                    <a:pt x="130" y="351"/>
                    <a:pt x="162" y="359"/>
                    <a:pt x="193" y="359"/>
                  </a:cubicBezTo>
                  <a:cubicBezTo>
                    <a:pt x="230" y="359"/>
                    <a:pt x="266" y="348"/>
                    <a:pt x="298" y="322"/>
                  </a:cubicBezTo>
                  <a:cubicBezTo>
                    <a:pt x="363" y="272"/>
                    <a:pt x="385" y="185"/>
                    <a:pt x="352" y="110"/>
                  </a:cubicBezTo>
                  <a:cubicBezTo>
                    <a:pt x="325" y="44"/>
                    <a:pt x="25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975484" y="2412934"/>
              <a:ext cx="21818" cy="28295"/>
            </a:xfrm>
            <a:custGeom>
              <a:avLst/>
              <a:gdLst/>
              <a:ahLst/>
              <a:cxnLst/>
              <a:rect l="l" t="t" r="r" b="b"/>
              <a:pathLst>
                <a:path w="448" h="581" extrusionOk="0">
                  <a:moveTo>
                    <a:pt x="237" y="1"/>
                  </a:moveTo>
                  <a:cubicBezTo>
                    <a:pt x="191" y="1"/>
                    <a:pt x="146" y="17"/>
                    <a:pt x="113" y="53"/>
                  </a:cubicBezTo>
                  <a:cubicBezTo>
                    <a:pt x="95" y="72"/>
                    <a:pt x="80" y="93"/>
                    <a:pt x="66" y="115"/>
                  </a:cubicBezTo>
                  <a:cubicBezTo>
                    <a:pt x="39" y="159"/>
                    <a:pt x="33" y="211"/>
                    <a:pt x="50" y="259"/>
                  </a:cubicBezTo>
                  <a:cubicBezTo>
                    <a:pt x="43" y="266"/>
                    <a:pt x="37" y="274"/>
                    <a:pt x="32" y="282"/>
                  </a:cubicBezTo>
                  <a:cubicBezTo>
                    <a:pt x="6" y="329"/>
                    <a:pt x="0" y="384"/>
                    <a:pt x="13" y="435"/>
                  </a:cubicBezTo>
                  <a:cubicBezTo>
                    <a:pt x="38" y="522"/>
                    <a:pt x="122" y="581"/>
                    <a:pt x="208" y="581"/>
                  </a:cubicBezTo>
                  <a:cubicBezTo>
                    <a:pt x="242" y="581"/>
                    <a:pt x="275" y="572"/>
                    <a:pt x="306" y="553"/>
                  </a:cubicBezTo>
                  <a:cubicBezTo>
                    <a:pt x="333" y="536"/>
                    <a:pt x="360" y="516"/>
                    <a:pt x="382" y="493"/>
                  </a:cubicBezTo>
                  <a:cubicBezTo>
                    <a:pt x="433" y="440"/>
                    <a:pt x="448" y="361"/>
                    <a:pt x="419" y="292"/>
                  </a:cubicBezTo>
                  <a:cubicBezTo>
                    <a:pt x="414" y="282"/>
                    <a:pt x="407" y="272"/>
                    <a:pt x="401" y="262"/>
                  </a:cubicBezTo>
                  <a:cubicBezTo>
                    <a:pt x="402" y="260"/>
                    <a:pt x="404" y="257"/>
                    <a:pt x="405" y="255"/>
                  </a:cubicBezTo>
                  <a:cubicBezTo>
                    <a:pt x="409" y="246"/>
                    <a:pt x="412" y="235"/>
                    <a:pt x="413" y="225"/>
                  </a:cubicBezTo>
                  <a:cubicBezTo>
                    <a:pt x="430" y="149"/>
                    <a:pt x="402" y="61"/>
                    <a:pt x="330" y="23"/>
                  </a:cubicBezTo>
                  <a:cubicBezTo>
                    <a:pt x="302" y="8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1095389" y="2353761"/>
              <a:ext cx="38278" cy="30486"/>
            </a:xfrm>
            <a:custGeom>
              <a:avLst/>
              <a:gdLst/>
              <a:ahLst/>
              <a:cxnLst/>
              <a:rect l="l" t="t" r="r" b="b"/>
              <a:pathLst>
                <a:path w="786" h="626" extrusionOk="0">
                  <a:moveTo>
                    <a:pt x="534" y="0"/>
                  </a:moveTo>
                  <a:cubicBezTo>
                    <a:pt x="460" y="0"/>
                    <a:pt x="382" y="22"/>
                    <a:pt x="309" y="35"/>
                  </a:cubicBezTo>
                  <a:cubicBezTo>
                    <a:pt x="292" y="38"/>
                    <a:pt x="275" y="44"/>
                    <a:pt x="261" y="54"/>
                  </a:cubicBezTo>
                  <a:cubicBezTo>
                    <a:pt x="246" y="50"/>
                    <a:pt x="229" y="48"/>
                    <a:pt x="213" y="48"/>
                  </a:cubicBezTo>
                  <a:cubicBezTo>
                    <a:pt x="104" y="48"/>
                    <a:pt x="0" y="146"/>
                    <a:pt x="6" y="257"/>
                  </a:cubicBezTo>
                  <a:cubicBezTo>
                    <a:pt x="10" y="361"/>
                    <a:pt x="87" y="447"/>
                    <a:pt x="190" y="461"/>
                  </a:cubicBezTo>
                  <a:cubicBezTo>
                    <a:pt x="205" y="556"/>
                    <a:pt x="287" y="625"/>
                    <a:pt x="384" y="625"/>
                  </a:cubicBezTo>
                  <a:cubicBezTo>
                    <a:pt x="479" y="623"/>
                    <a:pt x="560" y="553"/>
                    <a:pt x="575" y="459"/>
                  </a:cubicBezTo>
                  <a:cubicBezTo>
                    <a:pt x="601" y="449"/>
                    <a:pt x="628" y="439"/>
                    <a:pt x="653" y="429"/>
                  </a:cubicBezTo>
                  <a:cubicBezTo>
                    <a:pt x="741" y="388"/>
                    <a:pt x="786" y="256"/>
                    <a:pt x="757" y="168"/>
                  </a:cubicBezTo>
                  <a:cubicBezTo>
                    <a:pt x="726" y="69"/>
                    <a:pt x="637" y="2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1145649" y="2331359"/>
              <a:ext cx="53862" cy="33165"/>
            </a:xfrm>
            <a:custGeom>
              <a:avLst/>
              <a:gdLst/>
              <a:ahLst/>
              <a:cxnLst/>
              <a:rect l="l" t="t" r="r" b="b"/>
              <a:pathLst>
                <a:path w="1106" h="681" extrusionOk="0">
                  <a:moveTo>
                    <a:pt x="441" y="1"/>
                  </a:moveTo>
                  <a:cubicBezTo>
                    <a:pt x="438" y="1"/>
                    <a:pt x="434" y="1"/>
                    <a:pt x="431" y="1"/>
                  </a:cubicBezTo>
                  <a:cubicBezTo>
                    <a:pt x="429" y="1"/>
                    <a:pt x="427" y="1"/>
                    <a:pt x="424" y="1"/>
                  </a:cubicBezTo>
                  <a:cubicBezTo>
                    <a:pt x="370" y="1"/>
                    <a:pt x="315" y="15"/>
                    <a:pt x="267" y="43"/>
                  </a:cubicBezTo>
                  <a:cubicBezTo>
                    <a:pt x="189" y="64"/>
                    <a:pt x="123" y="113"/>
                    <a:pt x="81" y="181"/>
                  </a:cubicBezTo>
                  <a:cubicBezTo>
                    <a:pt x="0" y="315"/>
                    <a:pt x="25" y="491"/>
                    <a:pt x="153" y="586"/>
                  </a:cubicBezTo>
                  <a:cubicBezTo>
                    <a:pt x="188" y="614"/>
                    <a:pt x="230" y="632"/>
                    <a:pt x="274" y="640"/>
                  </a:cubicBezTo>
                  <a:cubicBezTo>
                    <a:pt x="324" y="667"/>
                    <a:pt x="380" y="681"/>
                    <a:pt x="437" y="681"/>
                  </a:cubicBezTo>
                  <a:cubicBezTo>
                    <a:pt x="550" y="681"/>
                    <a:pt x="632" y="635"/>
                    <a:pt x="687" y="569"/>
                  </a:cubicBezTo>
                  <a:cubicBezTo>
                    <a:pt x="714" y="576"/>
                    <a:pt x="741" y="581"/>
                    <a:pt x="769" y="581"/>
                  </a:cubicBezTo>
                  <a:cubicBezTo>
                    <a:pt x="772" y="581"/>
                    <a:pt x="775" y="581"/>
                    <a:pt x="779" y="581"/>
                  </a:cubicBezTo>
                  <a:cubicBezTo>
                    <a:pt x="974" y="575"/>
                    <a:pt x="1106" y="377"/>
                    <a:pt x="1027" y="196"/>
                  </a:cubicBezTo>
                  <a:cubicBezTo>
                    <a:pt x="995" y="119"/>
                    <a:pt x="929" y="60"/>
                    <a:pt x="848" y="39"/>
                  </a:cubicBezTo>
                  <a:cubicBezTo>
                    <a:pt x="824" y="33"/>
                    <a:pt x="800" y="30"/>
                    <a:pt x="775" y="30"/>
                  </a:cubicBezTo>
                  <a:cubicBezTo>
                    <a:pt x="726" y="30"/>
                    <a:pt x="678" y="42"/>
                    <a:pt x="635" y="66"/>
                  </a:cubicBezTo>
                  <a:cubicBezTo>
                    <a:pt x="579" y="24"/>
                    <a:pt x="51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1223961" y="2316456"/>
              <a:ext cx="29074" cy="27515"/>
            </a:xfrm>
            <a:custGeom>
              <a:avLst/>
              <a:gdLst/>
              <a:ahLst/>
              <a:cxnLst/>
              <a:rect l="l" t="t" r="r" b="b"/>
              <a:pathLst>
                <a:path w="597" h="565" extrusionOk="0">
                  <a:moveTo>
                    <a:pt x="293" y="0"/>
                  </a:moveTo>
                  <a:cubicBezTo>
                    <a:pt x="264" y="0"/>
                    <a:pt x="234" y="8"/>
                    <a:pt x="206" y="12"/>
                  </a:cubicBezTo>
                  <a:lnTo>
                    <a:pt x="139" y="42"/>
                  </a:lnTo>
                  <a:cubicBezTo>
                    <a:pt x="107" y="59"/>
                    <a:pt x="80" y="84"/>
                    <a:pt x="61" y="115"/>
                  </a:cubicBezTo>
                  <a:cubicBezTo>
                    <a:pt x="22" y="163"/>
                    <a:pt x="0" y="224"/>
                    <a:pt x="1" y="286"/>
                  </a:cubicBezTo>
                  <a:cubicBezTo>
                    <a:pt x="4" y="336"/>
                    <a:pt x="17" y="383"/>
                    <a:pt x="41" y="427"/>
                  </a:cubicBezTo>
                  <a:cubicBezTo>
                    <a:pt x="69" y="481"/>
                    <a:pt x="148" y="545"/>
                    <a:pt x="210" y="554"/>
                  </a:cubicBezTo>
                  <a:cubicBezTo>
                    <a:pt x="237" y="558"/>
                    <a:pt x="267" y="565"/>
                    <a:pt x="296" y="565"/>
                  </a:cubicBezTo>
                  <a:cubicBezTo>
                    <a:pt x="301" y="565"/>
                    <a:pt x="307" y="565"/>
                    <a:pt x="313" y="564"/>
                  </a:cubicBezTo>
                  <a:cubicBezTo>
                    <a:pt x="390" y="556"/>
                    <a:pt x="456" y="537"/>
                    <a:pt x="512" y="480"/>
                  </a:cubicBezTo>
                  <a:cubicBezTo>
                    <a:pt x="561" y="431"/>
                    <a:pt x="596" y="351"/>
                    <a:pt x="593" y="281"/>
                  </a:cubicBezTo>
                  <a:cubicBezTo>
                    <a:pt x="589" y="207"/>
                    <a:pt x="564" y="132"/>
                    <a:pt x="508" y="82"/>
                  </a:cubicBezTo>
                  <a:cubicBezTo>
                    <a:pt x="449" y="28"/>
                    <a:pt x="387" y="9"/>
                    <a:pt x="308" y="1"/>
                  </a:cubicBez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1264043" y="2290888"/>
              <a:ext cx="59511" cy="27467"/>
            </a:xfrm>
            <a:custGeom>
              <a:avLst/>
              <a:gdLst/>
              <a:ahLst/>
              <a:cxnLst/>
              <a:rect l="l" t="t" r="r" b="b"/>
              <a:pathLst>
                <a:path w="1222" h="564" extrusionOk="0">
                  <a:moveTo>
                    <a:pt x="702" y="1"/>
                  </a:moveTo>
                  <a:cubicBezTo>
                    <a:pt x="671" y="1"/>
                    <a:pt x="640" y="9"/>
                    <a:pt x="612" y="24"/>
                  </a:cubicBezTo>
                  <a:cubicBezTo>
                    <a:pt x="592" y="18"/>
                    <a:pt x="571" y="15"/>
                    <a:pt x="550" y="15"/>
                  </a:cubicBezTo>
                  <a:cubicBezTo>
                    <a:pt x="538" y="15"/>
                    <a:pt x="526" y="16"/>
                    <a:pt x="514" y="18"/>
                  </a:cubicBezTo>
                  <a:lnTo>
                    <a:pt x="464" y="26"/>
                  </a:lnTo>
                  <a:cubicBezTo>
                    <a:pt x="383" y="38"/>
                    <a:pt x="340" y="121"/>
                    <a:pt x="342" y="198"/>
                  </a:cubicBezTo>
                  <a:cubicBezTo>
                    <a:pt x="309" y="174"/>
                    <a:pt x="270" y="161"/>
                    <a:pt x="229" y="160"/>
                  </a:cubicBezTo>
                  <a:cubicBezTo>
                    <a:pt x="104" y="161"/>
                    <a:pt x="1" y="289"/>
                    <a:pt x="40" y="413"/>
                  </a:cubicBezTo>
                  <a:lnTo>
                    <a:pt x="42" y="423"/>
                  </a:lnTo>
                  <a:cubicBezTo>
                    <a:pt x="66" y="498"/>
                    <a:pt x="139" y="563"/>
                    <a:pt x="223" y="563"/>
                  </a:cubicBezTo>
                  <a:cubicBezTo>
                    <a:pt x="226" y="563"/>
                    <a:pt x="229" y="563"/>
                    <a:pt x="232" y="563"/>
                  </a:cubicBezTo>
                  <a:cubicBezTo>
                    <a:pt x="318" y="561"/>
                    <a:pt x="393" y="502"/>
                    <a:pt x="418" y="419"/>
                  </a:cubicBezTo>
                  <a:lnTo>
                    <a:pt x="421" y="409"/>
                  </a:lnTo>
                  <a:cubicBezTo>
                    <a:pt x="402" y="384"/>
                    <a:pt x="410" y="348"/>
                    <a:pt x="437" y="332"/>
                  </a:cubicBezTo>
                  <a:cubicBezTo>
                    <a:pt x="445" y="328"/>
                    <a:pt x="453" y="326"/>
                    <a:pt x="461" y="326"/>
                  </a:cubicBezTo>
                  <a:cubicBezTo>
                    <a:pt x="482" y="326"/>
                    <a:pt x="502" y="339"/>
                    <a:pt x="510" y="361"/>
                  </a:cubicBezTo>
                  <a:cubicBezTo>
                    <a:pt x="535" y="418"/>
                    <a:pt x="581" y="463"/>
                    <a:pt x="639" y="488"/>
                  </a:cubicBezTo>
                  <a:cubicBezTo>
                    <a:pt x="669" y="501"/>
                    <a:pt x="703" y="507"/>
                    <a:pt x="737" y="507"/>
                  </a:cubicBezTo>
                  <a:cubicBezTo>
                    <a:pt x="803" y="507"/>
                    <a:pt x="870" y="483"/>
                    <a:pt x="915" y="433"/>
                  </a:cubicBezTo>
                  <a:cubicBezTo>
                    <a:pt x="921" y="426"/>
                    <a:pt x="925" y="419"/>
                    <a:pt x="931" y="413"/>
                  </a:cubicBezTo>
                  <a:cubicBezTo>
                    <a:pt x="944" y="421"/>
                    <a:pt x="960" y="427"/>
                    <a:pt x="977" y="430"/>
                  </a:cubicBezTo>
                  <a:cubicBezTo>
                    <a:pt x="986" y="431"/>
                    <a:pt x="995" y="432"/>
                    <a:pt x="1005" y="432"/>
                  </a:cubicBezTo>
                  <a:cubicBezTo>
                    <a:pt x="1023" y="432"/>
                    <a:pt x="1041" y="429"/>
                    <a:pt x="1059" y="424"/>
                  </a:cubicBezTo>
                  <a:cubicBezTo>
                    <a:pt x="1083" y="446"/>
                    <a:pt x="1106" y="460"/>
                    <a:pt x="1138" y="460"/>
                  </a:cubicBezTo>
                  <a:cubicBezTo>
                    <a:pt x="1147" y="460"/>
                    <a:pt x="1156" y="459"/>
                    <a:pt x="1167" y="457"/>
                  </a:cubicBezTo>
                  <a:cubicBezTo>
                    <a:pt x="1199" y="448"/>
                    <a:pt x="1222" y="418"/>
                    <a:pt x="1222" y="384"/>
                  </a:cubicBezTo>
                  <a:cubicBezTo>
                    <a:pt x="1216" y="329"/>
                    <a:pt x="1190" y="308"/>
                    <a:pt x="1146" y="283"/>
                  </a:cubicBezTo>
                  <a:cubicBezTo>
                    <a:pt x="1143" y="255"/>
                    <a:pt x="1135" y="226"/>
                    <a:pt x="1119" y="201"/>
                  </a:cubicBezTo>
                  <a:cubicBezTo>
                    <a:pt x="1096" y="156"/>
                    <a:pt x="1044" y="131"/>
                    <a:pt x="993" y="131"/>
                  </a:cubicBezTo>
                  <a:cubicBezTo>
                    <a:pt x="981" y="131"/>
                    <a:pt x="968" y="132"/>
                    <a:pt x="956" y="136"/>
                  </a:cubicBezTo>
                  <a:cubicBezTo>
                    <a:pt x="938" y="105"/>
                    <a:pt x="915" y="77"/>
                    <a:pt x="886" y="56"/>
                  </a:cubicBezTo>
                  <a:cubicBezTo>
                    <a:pt x="838" y="19"/>
                    <a:pt x="793" y="10"/>
                    <a:pt x="733" y="4"/>
                  </a:cubicBezTo>
                  <a:lnTo>
                    <a:pt x="714" y="1"/>
                  </a:lnTo>
                  <a:cubicBezTo>
                    <a:pt x="710" y="1"/>
                    <a:pt x="706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1330083" y="2268388"/>
              <a:ext cx="59268" cy="55469"/>
            </a:xfrm>
            <a:custGeom>
              <a:avLst/>
              <a:gdLst/>
              <a:ahLst/>
              <a:cxnLst/>
              <a:rect l="l" t="t" r="r" b="b"/>
              <a:pathLst>
                <a:path w="1217" h="1139" extrusionOk="0">
                  <a:moveTo>
                    <a:pt x="967" y="0"/>
                  </a:moveTo>
                  <a:cubicBezTo>
                    <a:pt x="920" y="0"/>
                    <a:pt x="873" y="14"/>
                    <a:pt x="832" y="40"/>
                  </a:cubicBezTo>
                  <a:cubicBezTo>
                    <a:pt x="787" y="67"/>
                    <a:pt x="745" y="98"/>
                    <a:pt x="702" y="128"/>
                  </a:cubicBezTo>
                  <a:cubicBezTo>
                    <a:pt x="648" y="163"/>
                    <a:pt x="610" y="220"/>
                    <a:pt x="595" y="285"/>
                  </a:cubicBezTo>
                  <a:cubicBezTo>
                    <a:pt x="594" y="285"/>
                    <a:pt x="593" y="285"/>
                    <a:pt x="593" y="286"/>
                  </a:cubicBezTo>
                  <a:cubicBezTo>
                    <a:pt x="555" y="273"/>
                    <a:pt x="516" y="266"/>
                    <a:pt x="476" y="266"/>
                  </a:cubicBezTo>
                  <a:cubicBezTo>
                    <a:pt x="217" y="266"/>
                    <a:pt x="114" y="504"/>
                    <a:pt x="164" y="699"/>
                  </a:cubicBezTo>
                  <a:cubicBezTo>
                    <a:pt x="156" y="696"/>
                    <a:pt x="147" y="695"/>
                    <a:pt x="139" y="695"/>
                  </a:cubicBezTo>
                  <a:cubicBezTo>
                    <a:pt x="126" y="695"/>
                    <a:pt x="112" y="698"/>
                    <a:pt x="100" y="704"/>
                  </a:cubicBezTo>
                  <a:lnTo>
                    <a:pt x="61" y="725"/>
                  </a:lnTo>
                  <a:cubicBezTo>
                    <a:pt x="0" y="757"/>
                    <a:pt x="37" y="839"/>
                    <a:pt x="95" y="844"/>
                  </a:cubicBezTo>
                  <a:lnTo>
                    <a:pt x="142" y="848"/>
                  </a:lnTo>
                  <a:cubicBezTo>
                    <a:pt x="170" y="848"/>
                    <a:pt x="198" y="830"/>
                    <a:pt x="210" y="804"/>
                  </a:cubicBezTo>
                  <a:cubicBezTo>
                    <a:pt x="263" y="886"/>
                    <a:pt x="354" y="945"/>
                    <a:pt x="482" y="945"/>
                  </a:cubicBezTo>
                  <a:cubicBezTo>
                    <a:pt x="485" y="945"/>
                    <a:pt x="487" y="945"/>
                    <a:pt x="489" y="945"/>
                  </a:cubicBezTo>
                  <a:cubicBezTo>
                    <a:pt x="543" y="945"/>
                    <a:pt x="595" y="932"/>
                    <a:pt x="642" y="907"/>
                  </a:cubicBezTo>
                  <a:cubicBezTo>
                    <a:pt x="642" y="1001"/>
                    <a:pt x="699" y="1087"/>
                    <a:pt x="787" y="1121"/>
                  </a:cubicBezTo>
                  <a:cubicBezTo>
                    <a:pt x="815" y="1133"/>
                    <a:pt x="846" y="1138"/>
                    <a:pt x="876" y="1138"/>
                  </a:cubicBezTo>
                  <a:cubicBezTo>
                    <a:pt x="981" y="1138"/>
                    <a:pt x="1087" y="1073"/>
                    <a:pt x="1111" y="962"/>
                  </a:cubicBezTo>
                  <a:cubicBezTo>
                    <a:pt x="1121" y="918"/>
                    <a:pt x="1128" y="873"/>
                    <a:pt x="1131" y="826"/>
                  </a:cubicBezTo>
                  <a:cubicBezTo>
                    <a:pt x="1132" y="730"/>
                    <a:pt x="1057" y="629"/>
                    <a:pt x="961" y="607"/>
                  </a:cubicBezTo>
                  <a:cubicBezTo>
                    <a:pt x="941" y="603"/>
                    <a:pt x="921" y="601"/>
                    <a:pt x="902" y="601"/>
                  </a:cubicBezTo>
                  <a:cubicBezTo>
                    <a:pt x="880" y="601"/>
                    <a:pt x="860" y="604"/>
                    <a:pt x="839" y="608"/>
                  </a:cubicBezTo>
                  <a:lnTo>
                    <a:pt x="837" y="610"/>
                  </a:lnTo>
                  <a:cubicBezTo>
                    <a:pt x="857" y="593"/>
                    <a:pt x="874" y="572"/>
                    <a:pt x="887" y="548"/>
                  </a:cubicBezTo>
                  <a:cubicBezTo>
                    <a:pt x="924" y="536"/>
                    <a:pt x="958" y="517"/>
                    <a:pt x="988" y="491"/>
                  </a:cubicBezTo>
                  <a:cubicBezTo>
                    <a:pt x="1026" y="460"/>
                    <a:pt x="1065" y="430"/>
                    <a:pt x="1102" y="397"/>
                  </a:cubicBezTo>
                  <a:cubicBezTo>
                    <a:pt x="1189" y="318"/>
                    <a:pt x="1216" y="178"/>
                    <a:pt x="1142" y="82"/>
                  </a:cubicBezTo>
                  <a:cubicBezTo>
                    <a:pt x="1098" y="27"/>
                    <a:pt x="1033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1394175" y="2264443"/>
              <a:ext cx="49236" cy="28490"/>
            </a:xfrm>
            <a:custGeom>
              <a:avLst/>
              <a:gdLst/>
              <a:ahLst/>
              <a:cxnLst/>
              <a:rect l="l" t="t" r="r" b="b"/>
              <a:pathLst>
                <a:path w="1011" h="585" extrusionOk="0">
                  <a:moveTo>
                    <a:pt x="305" y="1"/>
                  </a:moveTo>
                  <a:cubicBezTo>
                    <a:pt x="234" y="1"/>
                    <a:pt x="159" y="27"/>
                    <a:pt x="114" y="80"/>
                  </a:cubicBezTo>
                  <a:cubicBezTo>
                    <a:pt x="104" y="92"/>
                    <a:pt x="94" y="104"/>
                    <a:pt x="85" y="116"/>
                  </a:cubicBezTo>
                  <a:cubicBezTo>
                    <a:pt x="29" y="184"/>
                    <a:pt x="0" y="262"/>
                    <a:pt x="25" y="350"/>
                  </a:cubicBezTo>
                  <a:cubicBezTo>
                    <a:pt x="49" y="432"/>
                    <a:pt x="114" y="495"/>
                    <a:pt x="194" y="517"/>
                  </a:cubicBezTo>
                  <a:lnTo>
                    <a:pt x="236" y="528"/>
                  </a:lnTo>
                  <a:cubicBezTo>
                    <a:pt x="257" y="532"/>
                    <a:pt x="278" y="535"/>
                    <a:pt x="299" y="535"/>
                  </a:cubicBezTo>
                  <a:cubicBezTo>
                    <a:pt x="386" y="535"/>
                    <a:pt x="469" y="494"/>
                    <a:pt x="522" y="422"/>
                  </a:cubicBezTo>
                  <a:cubicBezTo>
                    <a:pt x="543" y="510"/>
                    <a:pt x="611" y="585"/>
                    <a:pt x="729" y="585"/>
                  </a:cubicBezTo>
                  <a:cubicBezTo>
                    <a:pt x="1011" y="585"/>
                    <a:pt x="1007" y="147"/>
                    <a:pt x="724" y="147"/>
                  </a:cubicBezTo>
                  <a:cubicBezTo>
                    <a:pt x="721" y="147"/>
                    <a:pt x="719" y="147"/>
                    <a:pt x="716" y="147"/>
                  </a:cubicBezTo>
                  <a:cubicBezTo>
                    <a:pt x="659" y="147"/>
                    <a:pt x="604" y="171"/>
                    <a:pt x="567" y="215"/>
                  </a:cubicBezTo>
                  <a:cubicBezTo>
                    <a:pt x="566" y="207"/>
                    <a:pt x="565" y="201"/>
                    <a:pt x="562" y="196"/>
                  </a:cubicBezTo>
                  <a:cubicBezTo>
                    <a:pt x="536" y="104"/>
                    <a:pt x="465" y="34"/>
                    <a:pt x="374" y="10"/>
                  </a:cubicBezTo>
                  <a:cubicBezTo>
                    <a:pt x="352" y="4"/>
                    <a:pt x="32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1447114" y="2266780"/>
              <a:ext cx="22158" cy="27759"/>
            </a:xfrm>
            <a:custGeom>
              <a:avLst/>
              <a:gdLst/>
              <a:ahLst/>
              <a:cxnLst/>
              <a:rect l="l" t="t" r="r" b="b"/>
              <a:pathLst>
                <a:path w="455" h="570" extrusionOk="0">
                  <a:moveTo>
                    <a:pt x="244" y="0"/>
                  </a:moveTo>
                  <a:cubicBezTo>
                    <a:pt x="228" y="0"/>
                    <a:pt x="211" y="2"/>
                    <a:pt x="194" y="7"/>
                  </a:cubicBezTo>
                  <a:lnTo>
                    <a:pt x="167" y="14"/>
                  </a:lnTo>
                  <a:cubicBezTo>
                    <a:pt x="6" y="58"/>
                    <a:pt x="0" y="281"/>
                    <a:pt x="134" y="351"/>
                  </a:cubicBezTo>
                  <a:cubicBezTo>
                    <a:pt x="105" y="374"/>
                    <a:pt x="87" y="409"/>
                    <a:pt x="87" y="447"/>
                  </a:cubicBezTo>
                  <a:cubicBezTo>
                    <a:pt x="88" y="490"/>
                    <a:pt x="112" y="531"/>
                    <a:pt x="149" y="553"/>
                  </a:cubicBezTo>
                  <a:cubicBezTo>
                    <a:pt x="168" y="564"/>
                    <a:pt x="188" y="569"/>
                    <a:pt x="207" y="569"/>
                  </a:cubicBezTo>
                  <a:cubicBezTo>
                    <a:pt x="239" y="569"/>
                    <a:pt x="270" y="555"/>
                    <a:pt x="298" y="533"/>
                  </a:cubicBezTo>
                  <a:lnTo>
                    <a:pt x="306" y="526"/>
                  </a:lnTo>
                  <a:cubicBezTo>
                    <a:pt x="350" y="490"/>
                    <a:pt x="349" y="403"/>
                    <a:pt x="306" y="367"/>
                  </a:cubicBezTo>
                  <a:cubicBezTo>
                    <a:pt x="402" y="333"/>
                    <a:pt x="455" y="230"/>
                    <a:pt x="424" y="132"/>
                  </a:cubicBezTo>
                  <a:cubicBezTo>
                    <a:pt x="399" y="52"/>
                    <a:pt x="32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1490799" y="2268485"/>
              <a:ext cx="584" cy="438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0" y="1"/>
                    <a:pt x="0" y="9"/>
                    <a:pt x="5" y="9"/>
                  </a:cubicBezTo>
                  <a:cubicBezTo>
                    <a:pt x="11" y="9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1526498" y="2250952"/>
              <a:ext cx="23619" cy="22938"/>
            </a:xfrm>
            <a:custGeom>
              <a:avLst/>
              <a:gdLst/>
              <a:ahLst/>
              <a:cxnLst/>
              <a:rect l="l" t="t" r="r" b="b"/>
              <a:pathLst>
                <a:path w="485" h="471" extrusionOk="0">
                  <a:moveTo>
                    <a:pt x="237" y="1"/>
                  </a:moveTo>
                  <a:cubicBezTo>
                    <a:pt x="110" y="1"/>
                    <a:pt x="0" y="104"/>
                    <a:pt x="0" y="238"/>
                  </a:cubicBezTo>
                  <a:cubicBezTo>
                    <a:pt x="1" y="370"/>
                    <a:pt x="114" y="471"/>
                    <a:pt x="240" y="471"/>
                  </a:cubicBezTo>
                  <a:cubicBezTo>
                    <a:pt x="260" y="471"/>
                    <a:pt x="280" y="468"/>
                    <a:pt x="300" y="463"/>
                  </a:cubicBezTo>
                  <a:lnTo>
                    <a:pt x="310" y="459"/>
                  </a:lnTo>
                  <a:cubicBezTo>
                    <a:pt x="405" y="434"/>
                    <a:pt x="485" y="334"/>
                    <a:pt x="479" y="235"/>
                  </a:cubicBezTo>
                  <a:cubicBezTo>
                    <a:pt x="473" y="131"/>
                    <a:pt x="409" y="38"/>
                    <a:pt x="306" y="11"/>
                  </a:cubicBezTo>
                  <a:lnTo>
                    <a:pt x="297" y="8"/>
                  </a:lnTo>
                  <a:cubicBezTo>
                    <a:pt x="277" y="3"/>
                    <a:pt x="25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1563511" y="2241115"/>
              <a:ext cx="24447" cy="23912"/>
            </a:xfrm>
            <a:custGeom>
              <a:avLst/>
              <a:gdLst/>
              <a:ahLst/>
              <a:cxnLst/>
              <a:rect l="l" t="t" r="r" b="b"/>
              <a:pathLst>
                <a:path w="502" h="491" extrusionOk="0">
                  <a:moveTo>
                    <a:pt x="255" y="1"/>
                  </a:moveTo>
                  <a:cubicBezTo>
                    <a:pt x="234" y="1"/>
                    <a:pt x="212" y="4"/>
                    <a:pt x="190" y="10"/>
                  </a:cubicBezTo>
                  <a:lnTo>
                    <a:pt x="181" y="14"/>
                  </a:lnTo>
                  <a:cubicBezTo>
                    <a:pt x="83" y="43"/>
                    <a:pt x="1" y="141"/>
                    <a:pt x="6" y="247"/>
                  </a:cubicBezTo>
                  <a:cubicBezTo>
                    <a:pt x="9" y="354"/>
                    <a:pt x="82" y="447"/>
                    <a:pt x="184" y="478"/>
                  </a:cubicBezTo>
                  <a:lnTo>
                    <a:pt x="195" y="481"/>
                  </a:lnTo>
                  <a:cubicBezTo>
                    <a:pt x="216" y="487"/>
                    <a:pt x="238" y="490"/>
                    <a:pt x="259" y="490"/>
                  </a:cubicBezTo>
                  <a:cubicBezTo>
                    <a:pt x="388" y="490"/>
                    <a:pt x="502" y="376"/>
                    <a:pt x="501" y="243"/>
                  </a:cubicBezTo>
                  <a:cubicBezTo>
                    <a:pt x="500" y="110"/>
                    <a:pt x="384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1603057" y="2230790"/>
              <a:ext cx="54106" cy="47190"/>
            </a:xfrm>
            <a:custGeom>
              <a:avLst/>
              <a:gdLst/>
              <a:ahLst/>
              <a:cxnLst/>
              <a:rect l="l" t="t" r="r" b="b"/>
              <a:pathLst>
                <a:path w="1111" h="969" extrusionOk="0">
                  <a:moveTo>
                    <a:pt x="554" y="0"/>
                  </a:moveTo>
                  <a:cubicBezTo>
                    <a:pt x="548" y="0"/>
                    <a:pt x="543" y="0"/>
                    <a:pt x="537" y="1"/>
                  </a:cubicBezTo>
                  <a:cubicBezTo>
                    <a:pt x="503" y="5"/>
                    <a:pt x="470" y="12"/>
                    <a:pt x="439" y="24"/>
                  </a:cubicBezTo>
                  <a:cubicBezTo>
                    <a:pt x="408" y="38"/>
                    <a:pt x="379" y="58"/>
                    <a:pt x="354" y="81"/>
                  </a:cubicBezTo>
                  <a:cubicBezTo>
                    <a:pt x="328" y="101"/>
                    <a:pt x="309" y="138"/>
                    <a:pt x="298" y="176"/>
                  </a:cubicBezTo>
                  <a:cubicBezTo>
                    <a:pt x="283" y="172"/>
                    <a:pt x="267" y="170"/>
                    <a:pt x="252" y="170"/>
                  </a:cubicBezTo>
                  <a:cubicBezTo>
                    <a:pt x="228" y="170"/>
                    <a:pt x="205" y="175"/>
                    <a:pt x="183" y="183"/>
                  </a:cubicBezTo>
                  <a:cubicBezTo>
                    <a:pt x="91" y="221"/>
                    <a:pt x="24" y="281"/>
                    <a:pt x="11" y="384"/>
                  </a:cubicBezTo>
                  <a:cubicBezTo>
                    <a:pt x="1" y="470"/>
                    <a:pt x="41" y="587"/>
                    <a:pt x="129" y="624"/>
                  </a:cubicBezTo>
                  <a:cubicBezTo>
                    <a:pt x="173" y="642"/>
                    <a:pt x="221" y="660"/>
                    <a:pt x="269" y="660"/>
                  </a:cubicBezTo>
                  <a:cubicBezTo>
                    <a:pt x="291" y="660"/>
                    <a:pt x="314" y="656"/>
                    <a:pt x="336" y="646"/>
                  </a:cubicBezTo>
                  <a:cubicBezTo>
                    <a:pt x="341" y="644"/>
                    <a:pt x="345" y="643"/>
                    <a:pt x="349" y="640"/>
                  </a:cubicBezTo>
                  <a:cubicBezTo>
                    <a:pt x="355" y="806"/>
                    <a:pt x="466" y="969"/>
                    <a:pt x="680" y="969"/>
                  </a:cubicBezTo>
                  <a:cubicBezTo>
                    <a:pt x="1090" y="969"/>
                    <a:pt x="1111" y="371"/>
                    <a:pt x="750" y="296"/>
                  </a:cubicBezTo>
                  <a:cubicBezTo>
                    <a:pt x="752" y="291"/>
                    <a:pt x="754" y="287"/>
                    <a:pt x="754" y="282"/>
                  </a:cubicBezTo>
                  <a:cubicBezTo>
                    <a:pt x="765" y="207"/>
                    <a:pt x="760" y="147"/>
                    <a:pt x="712" y="88"/>
                  </a:cubicBezTo>
                  <a:cubicBezTo>
                    <a:pt x="677" y="42"/>
                    <a:pt x="615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1649957" y="2229816"/>
              <a:ext cx="26347" cy="25616"/>
            </a:xfrm>
            <a:custGeom>
              <a:avLst/>
              <a:gdLst/>
              <a:ahLst/>
              <a:cxnLst/>
              <a:rect l="l" t="t" r="r" b="b"/>
              <a:pathLst>
                <a:path w="541" h="526" extrusionOk="0">
                  <a:moveTo>
                    <a:pt x="269" y="1"/>
                  </a:moveTo>
                  <a:cubicBezTo>
                    <a:pt x="131" y="2"/>
                    <a:pt x="0" y="125"/>
                    <a:pt x="9" y="265"/>
                  </a:cubicBezTo>
                  <a:cubicBezTo>
                    <a:pt x="17" y="409"/>
                    <a:pt x="127" y="526"/>
                    <a:pt x="273" y="526"/>
                  </a:cubicBezTo>
                  <a:cubicBezTo>
                    <a:pt x="411" y="526"/>
                    <a:pt x="541" y="402"/>
                    <a:pt x="534" y="260"/>
                  </a:cubicBezTo>
                  <a:cubicBezTo>
                    <a:pt x="526" y="118"/>
                    <a:pt x="416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1670314" y="2218761"/>
              <a:ext cx="52986" cy="64625"/>
            </a:xfrm>
            <a:custGeom>
              <a:avLst/>
              <a:gdLst/>
              <a:ahLst/>
              <a:cxnLst/>
              <a:rect l="l" t="t" r="r" b="b"/>
              <a:pathLst>
                <a:path w="1088" h="1327" extrusionOk="0">
                  <a:moveTo>
                    <a:pt x="427" y="1"/>
                  </a:moveTo>
                  <a:cubicBezTo>
                    <a:pt x="32" y="1"/>
                    <a:pt x="0" y="554"/>
                    <a:pt x="320" y="661"/>
                  </a:cubicBezTo>
                  <a:cubicBezTo>
                    <a:pt x="337" y="803"/>
                    <a:pt x="430" y="932"/>
                    <a:pt x="599" y="954"/>
                  </a:cubicBezTo>
                  <a:cubicBezTo>
                    <a:pt x="519" y="1009"/>
                    <a:pt x="481" y="1106"/>
                    <a:pt x="523" y="1204"/>
                  </a:cubicBezTo>
                  <a:cubicBezTo>
                    <a:pt x="558" y="1284"/>
                    <a:pt x="631" y="1327"/>
                    <a:pt x="710" y="1327"/>
                  </a:cubicBezTo>
                  <a:cubicBezTo>
                    <a:pt x="746" y="1327"/>
                    <a:pt x="782" y="1318"/>
                    <a:pt x="817" y="1300"/>
                  </a:cubicBezTo>
                  <a:cubicBezTo>
                    <a:pt x="861" y="1278"/>
                    <a:pt x="897" y="1243"/>
                    <a:pt x="924" y="1200"/>
                  </a:cubicBezTo>
                  <a:cubicBezTo>
                    <a:pt x="986" y="1101"/>
                    <a:pt x="928" y="944"/>
                    <a:pt x="811" y="918"/>
                  </a:cubicBezTo>
                  <a:cubicBezTo>
                    <a:pt x="947" y="842"/>
                    <a:pt x="996" y="673"/>
                    <a:pt x="959" y="528"/>
                  </a:cubicBezTo>
                  <a:cubicBezTo>
                    <a:pt x="1021" y="510"/>
                    <a:pt x="1069" y="468"/>
                    <a:pt x="1078" y="396"/>
                  </a:cubicBezTo>
                  <a:cubicBezTo>
                    <a:pt x="1088" y="324"/>
                    <a:pt x="1041" y="234"/>
                    <a:pt x="963" y="223"/>
                  </a:cubicBezTo>
                  <a:lnTo>
                    <a:pt x="950" y="221"/>
                  </a:lnTo>
                  <a:cubicBezTo>
                    <a:pt x="940" y="219"/>
                    <a:pt x="930" y="219"/>
                    <a:pt x="920" y="219"/>
                  </a:cubicBezTo>
                  <a:cubicBezTo>
                    <a:pt x="855" y="219"/>
                    <a:pt x="796" y="246"/>
                    <a:pt x="768" y="303"/>
                  </a:cubicBezTo>
                  <a:cubicBezTo>
                    <a:pt x="763" y="302"/>
                    <a:pt x="759" y="300"/>
                    <a:pt x="755" y="298"/>
                  </a:cubicBezTo>
                  <a:cubicBezTo>
                    <a:pt x="737" y="143"/>
                    <a:pt x="629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1746435" y="2241943"/>
              <a:ext cx="19139" cy="16315"/>
            </a:xfrm>
            <a:custGeom>
              <a:avLst/>
              <a:gdLst/>
              <a:ahLst/>
              <a:cxnLst/>
              <a:rect l="l" t="t" r="r" b="b"/>
              <a:pathLst>
                <a:path w="393" h="335" extrusionOk="0">
                  <a:moveTo>
                    <a:pt x="194" y="1"/>
                  </a:moveTo>
                  <a:cubicBezTo>
                    <a:pt x="138" y="1"/>
                    <a:pt x="81" y="29"/>
                    <a:pt x="50" y="84"/>
                  </a:cubicBezTo>
                  <a:cubicBezTo>
                    <a:pt x="1" y="170"/>
                    <a:pt x="44" y="309"/>
                    <a:pt x="151" y="327"/>
                  </a:cubicBezTo>
                  <a:lnTo>
                    <a:pt x="182" y="331"/>
                  </a:lnTo>
                  <a:cubicBezTo>
                    <a:pt x="193" y="333"/>
                    <a:pt x="205" y="334"/>
                    <a:pt x="217" y="334"/>
                  </a:cubicBezTo>
                  <a:cubicBezTo>
                    <a:pt x="273" y="334"/>
                    <a:pt x="330" y="312"/>
                    <a:pt x="358" y="258"/>
                  </a:cubicBezTo>
                  <a:cubicBezTo>
                    <a:pt x="392" y="196"/>
                    <a:pt x="382" y="120"/>
                    <a:pt x="332" y="68"/>
                  </a:cubicBezTo>
                  <a:lnTo>
                    <a:pt x="310" y="47"/>
                  </a:lnTo>
                  <a:cubicBezTo>
                    <a:pt x="277" y="16"/>
                    <a:pt x="23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1759487" y="2227235"/>
              <a:ext cx="41103" cy="38229"/>
            </a:xfrm>
            <a:custGeom>
              <a:avLst/>
              <a:gdLst/>
              <a:ahLst/>
              <a:cxnLst/>
              <a:rect l="l" t="t" r="r" b="b"/>
              <a:pathLst>
                <a:path w="844" h="785" extrusionOk="0">
                  <a:moveTo>
                    <a:pt x="585" y="0"/>
                  </a:moveTo>
                  <a:cubicBezTo>
                    <a:pt x="522" y="0"/>
                    <a:pt x="467" y="45"/>
                    <a:pt x="455" y="106"/>
                  </a:cubicBezTo>
                  <a:cubicBezTo>
                    <a:pt x="449" y="106"/>
                    <a:pt x="443" y="105"/>
                    <a:pt x="437" y="105"/>
                  </a:cubicBezTo>
                  <a:cubicBezTo>
                    <a:pt x="1" y="105"/>
                    <a:pt x="7" y="785"/>
                    <a:pt x="443" y="785"/>
                  </a:cubicBezTo>
                  <a:cubicBezTo>
                    <a:pt x="759" y="785"/>
                    <a:pt x="843" y="432"/>
                    <a:pt x="703" y="236"/>
                  </a:cubicBezTo>
                  <a:cubicBezTo>
                    <a:pt x="762" y="151"/>
                    <a:pt x="724" y="0"/>
                    <a:pt x="590" y="0"/>
                  </a:cubicBezTo>
                  <a:cubicBezTo>
                    <a:pt x="588" y="0"/>
                    <a:pt x="587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1825819" y="2235709"/>
              <a:ext cx="38424" cy="31606"/>
            </a:xfrm>
            <a:custGeom>
              <a:avLst/>
              <a:gdLst/>
              <a:ahLst/>
              <a:cxnLst/>
              <a:rect l="l" t="t" r="r" b="b"/>
              <a:pathLst>
                <a:path w="789" h="649" extrusionOk="0">
                  <a:moveTo>
                    <a:pt x="211" y="0"/>
                  </a:moveTo>
                  <a:cubicBezTo>
                    <a:pt x="104" y="0"/>
                    <a:pt x="0" y="98"/>
                    <a:pt x="6" y="208"/>
                  </a:cubicBezTo>
                  <a:cubicBezTo>
                    <a:pt x="12" y="320"/>
                    <a:pt x="100" y="413"/>
                    <a:pt x="216" y="413"/>
                  </a:cubicBezTo>
                  <a:cubicBezTo>
                    <a:pt x="255" y="412"/>
                    <a:pt x="294" y="400"/>
                    <a:pt x="326" y="377"/>
                  </a:cubicBezTo>
                  <a:lnTo>
                    <a:pt x="326" y="377"/>
                  </a:lnTo>
                  <a:cubicBezTo>
                    <a:pt x="307" y="473"/>
                    <a:pt x="349" y="569"/>
                    <a:pt x="431" y="620"/>
                  </a:cubicBezTo>
                  <a:cubicBezTo>
                    <a:pt x="464" y="641"/>
                    <a:pt x="501" y="649"/>
                    <a:pt x="539" y="649"/>
                  </a:cubicBezTo>
                  <a:cubicBezTo>
                    <a:pt x="560" y="649"/>
                    <a:pt x="582" y="646"/>
                    <a:pt x="602" y="642"/>
                  </a:cubicBezTo>
                  <a:cubicBezTo>
                    <a:pt x="683" y="623"/>
                    <a:pt x="729" y="557"/>
                    <a:pt x="756" y="484"/>
                  </a:cubicBezTo>
                  <a:cubicBezTo>
                    <a:pt x="788" y="401"/>
                    <a:pt x="739" y="301"/>
                    <a:pt x="675" y="252"/>
                  </a:cubicBezTo>
                  <a:cubicBezTo>
                    <a:pt x="635" y="223"/>
                    <a:pt x="588" y="208"/>
                    <a:pt x="541" y="208"/>
                  </a:cubicBezTo>
                  <a:cubicBezTo>
                    <a:pt x="498" y="208"/>
                    <a:pt x="454" y="220"/>
                    <a:pt x="417" y="245"/>
                  </a:cubicBezTo>
                  <a:cubicBezTo>
                    <a:pt x="419" y="232"/>
                    <a:pt x="420" y="218"/>
                    <a:pt x="419" y="205"/>
                  </a:cubicBezTo>
                  <a:cubicBezTo>
                    <a:pt x="413" y="93"/>
                    <a:pt x="32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1874424" y="2245206"/>
              <a:ext cx="25714" cy="19870"/>
            </a:xfrm>
            <a:custGeom>
              <a:avLst/>
              <a:gdLst/>
              <a:ahLst/>
              <a:cxnLst/>
              <a:rect l="l" t="t" r="r" b="b"/>
              <a:pathLst>
                <a:path w="528" h="408" extrusionOk="0">
                  <a:moveTo>
                    <a:pt x="263" y="0"/>
                  </a:moveTo>
                  <a:cubicBezTo>
                    <a:pt x="1" y="0"/>
                    <a:pt x="4" y="407"/>
                    <a:pt x="266" y="407"/>
                  </a:cubicBezTo>
                  <a:cubicBezTo>
                    <a:pt x="528" y="407"/>
                    <a:pt x="524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1941973" y="2243160"/>
              <a:ext cx="37353" cy="24934"/>
            </a:xfrm>
            <a:custGeom>
              <a:avLst/>
              <a:gdLst/>
              <a:ahLst/>
              <a:cxnLst/>
              <a:rect l="l" t="t" r="r" b="b"/>
              <a:pathLst>
                <a:path w="767" h="512" extrusionOk="0">
                  <a:moveTo>
                    <a:pt x="297" y="0"/>
                  </a:moveTo>
                  <a:cubicBezTo>
                    <a:pt x="261" y="0"/>
                    <a:pt x="224" y="10"/>
                    <a:pt x="189" y="29"/>
                  </a:cubicBezTo>
                  <a:cubicBezTo>
                    <a:pt x="167" y="42"/>
                    <a:pt x="145" y="57"/>
                    <a:pt x="122" y="71"/>
                  </a:cubicBezTo>
                  <a:cubicBezTo>
                    <a:pt x="35" y="124"/>
                    <a:pt x="0" y="234"/>
                    <a:pt x="39" y="329"/>
                  </a:cubicBezTo>
                  <a:cubicBezTo>
                    <a:pt x="70" y="399"/>
                    <a:pt x="147" y="456"/>
                    <a:pt x="227" y="456"/>
                  </a:cubicBezTo>
                  <a:cubicBezTo>
                    <a:pt x="246" y="456"/>
                    <a:pt x="265" y="453"/>
                    <a:pt x="283" y="446"/>
                  </a:cubicBezTo>
                  <a:lnTo>
                    <a:pt x="287" y="445"/>
                  </a:lnTo>
                  <a:cubicBezTo>
                    <a:pt x="308" y="466"/>
                    <a:pt x="337" y="480"/>
                    <a:pt x="367" y="485"/>
                  </a:cubicBezTo>
                  <a:lnTo>
                    <a:pt x="495" y="506"/>
                  </a:lnTo>
                  <a:cubicBezTo>
                    <a:pt x="514" y="510"/>
                    <a:pt x="533" y="512"/>
                    <a:pt x="551" y="512"/>
                  </a:cubicBezTo>
                  <a:cubicBezTo>
                    <a:pt x="586" y="512"/>
                    <a:pt x="620" y="504"/>
                    <a:pt x="652" y="485"/>
                  </a:cubicBezTo>
                  <a:cubicBezTo>
                    <a:pt x="698" y="458"/>
                    <a:pt x="730" y="414"/>
                    <a:pt x="744" y="362"/>
                  </a:cubicBezTo>
                  <a:cubicBezTo>
                    <a:pt x="767" y="264"/>
                    <a:pt x="712" y="133"/>
                    <a:pt x="600" y="114"/>
                  </a:cubicBezTo>
                  <a:lnTo>
                    <a:pt x="474" y="92"/>
                  </a:lnTo>
                  <a:cubicBezTo>
                    <a:pt x="432" y="33"/>
                    <a:pt x="36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1997932" y="2255092"/>
              <a:ext cx="24447" cy="20210"/>
            </a:xfrm>
            <a:custGeom>
              <a:avLst/>
              <a:gdLst/>
              <a:ahLst/>
              <a:cxnLst/>
              <a:rect l="l" t="t" r="r" b="b"/>
              <a:pathLst>
                <a:path w="502" h="415" extrusionOk="0">
                  <a:moveTo>
                    <a:pt x="250" y="1"/>
                  </a:moveTo>
                  <a:cubicBezTo>
                    <a:pt x="163" y="1"/>
                    <a:pt x="77" y="60"/>
                    <a:pt x="46" y="152"/>
                  </a:cubicBezTo>
                  <a:cubicBezTo>
                    <a:pt x="45" y="155"/>
                    <a:pt x="42" y="160"/>
                    <a:pt x="41" y="164"/>
                  </a:cubicBezTo>
                  <a:cubicBezTo>
                    <a:pt x="1" y="287"/>
                    <a:pt x="113" y="415"/>
                    <a:pt x="233" y="415"/>
                  </a:cubicBezTo>
                  <a:cubicBezTo>
                    <a:pt x="251" y="415"/>
                    <a:pt x="270" y="412"/>
                    <a:pt x="288" y="405"/>
                  </a:cubicBezTo>
                  <a:lnTo>
                    <a:pt x="301" y="402"/>
                  </a:lnTo>
                  <a:cubicBezTo>
                    <a:pt x="445" y="352"/>
                    <a:pt x="502" y="171"/>
                    <a:pt x="388" y="59"/>
                  </a:cubicBezTo>
                  <a:cubicBezTo>
                    <a:pt x="347" y="19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928438" y="2785258"/>
              <a:ext cx="164509" cy="61654"/>
            </a:xfrm>
            <a:custGeom>
              <a:avLst/>
              <a:gdLst/>
              <a:ahLst/>
              <a:cxnLst/>
              <a:rect l="l" t="t" r="r" b="b"/>
              <a:pathLst>
                <a:path w="3378" h="1266" extrusionOk="0">
                  <a:moveTo>
                    <a:pt x="1091" y="1"/>
                  </a:moveTo>
                  <a:cubicBezTo>
                    <a:pt x="1017" y="1"/>
                    <a:pt x="949" y="42"/>
                    <a:pt x="916" y="108"/>
                  </a:cubicBezTo>
                  <a:cubicBezTo>
                    <a:pt x="858" y="55"/>
                    <a:pt x="782" y="26"/>
                    <a:pt x="703" y="26"/>
                  </a:cubicBezTo>
                  <a:cubicBezTo>
                    <a:pt x="700" y="26"/>
                    <a:pt x="697" y="26"/>
                    <a:pt x="694" y="26"/>
                  </a:cubicBezTo>
                  <a:cubicBezTo>
                    <a:pt x="596" y="26"/>
                    <a:pt x="520" y="60"/>
                    <a:pt x="466" y="114"/>
                  </a:cubicBezTo>
                  <a:cubicBezTo>
                    <a:pt x="436" y="105"/>
                    <a:pt x="404" y="101"/>
                    <a:pt x="373" y="101"/>
                  </a:cubicBezTo>
                  <a:cubicBezTo>
                    <a:pt x="101" y="101"/>
                    <a:pt x="1" y="363"/>
                    <a:pt x="68" y="561"/>
                  </a:cubicBezTo>
                  <a:cubicBezTo>
                    <a:pt x="21" y="604"/>
                    <a:pt x="38" y="703"/>
                    <a:pt x="120" y="703"/>
                  </a:cubicBezTo>
                  <a:cubicBezTo>
                    <a:pt x="132" y="703"/>
                    <a:pt x="144" y="700"/>
                    <a:pt x="154" y="696"/>
                  </a:cubicBezTo>
                  <a:cubicBezTo>
                    <a:pt x="213" y="751"/>
                    <a:pt x="290" y="780"/>
                    <a:pt x="370" y="780"/>
                  </a:cubicBezTo>
                  <a:cubicBezTo>
                    <a:pt x="373" y="780"/>
                    <a:pt x="376" y="780"/>
                    <a:pt x="379" y="780"/>
                  </a:cubicBezTo>
                  <a:cubicBezTo>
                    <a:pt x="382" y="780"/>
                    <a:pt x="384" y="780"/>
                    <a:pt x="387" y="780"/>
                  </a:cubicBezTo>
                  <a:cubicBezTo>
                    <a:pt x="430" y="780"/>
                    <a:pt x="471" y="771"/>
                    <a:pt x="510" y="755"/>
                  </a:cubicBezTo>
                  <a:cubicBezTo>
                    <a:pt x="552" y="780"/>
                    <a:pt x="598" y="792"/>
                    <a:pt x="646" y="792"/>
                  </a:cubicBezTo>
                  <a:cubicBezTo>
                    <a:pt x="714" y="792"/>
                    <a:pt x="795" y="761"/>
                    <a:pt x="841" y="710"/>
                  </a:cubicBezTo>
                  <a:cubicBezTo>
                    <a:pt x="857" y="692"/>
                    <a:pt x="870" y="673"/>
                    <a:pt x="882" y="654"/>
                  </a:cubicBezTo>
                  <a:cubicBezTo>
                    <a:pt x="961" y="599"/>
                    <a:pt x="1013" y="511"/>
                    <a:pt x="1022" y="416"/>
                  </a:cubicBezTo>
                  <a:cubicBezTo>
                    <a:pt x="1047" y="425"/>
                    <a:pt x="1074" y="430"/>
                    <a:pt x="1101" y="430"/>
                  </a:cubicBezTo>
                  <a:cubicBezTo>
                    <a:pt x="1129" y="430"/>
                    <a:pt x="1157" y="425"/>
                    <a:pt x="1184" y="414"/>
                  </a:cubicBezTo>
                  <a:lnTo>
                    <a:pt x="1184" y="414"/>
                  </a:lnTo>
                  <a:cubicBezTo>
                    <a:pt x="1182" y="423"/>
                    <a:pt x="1182" y="433"/>
                    <a:pt x="1182" y="442"/>
                  </a:cubicBezTo>
                  <a:cubicBezTo>
                    <a:pt x="1183" y="454"/>
                    <a:pt x="1184" y="467"/>
                    <a:pt x="1187" y="478"/>
                  </a:cubicBezTo>
                  <a:cubicBezTo>
                    <a:pt x="1083" y="509"/>
                    <a:pt x="996" y="609"/>
                    <a:pt x="1002" y="722"/>
                  </a:cubicBezTo>
                  <a:cubicBezTo>
                    <a:pt x="1002" y="731"/>
                    <a:pt x="1005" y="741"/>
                    <a:pt x="1007" y="750"/>
                  </a:cubicBezTo>
                  <a:cubicBezTo>
                    <a:pt x="997" y="772"/>
                    <a:pt x="993" y="795"/>
                    <a:pt x="995" y="817"/>
                  </a:cubicBezTo>
                  <a:cubicBezTo>
                    <a:pt x="997" y="912"/>
                    <a:pt x="1074" y="990"/>
                    <a:pt x="1170" y="990"/>
                  </a:cubicBezTo>
                  <a:cubicBezTo>
                    <a:pt x="1197" y="990"/>
                    <a:pt x="1222" y="983"/>
                    <a:pt x="1246" y="971"/>
                  </a:cubicBezTo>
                  <a:lnTo>
                    <a:pt x="1254" y="971"/>
                  </a:lnTo>
                  <a:cubicBezTo>
                    <a:pt x="1279" y="1021"/>
                    <a:pt x="1314" y="1066"/>
                    <a:pt x="1355" y="1104"/>
                  </a:cubicBezTo>
                  <a:cubicBezTo>
                    <a:pt x="1467" y="1205"/>
                    <a:pt x="1602" y="1266"/>
                    <a:pt x="1755" y="1266"/>
                  </a:cubicBezTo>
                  <a:cubicBezTo>
                    <a:pt x="1974" y="1266"/>
                    <a:pt x="2172" y="1136"/>
                    <a:pt x="2261" y="937"/>
                  </a:cubicBezTo>
                  <a:cubicBezTo>
                    <a:pt x="2274" y="940"/>
                    <a:pt x="2287" y="941"/>
                    <a:pt x="2300" y="941"/>
                  </a:cubicBezTo>
                  <a:cubicBezTo>
                    <a:pt x="2302" y="941"/>
                    <a:pt x="2304" y="941"/>
                    <a:pt x="2306" y="941"/>
                  </a:cubicBezTo>
                  <a:cubicBezTo>
                    <a:pt x="2358" y="941"/>
                    <a:pt x="2407" y="927"/>
                    <a:pt x="2450" y="900"/>
                  </a:cubicBezTo>
                  <a:cubicBezTo>
                    <a:pt x="2473" y="923"/>
                    <a:pt x="2503" y="936"/>
                    <a:pt x="2535" y="936"/>
                  </a:cubicBezTo>
                  <a:cubicBezTo>
                    <a:pt x="2537" y="936"/>
                    <a:pt x="2538" y="936"/>
                    <a:pt x="2539" y="936"/>
                  </a:cubicBezTo>
                  <a:cubicBezTo>
                    <a:pt x="2541" y="936"/>
                    <a:pt x="2542" y="936"/>
                    <a:pt x="2543" y="936"/>
                  </a:cubicBezTo>
                  <a:cubicBezTo>
                    <a:pt x="2583" y="936"/>
                    <a:pt x="2620" y="917"/>
                    <a:pt x="2642" y="884"/>
                  </a:cubicBezTo>
                  <a:cubicBezTo>
                    <a:pt x="2682" y="958"/>
                    <a:pt x="2758" y="1003"/>
                    <a:pt x="2842" y="1003"/>
                  </a:cubicBezTo>
                  <a:cubicBezTo>
                    <a:pt x="2850" y="1003"/>
                    <a:pt x="2857" y="1002"/>
                    <a:pt x="2866" y="1000"/>
                  </a:cubicBezTo>
                  <a:cubicBezTo>
                    <a:pt x="2892" y="1043"/>
                    <a:pt x="2939" y="1071"/>
                    <a:pt x="2989" y="1071"/>
                  </a:cubicBezTo>
                  <a:cubicBezTo>
                    <a:pt x="3000" y="1069"/>
                    <a:pt x="3010" y="1068"/>
                    <a:pt x="3020" y="1066"/>
                  </a:cubicBezTo>
                  <a:lnTo>
                    <a:pt x="3023" y="1067"/>
                  </a:lnTo>
                  <a:cubicBezTo>
                    <a:pt x="3058" y="1082"/>
                    <a:pt x="3090" y="1087"/>
                    <a:pt x="3123" y="1087"/>
                  </a:cubicBezTo>
                  <a:cubicBezTo>
                    <a:pt x="3143" y="1087"/>
                    <a:pt x="3163" y="1085"/>
                    <a:pt x="3184" y="1083"/>
                  </a:cubicBezTo>
                  <a:cubicBezTo>
                    <a:pt x="3250" y="1075"/>
                    <a:pt x="3306" y="1052"/>
                    <a:pt x="3340" y="992"/>
                  </a:cubicBezTo>
                  <a:cubicBezTo>
                    <a:pt x="3370" y="941"/>
                    <a:pt x="3377" y="858"/>
                    <a:pt x="3339" y="808"/>
                  </a:cubicBezTo>
                  <a:cubicBezTo>
                    <a:pt x="3303" y="764"/>
                    <a:pt x="3273" y="712"/>
                    <a:pt x="3220" y="684"/>
                  </a:cubicBezTo>
                  <a:cubicBezTo>
                    <a:pt x="3188" y="667"/>
                    <a:pt x="3152" y="655"/>
                    <a:pt x="3119" y="642"/>
                  </a:cubicBezTo>
                  <a:cubicBezTo>
                    <a:pt x="3083" y="624"/>
                    <a:pt x="3044" y="615"/>
                    <a:pt x="3004" y="614"/>
                  </a:cubicBezTo>
                  <a:cubicBezTo>
                    <a:pt x="2961" y="568"/>
                    <a:pt x="2901" y="542"/>
                    <a:pt x="2838" y="542"/>
                  </a:cubicBezTo>
                  <a:cubicBezTo>
                    <a:pt x="2739" y="546"/>
                    <a:pt x="2652" y="610"/>
                    <a:pt x="2620" y="703"/>
                  </a:cubicBezTo>
                  <a:cubicBezTo>
                    <a:pt x="2610" y="693"/>
                    <a:pt x="2597" y="686"/>
                    <a:pt x="2582" y="681"/>
                  </a:cubicBezTo>
                  <a:cubicBezTo>
                    <a:pt x="2598" y="522"/>
                    <a:pt x="2503" y="347"/>
                    <a:pt x="2295" y="347"/>
                  </a:cubicBezTo>
                  <a:cubicBezTo>
                    <a:pt x="2263" y="347"/>
                    <a:pt x="2231" y="352"/>
                    <a:pt x="2200" y="363"/>
                  </a:cubicBezTo>
                  <a:cubicBezTo>
                    <a:pt x="2185" y="340"/>
                    <a:pt x="2166" y="318"/>
                    <a:pt x="2145" y="301"/>
                  </a:cubicBezTo>
                  <a:cubicBezTo>
                    <a:pt x="2034" y="199"/>
                    <a:pt x="1898" y="139"/>
                    <a:pt x="1746" y="139"/>
                  </a:cubicBezTo>
                  <a:cubicBezTo>
                    <a:pt x="1608" y="141"/>
                    <a:pt x="1474" y="194"/>
                    <a:pt x="1371" y="286"/>
                  </a:cubicBezTo>
                  <a:cubicBezTo>
                    <a:pt x="1360" y="284"/>
                    <a:pt x="1349" y="283"/>
                    <a:pt x="1339" y="283"/>
                  </a:cubicBezTo>
                  <a:cubicBezTo>
                    <a:pt x="1323" y="283"/>
                    <a:pt x="1308" y="285"/>
                    <a:pt x="1293" y="290"/>
                  </a:cubicBezTo>
                  <a:cubicBezTo>
                    <a:pt x="1334" y="165"/>
                    <a:pt x="1267" y="1"/>
                    <a:pt x="1097" y="1"/>
                  </a:cubicBezTo>
                  <a:cubicBezTo>
                    <a:pt x="1095" y="1"/>
                    <a:pt x="1093" y="1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960533" y="2760079"/>
              <a:ext cx="25714" cy="24155"/>
            </a:xfrm>
            <a:custGeom>
              <a:avLst/>
              <a:gdLst/>
              <a:ahLst/>
              <a:cxnLst/>
              <a:rect l="l" t="t" r="r" b="b"/>
              <a:pathLst>
                <a:path w="528" h="496" extrusionOk="0">
                  <a:moveTo>
                    <a:pt x="260" y="1"/>
                  </a:moveTo>
                  <a:cubicBezTo>
                    <a:pt x="223" y="1"/>
                    <a:pt x="187" y="8"/>
                    <a:pt x="156" y="21"/>
                  </a:cubicBezTo>
                  <a:cubicBezTo>
                    <a:pt x="69" y="58"/>
                    <a:pt x="0" y="151"/>
                    <a:pt x="5" y="250"/>
                  </a:cubicBezTo>
                  <a:cubicBezTo>
                    <a:pt x="8" y="338"/>
                    <a:pt x="55" y="419"/>
                    <a:pt x="131" y="464"/>
                  </a:cubicBezTo>
                  <a:cubicBezTo>
                    <a:pt x="167" y="485"/>
                    <a:pt x="211" y="496"/>
                    <a:pt x="256" y="496"/>
                  </a:cubicBezTo>
                  <a:cubicBezTo>
                    <a:pt x="322" y="496"/>
                    <a:pt x="389" y="472"/>
                    <a:pt x="432" y="422"/>
                  </a:cubicBezTo>
                  <a:lnTo>
                    <a:pt x="438" y="414"/>
                  </a:lnTo>
                  <a:cubicBezTo>
                    <a:pt x="527" y="311"/>
                    <a:pt x="524" y="181"/>
                    <a:pt x="436" y="79"/>
                  </a:cubicBezTo>
                  <a:lnTo>
                    <a:pt x="428" y="70"/>
                  </a:lnTo>
                  <a:cubicBezTo>
                    <a:pt x="388" y="23"/>
                    <a:pt x="323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973439" y="2687173"/>
              <a:ext cx="25275" cy="22110"/>
            </a:xfrm>
            <a:custGeom>
              <a:avLst/>
              <a:gdLst/>
              <a:ahLst/>
              <a:cxnLst/>
              <a:rect l="l" t="t" r="r" b="b"/>
              <a:pathLst>
                <a:path w="519" h="454" extrusionOk="0">
                  <a:moveTo>
                    <a:pt x="275" y="0"/>
                  </a:moveTo>
                  <a:cubicBezTo>
                    <a:pt x="254" y="0"/>
                    <a:pt x="234" y="4"/>
                    <a:pt x="213" y="12"/>
                  </a:cubicBezTo>
                  <a:lnTo>
                    <a:pt x="199" y="17"/>
                  </a:lnTo>
                  <a:cubicBezTo>
                    <a:pt x="75" y="64"/>
                    <a:pt x="0" y="188"/>
                    <a:pt x="58" y="318"/>
                  </a:cubicBezTo>
                  <a:cubicBezTo>
                    <a:pt x="93" y="400"/>
                    <a:pt x="178" y="454"/>
                    <a:pt x="264" y="454"/>
                  </a:cubicBezTo>
                  <a:cubicBezTo>
                    <a:pt x="302" y="454"/>
                    <a:pt x="340" y="443"/>
                    <a:pt x="374" y="421"/>
                  </a:cubicBezTo>
                  <a:lnTo>
                    <a:pt x="387" y="413"/>
                  </a:lnTo>
                  <a:cubicBezTo>
                    <a:pt x="480" y="356"/>
                    <a:pt x="518" y="238"/>
                    <a:pt x="475" y="137"/>
                  </a:cubicBezTo>
                  <a:cubicBezTo>
                    <a:pt x="443" y="62"/>
                    <a:pt x="360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1130259" y="2548617"/>
              <a:ext cx="27272" cy="25275"/>
            </a:xfrm>
            <a:custGeom>
              <a:avLst/>
              <a:gdLst/>
              <a:ahLst/>
              <a:cxnLst/>
              <a:rect l="l" t="t" r="r" b="b"/>
              <a:pathLst>
                <a:path w="560" h="519" extrusionOk="0">
                  <a:moveTo>
                    <a:pt x="426" y="73"/>
                  </a:moveTo>
                  <a:cubicBezTo>
                    <a:pt x="426" y="73"/>
                    <a:pt x="428" y="75"/>
                    <a:pt x="434" y="83"/>
                  </a:cubicBezTo>
                  <a:cubicBezTo>
                    <a:pt x="429" y="77"/>
                    <a:pt x="425" y="73"/>
                    <a:pt x="426" y="73"/>
                  </a:cubicBezTo>
                  <a:close/>
                  <a:moveTo>
                    <a:pt x="434" y="87"/>
                  </a:moveTo>
                  <a:lnTo>
                    <a:pt x="440" y="91"/>
                  </a:lnTo>
                  <a:lnTo>
                    <a:pt x="452" y="108"/>
                  </a:lnTo>
                  <a:lnTo>
                    <a:pt x="452" y="108"/>
                  </a:lnTo>
                  <a:cubicBezTo>
                    <a:pt x="447" y="101"/>
                    <a:pt x="440" y="94"/>
                    <a:pt x="433" y="87"/>
                  </a:cubicBezTo>
                  <a:close/>
                  <a:moveTo>
                    <a:pt x="253" y="0"/>
                  </a:moveTo>
                  <a:cubicBezTo>
                    <a:pt x="177" y="0"/>
                    <a:pt x="82" y="45"/>
                    <a:pt x="50" y="119"/>
                  </a:cubicBezTo>
                  <a:cubicBezTo>
                    <a:pt x="15" y="199"/>
                    <a:pt x="1" y="272"/>
                    <a:pt x="38" y="356"/>
                  </a:cubicBezTo>
                  <a:cubicBezTo>
                    <a:pt x="70" y="431"/>
                    <a:pt x="137" y="488"/>
                    <a:pt x="216" y="510"/>
                  </a:cubicBezTo>
                  <a:cubicBezTo>
                    <a:pt x="239" y="516"/>
                    <a:pt x="262" y="519"/>
                    <a:pt x="285" y="519"/>
                  </a:cubicBezTo>
                  <a:cubicBezTo>
                    <a:pt x="334" y="519"/>
                    <a:pt x="384" y="505"/>
                    <a:pt x="427" y="479"/>
                  </a:cubicBezTo>
                  <a:cubicBezTo>
                    <a:pt x="465" y="454"/>
                    <a:pt x="496" y="422"/>
                    <a:pt x="520" y="384"/>
                  </a:cubicBezTo>
                  <a:cubicBezTo>
                    <a:pt x="559" y="322"/>
                    <a:pt x="552" y="256"/>
                    <a:pt x="541" y="189"/>
                  </a:cubicBezTo>
                  <a:cubicBezTo>
                    <a:pt x="530" y="110"/>
                    <a:pt x="445" y="40"/>
                    <a:pt x="371" y="21"/>
                  </a:cubicBezTo>
                  <a:cubicBezTo>
                    <a:pt x="358" y="18"/>
                    <a:pt x="344" y="16"/>
                    <a:pt x="329" y="15"/>
                  </a:cubicBezTo>
                  <a:cubicBezTo>
                    <a:pt x="304" y="5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1186607" y="2540581"/>
              <a:ext cx="23084" cy="22451"/>
            </a:xfrm>
            <a:custGeom>
              <a:avLst/>
              <a:gdLst/>
              <a:ahLst/>
              <a:cxnLst/>
              <a:rect l="l" t="t" r="r" b="b"/>
              <a:pathLst>
                <a:path w="474" h="461" extrusionOk="0">
                  <a:moveTo>
                    <a:pt x="235" y="0"/>
                  </a:moveTo>
                  <a:cubicBezTo>
                    <a:pt x="115" y="0"/>
                    <a:pt x="1" y="108"/>
                    <a:pt x="7" y="232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1"/>
                    <a:pt x="467" y="229"/>
                  </a:cubicBezTo>
                  <a:cubicBezTo>
                    <a:pt x="460" y="102"/>
                    <a:pt x="36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1224010" y="2532545"/>
              <a:ext cx="23960" cy="21915"/>
            </a:xfrm>
            <a:custGeom>
              <a:avLst/>
              <a:gdLst/>
              <a:ahLst/>
              <a:cxnLst/>
              <a:rect l="l" t="t" r="r" b="b"/>
              <a:pathLst>
                <a:path w="492" h="450" extrusionOk="0">
                  <a:moveTo>
                    <a:pt x="263" y="1"/>
                  </a:moveTo>
                  <a:cubicBezTo>
                    <a:pt x="226" y="1"/>
                    <a:pt x="189" y="11"/>
                    <a:pt x="155" y="34"/>
                  </a:cubicBezTo>
                  <a:lnTo>
                    <a:pt x="134" y="47"/>
                  </a:lnTo>
                  <a:cubicBezTo>
                    <a:pt x="0" y="136"/>
                    <a:pt x="6" y="316"/>
                    <a:pt x="137" y="403"/>
                  </a:cubicBezTo>
                  <a:lnTo>
                    <a:pt x="157" y="417"/>
                  </a:lnTo>
                  <a:cubicBezTo>
                    <a:pt x="191" y="439"/>
                    <a:pt x="228" y="449"/>
                    <a:pt x="263" y="449"/>
                  </a:cubicBezTo>
                  <a:cubicBezTo>
                    <a:pt x="380" y="449"/>
                    <a:pt x="491" y="345"/>
                    <a:pt x="489" y="222"/>
                  </a:cubicBezTo>
                  <a:cubicBezTo>
                    <a:pt x="489" y="101"/>
                    <a:pt x="378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1043667" y="2563909"/>
              <a:ext cx="90290" cy="81183"/>
            </a:xfrm>
            <a:custGeom>
              <a:avLst/>
              <a:gdLst/>
              <a:ahLst/>
              <a:cxnLst/>
              <a:rect l="l" t="t" r="r" b="b"/>
              <a:pathLst>
                <a:path w="1854" h="1667" extrusionOk="0">
                  <a:moveTo>
                    <a:pt x="1411" y="1"/>
                  </a:moveTo>
                  <a:cubicBezTo>
                    <a:pt x="1252" y="1"/>
                    <a:pt x="1152" y="91"/>
                    <a:pt x="1109" y="207"/>
                  </a:cubicBezTo>
                  <a:cubicBezTo>
                    <a:pt x="1053" y="211"/>
                    <a:pt x="1002" y="238"/>
                    <a:pt x="962" y="277"/>
                  </a:cubicBezTo>
                  <a:cubicBezTo>
                    <a:pt x="953" y="286"/>
                    <a:pt x="945" y="295"/>
                    <a:pt x="936" y="304"/>
                  </a:cubicBezTo>
                  <a:cubicBezTo>
                    <a:pt x="923" y="317"/>
                    <a:pt x="912" y="333"/>
                    <a:pt x="903" y="349"/>
                  </a:cubicBezTo>
                  <a:cubicBezTo>
                    <a:pt x="855" y="314"/>
                    <a:pt x="798" y="295"/>
                    <a:pt x="739" y="293"/>
                  </a:cubicBezTo>
                  <a:cubicBezTo>
                    <a:pt x="736" y="293"/>
                    <a:pt x="734" y="293"/>
                    <a:pt x="731" y="293"/>
                  </a:cubicBezTo>
                  <a:cubicBezTo>
                    <a:pt x="660" y="293"/>
                    <a:pt x="606" y="327"/>
                    <a:pt x="553" y="371"/>
                  </a:cubicBezTo>
                  <a:cubicBezTo>
                    <a:pt x="447" y="458"/>
                    <a:pt x="452" y="629"/>
                    <a:pt x="530" y="729"/>
                  </a:cubicBezTo>
                  <a:cubicBezTo>
                    <a:pt x="541" y="742"/>
                    <a:pt x="553" y="754"/>
                    <a:pt x="566" y="765"/>
                  </a:cubicBezTo>
                  <a:cubicBezTo>
                    <a:pt x="559" y="764"/>
                    <a:pt x="551" y="764"/>
                    <a:pt x="544" y="764"/>
                  </a:cubicBezTo>
                  <a:cubicBezTo>
                    <a:pt x="507" y="764"/>
                    <a:pt x="471" y="775"/>
                    <a:pt x="441" y="796"/>
                  </a:cubicBezTo>
                  <a:cubicBezTo>
                    <a:pt x="414" y="789"/>
                    <a:pt x="385" y="785"/>
                    <a:pt x="358" y="784"/>
                  </a:cubicBezTo>
                  <a:cubicBezTo>
                    <a:pt x="353" y="784"/>
                    <a:pt x="350" y="785"/>
                    <a:pt x="345" y="785"/>
                  </a:cubicBezTo>
                  <a:cubicBezTo>
                    <a:pt x="330" y="780"/>
                    <a:pt x="314" y="778"/>
                    <a:pt x="299" y="778"/>
                  </a:cubicBezTo>
                  <a:cubicBezTo>
                    <a:pt x="269" y="778"/>
                    <a:pt x="240" y="786"/>
                    <a:pt x="215" y="803"/>
                  </a:cubicBezTo>
                  <a:cubicBezTo>
                    <a:pt x="191" y="818"/>
                    <a:pt x="172" y="840"/>
                    <a:pt x="158" y="864"/>
                  </a:cubicBezTo>
                  <a:cubicBezTo>
                    <a:pt x="1" y="1024"/>
                    <a:pt x="70" y="1373"/>
                    <a:pt x="363" y="1373"/>
                  </a:cubicBezTo>
                  <a:cubicBezTo>
                    <a:pt x="373" y="1373"/>
                    <a:pt x="384" y="1372"/>
                    <a:pt x="395" y="1369"/>
                  </a:cubicBezTo>
                  <a:lnTo>
                    <a:pt x="395" y="1369"/>
                  </a:lnTo>
                  <a:cubicBezTo>
                    <a:pt x="378" y="1399"/>
                    <a:pt x="370" y="1432"/>
                    <a:pt x="371" y="1466"/>
                  </a:cubicBezTo>
                  <a:cubicBezTo>
                    <a:pt x="377" y="1576"/>
                    <a:pt x="461" y="1667"/>
                    <a:pt x="576" y="1667"/>
                  </a:cubicBezTo>
                  <a:cubicBezTo>
                    <a:pt x="683" y="1667"/>
                    <a:pt x="783" y="1572"/>
                    <a:pt x="778" y="1462"/>
                  </a:cubicBezTo>
                  <a:cubicBezTo>
                    <a:pt x="774" y="1357"/>
                    <a:pt x="692" y="1271"/>
                    <a:pt x="588" y="1262"/>
                  </a:cubicBezTo>
                  <a:cubicBezTo>
                    <a:pt x="620" y="1217"/>
                    <a:pt x="638" y="1163"/>
                    <a:pt x="642" y="1109"/>
                  </a:cubicBezTo>
                  <a:cubicBezTo>
                    <a:pt x="697" y="1075"/>
                    <a:pt x="736" y="1015"/>
                    <a:pt x="733" y="948"/>
                  </a:cubicBezTo>
                  <a:cubicBezTo>
                    <a:pt x="730" y="902"/>
                    <a:pt x="711" y="858"/>
                    <a:pt x="680" y="823"/>
                  </a:cubicBezTo>
                  <a:lnTo>
                    <a:pt x="680" y="823"/>
                  </a:lnTo>
                  <a:cubicBezTo>
                    <a:pt x="701" y="828"/>
                    <a:pt x="723" y="831"/>
                    <a:pt x="744" y="831"/>
                  </a:cubicBezTo>
                  <a:cubicBezTo>
                    <a:pt x="814" y="831"/>
                    <a:pt x="882" y="803"/>
                    <a:pt x="933" y="753"/>
                  </a:cubicBezTo>
                  <a:cubicBezTo>
                    <a:pt x="957" y="728"/>
                    <a:pt x="976" y="699"/>
                    <a:pt x="989" y="667"/>
                  </a:cubicBezTo>
                  <a:cubicBezTo>
                    <a:pt x="1005" y="678"/>
                    <a:pt x="1023" y="686"/>
                    <a:pt x="1042" y="692"/>
                  </a:cubicBezTo>
                  <a:lnTo>
                    <a:pt x="1079" y="704"/>
                  </a:lnTo>
                  <a:cubicBezTo>
                    <a:pt x="1102" y="712"/>
                    <a:pt x="1126" y="715"/>
                    <a:pt x="1149" y="715"/>
                  </a:cubicBezTo>
                  <a:cubicBezTo>
                    <a:pt x="1203" y="715"/>
                    <a:pt x="1257" y="696"/>
                    <a:pt x="1299" y="660"/>
                  </a:cubicBezTo>
                  <a:cubicBezTo>
                    <a:pt x="1337" y="673"/>
                    <a:pt x="1377" y="680"/>
                    <a:pt x="1417" y="680"/>
                  </a:cubicBezTo>
                  <a:cubicBezTo>
                    <a:pt x="1854" y="680"/>
                    <a:pt x="1848" y="1"/>
                    <a:pt x="1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1006897" y="2674803"/>
              <a:ext cx="18944" cy="14659"/>
            </a:xfrm>
            <a:custGeom>
              <a:avLst/>
              <a:gdLst/>
              <a:ahLst/>
              <a:cxnLst/>
              <a:rect l="l" t="t" r="r" b="b"/>
              <a:pathLst>
                <a:path w="389" h="301" extrusionOk="0">
                  <a:moveTo>
                    <a:pt x="193" y="0"/>
                  </a:moveTo>
                  <a:cubicBezTo>
                    <a:pt x="0" y="0"/>
                    <a:pt x="3" y="300"/>
                    <a:pt x="195" y="300"/>
                  </a:cubicBezTo>
                  <a:cubicBezTo>
                    <a:pt x="388" y="300"/>
                    <a:pt x="386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992676" y="2728520"/>
              <a:ext cx="14026" cy="13636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2" y="1"/>
                  </a:moveTo>
                  <a:cubicBezTo>
                    <a:pt x="70" y="1"/>
                    <a:pt x="1" y="67"/>
                    <a:pt x="4" y="141"/>
                  </a:cubicBezTo>
                  <a:cubicBezTo>
                    <a:pt x="7" y="217"/>
                    <a:pt x="68" y="279"/>
                    <a:pt x="145" y="279"/>
                  </a:cubicBezTo>
                  <a:cubicBezTo>
                    <a:pt x="217" y="279"/>
                    <a:pt x="287" y="214"/>
                    <a:pt x="283" y="139"/>
                  </a:cubicBezTo>
                  <a:cubicBezTo>
                    <a:pt x="280" y="62"/>
                    <a:pt x="218" y="2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1083213" y="2777368"/>
              <a:ext cx="18555" cy="18019"/>
            </a:xfrm>
            <a:custGeom>
              <a:avLst/>
              <a:gdLst/>
              <a:ahLst/>
              <a:cxnLst/>
              <a:rect l="l" t="t" r="r" b="b"/>
              <a:pathLst>
                <a:path w="381" h="370" extrusionOk="0">
                  <a:moveTo>
                    <a:pt x="189" y="1"/>
                  </a:moveTo>
                  <a:cubicBezTo>
                    <a:pt x="92" y="1"/>
                    <a:pt x="1" y="88"/>
                    <a:pt x="5" y="188"/>
                  </a:cubicBezTo>
                  <a:cubicBezTo>
                    <a:pt x="11" y="286"/>
                    <a:pt x="89" y="370"/>
                    <a:pt x="192" y="370"/>
                  </a:cubicBezTo>
                  <a:cubicBezTo>
                    <a:pt x="289" y="370"/>
                    <a:pt x="380" y="283"/>
                    <a:pt x="375" y="184"/>
                  </a:cubicBezTo>
                  <a:cubicBezTo>
                    <a:pt x="369" y="84"/>
                    <a:pt x="292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1"/>
            <p:cNvSpPr/>
            <p:nvPr/>
          </p:nvSpPr>
          <p:spPr>
            <a:xfrm>
              <a:off x="1196250" y="2778050"/>
              <a:ext cx="9302" cy="7938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96" y="0"/>
                  </a:moveTo>
                  <a:cubicBezTo>
                    <a:pt x="78" y="0"/>
                    <a:pt x="60" y="7"/>
                    <a:pt x="50" y="19"/>
                  </a:cubicBezTo>
                  <a:lnTo>
                    <a:pt x="41" y="32"/>
                  </a:lnTo>
                  <a:cubicBezTo>
                    <a:pt x="1" y="82"/>
                    <a:pt x="24" y="163"/>
                    <a:pt x="95" y="163"/>
                  </a:cubicBezTo>
                  <a:cubicBezTo>
                    <a:pt x="96" y="163"/>
                    <a:pt x="96" y="163"/>
                    <a:pt x="97" y="163"/>
                  </a:cubicBezTo>
                  <a:cubicBezTo>
                    <a:pt x="169" y="163"/>
                    <a:pt x="191" y="81"/>
                    <a:pt x="150" y="31"/>
                  </a:cubicBezTo>
                  <a:lnTo>
                    <a:pt x="141" y="19"/>
                  </a:lnTo>
                  <a:cubicBezTo>
                    <a:pt x="131" y="6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1"/>
            <p:cNvSpPr/>
            <p:nvPr/>
          </p:nvSpPr>
          <p:spPr>
            <a:xfrm>
              <a:off x="1024284" y="2772693"/>
              <a:ext cx="17581" cy="16996"/>
            </a:xfrm>
            <a:custGeom>
              <a:avLst/>
              <a:gdLst/>
              <a:ahLst/>
              <a:cxnLst/>
              <a:rect l="l" t="t" r="r" b="b"/>
              <a:pathLst>
                <a:path w="361" h="349" extrusionOk="0">
                  <a:moveTo>
                    <a:pt x="177" y="1"/>
                  </a:moveTo>
                  <a:cubicBezTo>
                    <a:pt x="163" y="1"/>
                    <a:pt x="148" y="3"/>
                    <a:pt x="132" y="8"/>
                  </a:cubicBezTo>
                  <a:cubicBezTo>
                    <a:pt x="66" y="27"/>
                    <a:pt x="17" y="84"/>
                    <a:pt x="9" y="153"/>
                  </a:cubicBezTo>
                  <a:cubicBezTo>
                    <a:pt x="0" y="213"/>
                    <a:pt x="26" y="275"/>
                    <a:pt x="75" y="312"/>
                  </a:cubicBezTo>
                  <a:cubicBezTo>
                    <a:pt x="105" y="334"/>
                    <a:pt x="147" y="349"/>
                    <a:pt x="188" y="349"/>
                  </a:cubicBezTo>
                  <a:cubicBezTo>
                    <a:pt x="218" y="349"/>
                    <a:pt x="246" y="342"/>
                    <a:pt x="269" y="324"/>
                  </a:cubicBezTo>
                  <a:lnTo>
                    <a:pt x="276" y="318"/>
                  </a:lnTo>
                  <a:cubicBezTo>
                    <a:pt x="319" y="285"/>
                    <a:pt x="348" y="252"/>
                    <a:pt x="355" y="196"/>
                  </a:cubicBezTo>
                  <a:cubicBezTo>
                    <a:pt x="361" y="148"/>
                    <a:pt x="349" y="86"/>
                    <a:pt x="308" y="55"/>
                  </a:cubicBezTo>
                  <a:lnTo>
                    <a:pt x="302" y="50"/>
                  </a:lnTo>
                  <a:cubicBezTo>
                    <a:pt x="265" y="22"/>
                    <a:pt x="223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1138295" y="2788618"/>
              <a:ext cx="14756" cy="14367"/>
            </a:xfrm>
            <a:custGeom>
              <a:avLst/>
              <a:gdLst/>
              <a:ahLst/>
              <a:cxnLst/>
              <a:rect l="l" t="t" r="r" b="b"/>
              <a:pathLst>
                <a:path w="303" h="295" extrusionOk="0">
                  <a:moveTo>
                    <a:pt x="150" y="1"/>
                  </a:moveTo>
                  <a:cubicBezTo>
                    <a:pt x="73" y="1"/>
                    <a:pt x="0" y="70"/>
                    <a:pt x="4" y="149"/>
                  </a:cubicBezTo>
                  <a:cubicBezTo>
                    <a:pt x="6" y="229"/>
                    <a:pt x="72" y="295"/>
                    <a:pt x="152" y="295"/>
                  </a:cubicBezTo>
                  <a:cubicBezTo>
                    <a:pt x="230" y="295"/>
                    <a:pt x="302" y="224"/>
                    <a:pt x="299" y="146"/>
                  </a:cubicBezTo>
                  <a:cubicBezTo>
                    <a:pt x="296" y="65"/>
                    <a:pt x="231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1351804" y="2716637"/>
              <a:ext cx="22694" cy="21087"/>
            </a:xfrm>
            <a:custGeom>
              <a:avLst/>
              <a:gdLst/>
              <a:ahLst/>
              <a:cxnLst/>
              <a:rect l="l" t="t" r="r" b="b"/>
              <a:pathLst>
                <a:path w="466" h="433" extrusionOk="0">
                  <a:moveTo>
                    <a:pt x="240" y="1"/>
                  </a:moveTo>
                  <a:cubicBezTo>
                    <a:pt x="184" y="2"/>
                    <a:pt x="130" y="24"/>
                    <a:pt x="91" y="64"/>
                  </a:cubicBezTo>
                  <a:cubicBezTo>
                    <a:pt x="22" y="141"/>
                    <a:pt x="0" y="290"/>
                    <a:pt x="93" y="362"/>
                  </a:cubicBezTo>
                  <a:lnTo>
                    <a:pt x="105" y="372"/>
                  </a:lnTo>
                  <a:cubicBezTo>
                    <a:pt x="150" y="408"/>
                    <a:pt x="196" y="433"/>
                    <a:pt x="255" y="433"/>
                  </a:cubicBezTo>
                  <a:cubicBezTo>
                    <a:pt x="310" y="431"/>
                    <a:pt x="363" y="409"/>
                    <a:pt x="403" y="370"/>
                  </a:cubicBezTo>
                  <a:cubicBezTo>
                    <a:pt x="438" y="329"/>
                    <a:pt x="466" y="277"/>
                    <a:pt x="462" y="221"/>
                  </a:cubicBezTo>
                  <a:cubicBezTo>
                    <a:pt x="459" y="161"/>
                    <a:pt x="436" y="120"/>
                    <a:pt x="399" y="73"/>
                  </a:cubicBezTo>
                  <a:lnTo>
                    <a:pt x="390" y="61"/>
                  </a:lnTo>
                  <a:cubicBezTo>
                    <a:pt x="359" y="22"/>
                    <a:pt x="287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1419840" y="2690728"/>
              <a:ext cx="18847" cy="18263"/>
            </a:xfrm>
            <a:custGeom>
              <a:avLst/>
              <a:gdLst/>
              <a:ahLst/>
              <a:cxnLst/>
              <a:rect l="l" t="t" r="r" b="b"/>
              <a:pathLst>
                <a:path w="387" h="375" extrusionOk="0">
                  <a:moveTo>
                    <a:pt x="192" y="1"/>
                  </a:moveTo>
                  <a:cubicBezTo>
                    <a:pt x="95" y="1"/>
                    <a:pt x="1" y="89"/>
                    <a:pt x="7" y="189"/>
                  </a:cubicBezTo>
                  <a:cubicBezTo>
                    <a:pt x="11" y="290"/>
                    <a:pt x="90" y="374"/>
                    <a:pt x="196" y="374"/>
                  </a:cubicBezTo>
                  <a:cubicBezTo>
                    <a:pt x="293" y="374"/>
                    <a:pt x="386" y="286"/>
                    <a:pt x="381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1470783" y="2632724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0"/>
                  </a:moveTo>
                  <a:cubicBezTo>
                    <a:pt x="1" y="0"/>
                    <a:pt x="4" y="401"/>
                    <a:pt x="263" y="401"/>
                  </a:cubicBezTo>
                  <a:cubicBezTo>
                    <a:pt x="521" y="401"/>
                    <a:pt x="518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1447357" y="2575841"/>
              <a:ext cx="15974" cy="12370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63" y="1"/>
                  </a:moveTo>
                  <a:cubicBezTo>
                    <a:pt x="1" y="1"/>
                    <a:pt x="3" y="253"/>
                    <a:pt x="165" y="253"/>
                  </a:cubicBezTo>
                  <a:cubicBezTo>
                    <a:pt x="327" y="253"/>
                    <a:pt x="32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1322680" y="2569753"/>
              <a:ext cx="5308" cy="3701"/>
            </a:xfrm>
            <a:custGeom>
              <a:avLst/>
              <a:gdLst/>
              <a:ahLst/>
              <a:cxnLst/>
              <a:rect l="l" t="t" r="r" b="b"/>
              <a:pathLst>
                <a:path w="109" h="76" extrusionOk="0">
                  <a:moveTo>
                    <a:pt x="45" y="0"/>
                  </a:moveTo>
                  <a:cubicBezTo>
                    <a:pt x="1" y="0"/>
                    <a:pt x="0" y="75"/>
                    <a:pt x="44" y="75"/>
                  </a:cubicBezTo>
                  <a:cubicBezTo>
                    <a:pt x="48" y="75"/>
                    <a:pt x="52" y="75"/>
                    <a:pt x="57" y="73"/>
                  </a:cubicBezTo>
                  <a:lnTo>
                    <a:pt x="77" y="69"/>
                  </a:lnTo>
                  <a:cubicBezTo>
                    <a:pt x="108" y="59"/>
                    <a:pt x="108" y="16"/>
                    <a:pt x="77" y="7"/>
                  </a:cubicBezTo>
                  <a:lnTo>
                    <a:pt x="57" y="2"/>
                  </a:ln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1226104" y="2563130"/>
              <a:ext cx="24740" cy="19042"/>
            </a:xfrm>
            <a:custGeom>
              <a:avLst/>
              <a:gdLst/>
              <a:ahLst/>
              <a:cxnLst/>
              <a:rect l="l" t="t" r="r" b="b"/>
              <a:pathLst>
                <a:path w="508" h="391" extrusionOk="0">
                  <a:moveTo>
                    <a:pt x="252" y="0"/>
                  </a:moveTo>
                  <a:cubicBezTo>
                    <a:pt x="0" y="0"/>
                    <a:pt x="4" y="390"/>
                    <a:pt x="256" y="390"/>
                  </a:cubicBezTo>
                  <a:cubicBezTo>
                    <a:pt x="507" y="390"/>
                    <a:pt x="504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1158604" y="2576377"/>
              <a:ext cx="20016" cy="15487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204" y="1"/>
                  </a:moveTo>
                  <a:cubicBezTo>
                    <a:pt x="1" y="1"/>
                    <a:pt x="3" y="317"/>
                    <a:pt x="207" y="317"/>
                  </a:cubicBezTo>
                  <a:cubicBezTo>
                    <a:pt x="410" y="317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1100405" y="2605987"/>
              <a:ext cx="21672" cy="16704"/>
            </a:xfrm>
            <a:custGeom>
              <a:avLst/>
              <a:gdLst/>
              <a:ahLst/>
              <a:cxnLst/>
              <a:rect l="l" t="t" r="r" b="b"/>
              <a:pathLst>
                <a:path w="445" h="343" extrusionOk="0">
                  <a:moveTo>
                    <a:pt x="221" y="1"/>
                  </a:moveTo>
                  <a:cubicBezTo>
                    <a:pt x="1" y="1"/>
                    <a:pt x="3" y="342"/>
                    <a:pt x="225" y="342"/>
                  </a:cubicBezTo>
                  <a:cubicBezTo>
                    <a:pt x="445" y="342"/>
                    <a:pt x="441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21"/>
          <p:cNvGrpSpPr/>
          <p:nvPr/>
        </p:nvGrpSpPr>
        <p:grpSpPr>
          <a:xfrm rot="10800000" flipH="1">
            <a:off x="8053848" y="3361002"/>
            <a:ext cx="3906756" cy="2560799"/>
            <a:chOff x="373529" y="2184426"/>
            <a:chExt cx="1840639" cy="1206387"/>
          </a:xfrm>
        </p:grpSpPr>
        <p:sp>
          <p:nvSpPr>
            <p:cNvPr id="2223" name="Google Shape;2223;p21"/>
            <p:cNvSpPr/>
            <p:nvPr/>
          </p:nvSpPr>
          <p:spPr>
            <a:xfrm>
              <a:off x="1678253" y="3125974"/>
              <a:ext cx="24009" cy="18506"/>
            </a:xfrm>
            <a:custGeom>
              <a:avLst/>
              <a:gdLst/>
              <a:ahLst/>
              <a:cxnLst/>
              <a:rect l="l" t="t" r="r" b="b"/>
              <a:pathLst>
                <a:path w="493" h="380" extrusionOk="0">
                  <a:moveTo>
                    <a:pt x="244" y="0"/>
                  </a:moveTo>
                  <a:cubicBezTo>
                    <a:pt x="0" y="0"/>
                    <a:pt x="3" y="380"/>
                    <a:pt x="248" y="380"/>
                  </a:cubicBezTo>
                  <a:cubicBezTo>
                    <a:pt x="493" y="380"/>
                    <a:pt x="489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1743659" y="3203410"/>
              <a:ext cx="17678" cy="16753"/>
            </a:xfrm>
            <a:custGeom>
              <a:avLst/>
              <a:gdLst/>
              <a:ahLst/>
              <a:cxnLst/>
              <a:rect l="l" t="t" r="r" b="b"/>
              <a:pathLst>
                <a:path w="363" h="344" extrusionOk="0">
                  <a:moveTo>
                    <a:pt x="181" y="0"/>
                  </a:moveTo>
                  <a:cubicBezTo>
                    <a:pt x="158" y="0"/>
                    <a:pt x="135" y="5"/>
                    <a:pt x="115" y="13"/>
                  </a:cubicBezTo>
                  <a:cubicBezTo>
                    <a:pt x="41" y="45"/>
                    <a:pt x="1" y="128"/>
                    <a:pt x="22" y="206"/>
                  </a:cubicBezTo>
                  <a:cubicBezTo>
                    <a:pt x="44" y="293"/>
                    <a:pt x="111" y="332"/>
                    <a:pt x="196" y="343"/>
                  </a:cubicBezTo>
                  <a:cubicBezTo>
                    <a:pt x="199" y="343"/>
                    <a:pt x="203" y="343"/>
                    <a:pt x="206" y="343"/>
                  </a:cubicBezTo>
                  <a:cubicBezTo>
                    <a:pt x="257" y="343"/>
                    <a:pt x="311" y="303"/>
                    <a:pt x="334" y="261"/>
                  </a:cubicBezTo>
                  <a:cubicBezTo>
                    <a:pt x="363" y="211"/>
                    <a:pt x="363" y="148"/>
                    <a:pt x="333" y="98"/>
                  </a:cubicBezTo>
                  <a:cubicBezTo>
                    <a:pt x="328" y="89"/>
                    <a:pt x="323" y="82"/>
                    <a:pt x="316" y="75"/>
                  </a:cubicBezTo>
                  <a:cubicBezTo>
                    <a:pt x="308" y="64"/>
                    <a:pt x="304" y="59"/>
                    <a:pt x="304" y="59"/>
                  </a:cubicBezTo>
                  <a:lnTo>
                    <a:pt x="304" y="59"/>
                  </a:lnTo>
                  <a:cubicBezTo>
                    <a:pt x="304" y="59"/>
                    <a:pt x="309" y="66"/>
                    <a:pt x="320" y="79"/>
                  </a:cubicBezTo>
                  <a:cubicBezTo>
                    <a:pt x="295" y="26"/>
                    <a:pt x="237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1627992" y="3191186"/>
              <a:ext cx="34285" cy="27418"/>
            </a:xfrm>
            <a:custGeom>
              <a:avLst/>
              <a:gdLst/>
              <a:ahLst/>
              <a:cxnLst/>
              <a:rect l="l" t="t" r="r" b="b"/>
              <a:pathLst>
                <a:path w="704" h="563" extrusionOk="0">
                  <a:moveTo>
                    <a:pt x="228" y="0"/>
                  </a:moveTo>
                  <a:cubicBezTo>
                    <a:pt x="111" y="0"/>
                    <a:pt x="0" y="104"/>
                    <a:pt x="6" y="224"/>
                  </a:cubicBezTo>
                  <a:cubicBezTo>
                    <a:pt x="13" y="344"/>
                    <a:pt x="106" y="444"/>
                    <a:pt x="231" y="444"/>
                  </a:cubicBezTo>
                  <a:lnTo>
                    <a:pt x="260" y="444"/>
                  </a:lnTo>
                  <a:cubicBezTo>
                    <a:pt x="278" y="443"/>
                    <a:pt x="295" y="440"/>
                    <a:pt x="313" y="436"/>
                  </a:cubicBezTo>
                  <a:cubicBezTo>
                    <a:pt x="329" y="478"/>
                    <a:pt x="359" y="514"/>
                    <a:pt x="398" y="538"/>
                  </a:cubicBezTo>
                  <a:cubicBezTo>
                    <a:pt x="427" y="555"/>
                    <a:pt x="461" y="563"/>
                    <a:pt x="495" y="563"/>
                  </a:cubicBezTo>
                  <a:cubicBezTo>
                    <a:pt x="547" y="563"/>
                    <a:pt x="600" y="544"/>
                    <a:pt x="635" y="506"/>
                  </a:cubicBezTo>
                  <a:cubicBezTo>
                    <a:pt x="688" y="449"/>
                    <a:pt x="704" y="365"/>
                    <a:pt x="673" y="293"/>
                  </a:cubicBezTo>
                  <a:cubicBezTo>
                    <a:pt x="638" y="211"/>
                    <a:pt x="569" y="178"/>
                    <a:pt x="490" y="178"/>
                  </a:cubicBezTo>
                  <a:cubicBezTo>
                    <a:pt x="485" y="178"/>
                    <a:pt x="479" y="178"/>
                    <a:pt x="474" y="179"/>
                  </a:cubicBezTo>
                  <a:cubicBezTo>
                    <a:pt x="453" y="74"/>
                    <a:pt x="361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1592343" y="3201267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0"/>
                  </a:moveTo>
                  <a:cubicBezTo>
                    <a:pt x="0" y="0"/>
                    <a:pt x="2" y="172"/>
                    <a:pt x="112" y="172"/>
                  </a:cubicBezTo>
                  <a:cubicBezTo>
                    <a:pt x="223" y="172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1518900" y="3227322"/>
              <a:ext cx="57709" cy="51525"/>
            </a:xfrm>
            <a:custGeom>
              <a:avLst/>
              <a:gdLst/>
              <a:ahLst/>
              <a:cxnLst/>
              <a:rect l="l" t="t" r="r" b="b"/>
              <a:pathLst>
                <a:path w="1185" h="1058" extrusionOk="0">
                  <a:moveTo>
                    <a:pt x="277" y="1"/>
                  </a:moveTo>
                  <a:cubicBezTo>
                    <a:pt x="168" y="1"/>
                    <a:pt x="66" y="98"/>
                    <a:pt x="72" y="209"/>
                  </a:cubicBezTo>
                  <a:cubicBezTo>
                    <a:pt x="74" y="254"/>
                    <a:pt x="90" y="297"/>
                    <a:pt x="118" y="333"/>
                  </a:cubicBezTo>
                  <a:cubicBezTo>
                    <a:pt x="1" y="521"/>
                    <a:pt x="78" y="830"/>
                    <a:pt x="347" y="864"/>
                  </a:cubicBezTo>
                  <a:cubicBezTo>
                    <a:pt x="353" y="884"/>
                    <a:pt x="361" y="903"/>
                    <a:pt x="373" y="921"/>
                  </a:cubicBezTo>
                  <a:cubicBezTo>
                    <a:pt x="405" y="972"/>
                    <a:pt x="453" y="1012"/>
                    <a:pt x="510" y="1036"/>
                  </a:cubicBezTo>
                  <a:cubicBezTo>
                    <a:pt x="545" y="1050"/>
                    <a:pt x="581" y="1057"/>
                    <a:pt x="617" y="1057"/>
                  </a:cubicBezTo>
                  <a:cubicBezTo>
                    <a:pt x="716" y="1057"/>
                    <a:pt x="811" y="1006"/>
                    <a:pt x="863" y="917"/>
                  </a:cubicBezTo>
                  <a:cubicBezTo>
                    <a:pt x="879" y="887"/>
                    <a:pt x="893" y="856"/>
                    <a:pt x="904" y="825"/>
                  </a:cubicBezTo>
                  <a:cubicBezTo>
                    <a:pt x="923" y="793"/>
                    <a:pt x="935" y="759"/>
                    <a:pt x="940" y="723"/>
                  </a:cubicBezTo>
                  <a:cubicBezTo>
                    <a:pt x="943" y="723"/>
                    <a:pt x="947" y="725"/>
                    <a:pt x="950" y="725"/>
                  </a:cubicBezTo>
                  <a:cubicBezTo>
                    <a:pt x="965" y="728"/>
                    <a:pt x="978" y="728"/>
                    <a:pt x="992" y="728"/>
                  </a:cubicBezTo>
                  <a:cubicBezTo>
                    <a:pt x="1063" y="725"/>
                    <a:pt x="1128" y="683"/>
                    <a:pt x="1155" y="616"/>
                  </a:cubicBezTo>
                  <a:cubicBezTo>
                    <a:pt x="1185" y="545"/>
                    <a:pt x="1163" y="479"/>
                    <a:pt x="1116" y="422"/>
                  </a:cubicBezTo>
                  <a:cubicBezTo>
                    <a:pt x="1106" y="410"/>
                    <a:pt x="1097" y="399"/>
                    <a:pt x="1086" y="390"/>
                  </a:cubicBezTo>
                  <a:cubicBezTo>
                    <a:pt x="1049" y="358"/>
                    <a:pt x="996" y="332"/>
                    <a:pt x="945" y="332"/>
                  </a:cubicBezTo>
                  <a:cubicBezTo>
                    <a:pt x="928" y="332"/>
                    <a:pt x="911" y="335"/>
                    <a:pt x="896" y="341"/>
                  </a:cubicBezTo>
                  <a:lnTo>
                    <a:pt x="884" y="346"/>
                  </a:lnTo>
                  <a:cubicBezTo>
                    <a:pt x="866" y="353"/>
                    <a:pt x="849" y="362"/>
                    <a:pt x="832" y="372"/>
                  </a:cubicBezTo>
                  <a:cubicBezTo>
                    <a:pt x="809" y="353"/>
                    <a:pt x="780" y="340"/>
                    <a:pt x="750" y="335"/>
                  </a:cubicBezTo>
                  <a:lnTo>
                    <a:pt x="740" y="334"/>
                  </a:lnTo>
                  <a:cubicBezTo>
                    <a:pt x="718" y="328"/>
                    <a:pt x="695" y="325"/>
                    <a:pt x="672" y="325"/>
                  </a:cubicBezTo>
                  <a:cubicBezTo>
                    <a:pt x="668" y="325"/>
                    <a:pt x="663" y="325"/>
                    <a:pt x="659" y="326"/>
                  </a:cubicBezTo>
                  <a:cubicBezTo>
                    <a:pt x="618" y="264"/>
                    <a:pt x="555" y="220"/>
                    <a:pt x="484" y="202"/>
                  </a:cubicBezTo>
                  <a:cubicBezTo>
                    <a:pt x="475" y="91"/>
                    <a:pt x="391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1608950" y="3262680"/>
              <a:ext cx="13733" cy="13392"/>
            </a:xfrm>
            <a:custGeom>
              <a:avLst/>
              <a:gdLst/>
              <a:ahLst/>
              <a:cxnLst/>
              <a:rect l="l" t="t" r="r" b="b"/>
              <a:pathLst>
                <a:path w="282" h="275" extrusionOk="0">
                  <a:moveTo>
                    <a:pt x="140" y="1"/>
                  </a:moveTo>
                  <a:cubicBezTo>
                    <a:pt x="69" y="1"/>
                    <a:pt x="1" y="65"/>
                    <a:pt x="6" y="139"/>
                  </a:cubicBezTo>
                  <a:cubicBezTo>
                    <a:pt x="7" y="214"/>
                    <a:pt x="68" y="273"/>
                    <a:pt x="143" y="274"/>
                  </a:cubicBezTo>
                  <a:cubicBezTo>
                    <a:pt x="214" y="274"/>
                    <a:pt x="282" y="210"/>
                    <a:pt x="278" y="136"/>
                  </a:cubicBezTo>
                  <a:cubicBezTo>
                    <a:pt x="276" y="61"/>
                    <a:pt x="215" y="2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1651905" y="3246608"/>
              <a:ext cx="8522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7" y="1"/>
                  </a:moveTo>
                  <a:cubicBezTo>
                    <a:pt x="1" y="1"/>
                    <a:pt x="2" y="135"/>
                    <a:pt x="88" y="135"/>
                  </a:cubicBezTo>
                  <a:cubicBezTo>
                    <a:pt x="175" y="135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1710104" y="3251722"/>
              <a:ext cx="11104" cy="10324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17" y="0"/>
                  </a:moveTo>
                  <a:cubicBezTo>
                    <a:pt x="91" y="0"/>
                    <a:pt x="65" y="10"/>
                    <a:pt x="45" y="30"/>
                  </a:cubicBezTo>
                  <a:lnTo>
                    <a:pt x="38" y="38"/>
                  </a:lnTo>
                  <a:cubicBezTo>
                    <a:pt x="1" y="77"/>
                    <a:pt x="2" y="136"/>
                    <a:pt x="39" y="174"/>
                  </a:cubicBezTo>
                  <a:lnTo>
                    <a:pt x="46" y="182"/>
                  </a:lnTo>
                  <a:cubicBezTo>
                    <a:pt x="66" y="202"/>
                    <a:pt x="91" y="212"/>
                    <a:pt x="117" y="212"/>
                  </a:cubicBezTo>
                  <a:cubicBezTo>
                    <a:pt x="172" y="212"/>
                    <a:pt x="228" y="167"/>
                    <a:pt x="227" y="104"/>
                  </a:cubicBezTo>
                  <a:cubicBezTo>
                    <a:pt x="226" y="43"/>
                    <a:pt x="172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1691256" y="3219920"/>
              <a:ext cx="18798" cy="18311"/>
            </a:xfrm>
            <a:custGeom>
              <a:avLst/>
              <a:gdLst/>
              <a:ahLst/>
              <a:cxnLst/>
              <a:rect l="l" t="t" r="r" b="b"/>
              <a:pathLst>
                <a:path w="386" h="376" extrusionOk="0">
                  <a:moveTo>
                    <a:pt x="191" y="0"/>
                  </a:moveTo>
                  <a:cubicBezTo>
                    <a:pt x="94" y="0"/>
                    <a:pt x="1" y="88"/>
                    <a:pt x="6" y="190"/>
                  </a:cubicBezTo>
                  <a:cubicBezTo>
                    <a:pt x="12" y="290"/>
                    <a:pt x="90" y="375"/>
                    <a:pt x="195" y="375"/>
                  </a:cubicBezTo>
                  <a:cubicBezTo>
                    <a:pt x="293" y="375"/>
                    <a:pt x="385" y="287"/>
                    <a:pt x="381" y="186"/>
                  </a:cubicBezTo>
                  <a:cubicBezTo>
                    <a:pt x="375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1635395" y="3162403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7" y="1"/>
                  </a:moveTo>
                  <a:cubicBezTo>
                    <a:pt x="127" y="1"/>
                    <a:pt x="126" y="1"/>
                    <a:pt x="126" y="1"/>
                  </a:cubicBezTo>
                  <a:cubicBezTo>
                    <a:pt x="57" y="3"/>
                    <a:pt x="2" y="59"/>
                    <a:pt x="1" y="128"/>
                  </a:cubicBezTo>
                  <a:cubicBezTo>
                    <a:pt x="1" y="203"/>
                    <a:pt x="63" y="253"/>
                    <a:pt x="128" y="253"/>
                  </a:cubicBezTo>
                  <a:cubicBezTo>
                    <a:pt x="159" y="253"/>
                    <a:pt x="191" y="241"/>
                    <a:pt x="217" y="215"/>
                  </a:cubicBezTo>
                  <a:cubicBezTo>
                    <a:pt x="295" y="136"/>
                    <a:pt x="23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1588057" y="3160699"/>
              <a:ext cx="27759" cy="21379"/>
            </a:xfrm>
            <a:custGeom>
              <a:avLst/>
              <a:gdLst/>
              <a:ahLst/>
              <a:cxnLst/>
              <a:rect l="l" t="t" r="r" b="b"/>
              <a:pathLst>
                <a:path w="570" h="439" extrusionOk="0">
                  <a:moveTo>
                    <a:pt x="284" y="0"/>
                  </a:moveTo>
                  <a:cubicBezTo>
                    <a:pt x="0" y="0"/>
                    <a:pt x="4" y="438"/>
                    <a:pt x="287" y="438"/>
                  </a:cubicBezTo>
                  <a:cubicBezTo>
                    <a:pt x="569" y="438"/>
                    <a:pt x="566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1535897" y="3188458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8" y="0"/>
                  </a:moveTo>
                  <a:cubicBezTo>
                    <a:pt x="0" y="0"/>
                    <a:pt x="3" y="354"/>
                    <a:pt x="230" y="354"/>
                  </a:cubicBezTo>
                  <a:cubicBezTo>
                    <a:pt x="458" y="354"/>
                    <a:pt x="4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1514907" y="3341235"/>
              <a:ext cx="14902" cy="1368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67" y="1"/>
                  </a:moveTo>
                  <a:cubicBezTo>
                    <a:pt x="143" y="1"/>
                    <a:pt x="120" y="7"/>
                    <a:pt x="99" y="19"/>
                  </a:cubicBezTo>
                  <a:lnTo>
                    <a:pt x="90" y="26"/>
                  </a:lnTo>
                  <a:cubicBezTo>
                    <a:pt x="6" y="76"/>
                    <a:pt x="0" y="194"/>
                    <a:pt x="78" y="254"/>
                  </a:cubicBezTo>
                  <a:cubicBezTo>
                    <a:pt x="102" y="272"/>
                    <a:pt x="132" y="281"/>
                    <a:pt x="162" y="281"/>
                  </a:cubicBezTo>
                  <a:cubicBezTo>
                    <a:pt x="222" y="281"/>
                    <a:pt x="282" y="246"/>
                    <a:pt x="293" y="180"/>
                  </a:cubicBezTo>
                  <a:lnTo>
                    <a:pt x="296" y="168"/>
                  </a:lnTo>
                  <a:cubicBezTo>
                    <a:pt x="305" y="115"/>
                    <a:pt x="293" y="61"/>
                    <a:pt x="247" y="28"/>
                  </a:cubicBezTo>
                  <a:cubicBezTo>
                    <a:pt x="223" y="10"/>
                    <a:pt x="195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1578657" y="3298135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1"/>
                  </a:moveTo>
                  <a:cubicBezTo>
                    <a:pt x="1" y="1"/>
                    <a:pt x="2" y="188"/>
                    <a:pt x="122" y="188"/>
                  </a:cubicBezTo>
                  <a:cubicBezTo>
                    <a:pt x="243" y="188"/>
                    <a:pt x="24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1"/>
            <p:cNvSpPr/>
            <p:nvPr/>
          </p:nvSpPr>
          <p:spPr>
            <a:xfrm>
              <a:off x="1523965" y="3288930"/>
              <a:ext cx="16948" cy="16461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73" y="1"/>
                  </a:moveTo>
                  <a:cubicBezTo>
                    <a:pt x="85" y="1"/>
                    <a:pt x="0" y="81"/>
                    <a:pt x="5" y="171"/>
                  </a:cubicBezTo>
                  <a:cubicBezTo>
                    <a:pt x="7" y="264"/>
                    <a:pt x="83" y="338"/>
                    <a:pt x="175" y="338"/>
                  </a:cubicBezTo>
                  <a:cubicBezTo>
                    <a:pt x="263" y="338"/>
                    <a:pt x="348" y="259"/>
                    <a:pt x="343" y="169"/>
                  </a:cubicBezTo>
                  <a:cubicBezTo>
                    <a:pt x="340" y="76"/>
                    <a:pt x="265" y="2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1"/>
            <p:cNvSpPr/>
            <p:nvPr/>
          </p:nvSpPr>
          <p:spPr>
            <a:xfrm>
              <a:off x="1459922" y="3279043"/>
              <a:ext cx="19675" cy="18360"/>
            </a:xfrm>
            <a:custGeom>
              <a:avLst/>
              <a:gdLst/>
              <a:ahLst/>
              <a:cxnLst/>
              <a:rect l="l" t="t" r="r" b="b"/>
              <a:pathLst>
                <a:path w="404" h="377" extrusionOk="0">
                  <a:moveTo>
                    <a:pt x="190" y="1"/>
                  </a:moveTo>
                  <a:cubicBezTo>
                    <a:pt x="175" y="1"/>
                    <a:pt x="159" y="3"/>
                    <a:pt x="143" y="9"/>
                  </a:cubicBezTo>
                  <a:cubicBezTo>
                    <a:pt x="52" y="36"/>
                    <a:pt x="0" y="129"/>
                    <a:pt x="25" y="220"/>
                  </a:cubicBezTo>
                  <a:lnTo>
                    <a:pt x="32" y="250"/>
                  </a:lnTo>
                  <a:cubicBezTo>
                    <a:pt x="51" y="322"/>
                    <a:pt x="126" y="377"/>
                    <a:pt x="200" y="377"/>
                  </a:cubicBezTo>
                  <a:cubicBezTo>
                    <a:pt x="216" y="377"/>
                    <a:pt x="231" y="374"/>
                    <a:pt x="246" y="369"/>
                  </a:cubicBezTo>
                  <a:cubicBezTo>
                    <a:pt x="327" y="342"/>
                    <a:pt x="403" y="244"/>
                    <a:pt x="365" y="154"/>
                  </a:cubicBezTo>
                  <a:cubicBezTo>
                    <a:pt x="362" y="144"/>
                    <a:pt x="358" y="135"/>
                    <a:pt x="353" y="126"/>
                  </a:cubicBezTo>
                  <a:cubicBezTo>
                    <a:pt x="326" y="57"/>
                    <a:pt x="26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1"/>
            <p:cNvSpPr/>
            <p:nvPr/>
          </p:nvSpPr>
          <p:spPr>
            <a:xfrm>
              <a:off x="1432990" y="3259855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2" y="0"/>
                  </a:moveTo>
                  <a:cubicBezTo>
                    <a:pt x="1" y="0"/>
                    <a:pt x="3" y="219"/>
                    <a:pt x="145" y="219"/>
                  </a:cubicBezTo>
                  <a:cubicBezTo>
                    <a:pt x="285" y="219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1"/>
            <p:cNvSpPr/>
            <p:nvPr/>
          </p:nvSpPr>
          <p:spPr>
            <a:xfrm>
              <a:off x="1488948" y="3233556"/>
              <a:ext cx="11932" cy="9107"/>
            </a:xfrm>
            <a:custGeom>
              <a:avLst/>
              <a:gdLst/>
              <a:ahLst/>
              <a:cxnLst/>
              <a:rect l="l" t="t" r="r" b="b"/>
              <a:pathLst>
                <a:path w="245" h="187" extrusionOk="0">
                  <a:moveTo>
                    <a:pt x="122" y="0"/>
                  </a:moveTo>
                  <a:cubicBezTo>
                    <a:pt x="0" y="0"/>
                    <a:pt x="3" y="187"/>
                    <a:pt x="123" y="187"/>
                  </a:cubicBezTo>
                  <a:cubicBezTo>
                    <a:pt x="244" y="187"/>
                    <a:pt x="24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1"/>
            <p:cNvSpPr/>
            <p:nvPr/>
          </p:nvSpPr>
          <p:spPr>
            <a:xfrm>
              <a:off x="1401188" y="3325700"/>
              <a:ext cx="10811" cy="8328"/>
            </a:xfrm>
            <a:custGeom>
              <a:avLst/>
              <a:gdLst/>
              <a:ahLst/>
              <a:cxnLst/>
              <a:rect l="l" t="t" r="r" b="b"/>
              <a:pathLst>
                <a:path w="222" h="171" extrusionOk="0">
                  <a:moveTo>
                    <a:pt x="111" y="0"/>
                  </a:moveTo>
                  <a:cubicBezTo>
                    <a:pt x="0" y="0"/>
                    <a:pt x="2" y="170"/>
                    <a:pt x="112" y="170"/>
                  </a:cubicBezTo>
                  <a:cubicBezTo>
                    <a:pt x="222" y="170"/>
                    <a:pt x="221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1"/>
            <p:cNvSpPr/>
            <p:nvPr/>
          </p:nvSpPr>
          <p:spPr>
            <a:xfrm>
              <a:off x="1362811" y="3288345"/>
              <a:ext cx="15974" cy="15535"/>
            </a:xfrm>
            <a:custGeom>
              <a:avLst/>
              <a:gdLst/>
              <a:ahLst/>
              <a:cxnLst/>
              <a:rect l="l" t="t" r="r" b="b"/>
              <a:pathLst>
                <a:path w="328" h="319" extrusionOk="0">
                  <a:moveTo>
                    <a:pt x="162" y="1"/>
                  </a:moveTo>
                  <a:cubicBezTo>
                    <a:pt x="79" y="1"/>
                    <a:pt x="1" y="76"/>
                    <a:pt x="5" y="162"/>
                  </a:cubicBezTo>
                  <a:cubicBezTo>
                    <a:pt x="8" y="248"/>
                    <a:pt x="78" y="317"/>
                    <a:pt x="165" y="319"/>
                  </a:cubicBezTo>
                  <a:cubicBezTo>
                    <a:pt x="248" y="319"/>
                    <a:pt x="328" y="244"/>
                    <a:pt x="323" y="159"/>
                  </a:cubicBezTo>
                  <a:cubicBezTo>
                    <a:pt x="321" y="71"/>
                    <a:pt x="249" y="2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1443461" y="3331495"/>
              <a:ext cx="16655" cy="16217"/>
            </a:xfrm>
            <a:custGeom>
              <a:avLst/>
              <a:gdLst/>
              <a:ahLst/>
              <a:cxnLst/>
              <a:rect l="l" t="t" r="r" b="b"/>
              <a:pathLst>
                <a:path w="342" h="333" extrusionOk="0">
                  <a:moveTo>
                    <a:pt x="170" y="0"/>
                  </a:moveTo>
                  <a:cubicBezTo>
                    <a:pt x="83" y="0"/>
                    <a:pt x="0" y="79"/>
                    <a:pt x="5" y="168"/>
                  </a:cubicBezTo>
                  <a:cubicBezTo>
                    <a:pt x="7" y="259"/>
                    <a:pt x="82" y="331"/>
                    <a:pt x="173" y="332"/>
                  </a:cubicBezTo>
                  <a:cubicBezTo>
                    <a:pt x="259" y="332"/>
                    <a:pt x="342" y="254"/>
                    <a:pt x="337" y="165"/>
                  </a:cubicBezTo>
                  <a:cubicBezTo>
                    <a:pt x="334" y="74"/>
                    <a:pt x="261" y="2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1366171" y="3364710"/>
              <a:ext cx="15292" cy="13052"/>
            </a:xfrm>
            <a:custGeom>
              <a:avLst/>
              <a:gdLst/>
              <a:ahLst/>
              <a:cxnLst/>
              <a:rect l="l" t="t" r="r" b="b"/>
              <a:pathLst>
                <a:path w="314" h="268" extrusionOk="0">
                  <a:moveTo>
                    <a:pt x="148" y="0"/>
                  </a:moveTo>
                  <a:cubicBezTo>
                    <a:pt x="137" y="0"/>
                    <a:pt x="126" y="2"/>
                    <a:pt x="115" y="5"/>
                  </a:cubicBezTo>
                  <a:cubicBezTo>
                    <a:pt x="36" y="29"/>
                    <a:pt x="1" y="119"/>
                    <a:pt x="41" y="191"/>
                  </a:cubicBezTo>
                  <a:cubicBezTo>
                    <a:pt x="64" y="228"/>
                    <a:pt x="99" y="255"/>
                    <a:pt x="142" y="264"/>
                  </a:cubicBezTo>
                  <a:cubicBezTo>
                    <a:pt x="153" y="267"/>
                    <a:pt x="164" y="268"/>
                    <a:pt x="174" y="268"/>
                  </a:cubicBezTo>
                  <a:cubicBezTo>
                    <a:pt x="219" y="268"/>
                    <a:pt x="256" y="245"/>
                    <a:pt x="285" y="205"/>
                  </a:cubicBezTo>
                  <a:cubicBezTo>
                    <a:pt x="314" y="166"/>
                    <a:pt x="298" y="105"/>
                    <a:pt x="266" y="73"/>
                  </a:cubicBezTo>
                  <a:cubicBezTo>
                    <a:pt x="264" y="70"/>
                    <a:pt x="260" y="68"/>
                    <a:pt x="258" y="66"/>
                  </a:cubicBezTo>
                  <a:cubicBezTo>
                    <a:pt x="236" y="25"/>
                    <a:pt x="193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1446919" y="3380099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2" y="1"/>
                  </a:moveTo>
                  <a:cubicBezTo>
                    <a:pt x="0" y="1"/>
                    <a:pt x="3" y="220"/>
                    <a:pt x="144" y="220"/>
                  </a:cubicBezTo>
                  <a:cubicBezTo>
                    <a:pt x="285" y="220"/>
                    <a:pt x="284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1613333" y="3314937"/>
              <a:ext cx="17337" cy="1587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179" y="1"/>
                  </a:moveTo>
                  <a:cubicBezTo>
                    <a:pt x="108" y="1"/>
                    <a:pt x="42" y="47"/>
                    <a:pt x="22" y="120"/>
                  </a:cubicBezTo>
                  <a:cubicBezTo>
                    <a:pt x="0" y="207"/>
                    <a:pt x="51" y="295"/>
                    <a:pt x="137" y="320"/>
                  </a:cubicBezTo>
                  <a:cubicBezTo>
                    <a:pt x="150" y="324"/>
                    <a:pt x="163" y="326"/>
                    <a:pt x="176" y="326"/>
                  </a:cubicBezTo>
                  <a:cubicBezTo>
                    <a:pt x="262" y="326"/>
                    <a:pt x="355" y="251"/>
                    <a:pt x="343" y="161"/>
                  </a:cubicBezTo>
                  <a:cubicBezTo>
                    <a:pt x="333" y="92"/>
                    <a:pt x="308" y="40"/>
                    <a:pt x="242" y="13"/>
                  </a:cubicBezTo>
                  <a:cubicBezTo>
                    <a:pt x="221" y="5"/>
                    <a:pt x="20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1718627" y="3258491"/>
              <a:ext cx="24691" cy="21964"/>
            </a:xfrm>
            <a:custGeom>
              <a:avLst/>
              <a:gdLst/>
              <a:ahLst/>
              <a:cxnLst/>
              <a:rect l="l" t="t" r="r" b="b"/>
              <a:pathLst>
                <a:path w="507" h="451" extrusionOk="0">
                  <a:moveTo>
                    <a:pt x="261" y="0"/>
                  </a:moveTo>
                  <a:cubicBezTo>
                    <a:pt x="202" y="0"/>
                    <a:pt x="142" y="22"/>
                    <a:pt x="99" y="66"/>
                  </a:cubicBezTo>
                  <a:cubicBezTo>
                    <a:pt x="1" y="166"/>
                    <a:pt x="20" y="348"/>
                    <a:pt x="147" y="419"/>
                  </a:cubicBezTo>
                  <a:lnTo>
                    <a:pt x="157" y="423"/>
                  </a:lnTo>
                  <a:cubicBezTo>
                    <a:pt x="190" y="442"/>
                    <a:pt x="229" y="451"/>
                    <a:pt x="268" y="451"/>
                  </a:cubicBezTo>
                  <a:cubicBezTo>
                    <a:pt x="327" y="451"/>
                    <a:pt x="385" y="430"/>
                    <a:pt x="424" y="387"/>
                  </a:cubicBezTo>
                  <a:cubicBezTo>
                    <a:pt x="493" y="313"/>
                    <a:pt x="506" y="204"/>
                    <a:pt x="458" y="116"/>
                  </a:cubicBezTo>
                  <a:lnTo>
                    <a:pt x="453" y="108"/>
                  </a:lnTo>
                  <a:cubicBezTo>
                    <a:pt x="413" y="36"/>
                    <a:pt x="337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1672944" y="3303784"/>
              <a:ext cx="13636" cy="10422"/>
            </a:xfrm>
            <a:custGeom>
              <a:avLst/>
              <a:gdLst/>
              <a:ahLst/>
              <a:cxnLst/>
              <a:rect l="l" t="t" r="r" b="b"/>
              <a:pathLst>
                <a:path w="280" h="214" extrusionOk="0">
                  <a:moveTo>
                    <a:pt x="142" y="1"/>
                  </a:moveTo>
                  <a:cubicBezTo>
                    <a:pt x="114" y="1"/>
                    <a:pt x="86" y="12"/>
                    <a:pt x="65" y="33"/>
                  </a:cubicBezTo>
                  <a:cubicBezTo>
                    <a:pt x="67" y="30"/>
                    <a:pt x="67" y="29"/>
                    <a:pt x="66" y="29"/>
                  </a:cubicBezTo>
                  <a:lnTo>
                    <a:pt x="66" y="29"/>
                  </a:lnTo>
                  <a:cubicBezTo>
                    <a:pt x="65" y="29"/>
                    <a:pt x="61" y="31"/>
                    <a:pt x="56" y="36"/>
                  </a:cubicBezTo>
                  <a:cubicBezTo>
                    <a:pt x="1" y="66"/>
                    <a:pt x="3" y="150"/>
                    <a:pt x="57" y="179"/>
                  </a:cubicBezTo>
                  <a:cubicBezTo>
                    <a:pt x="63" y="184"/>
                    <a:pt x="66" y="186"/>
                    <a:pt x="68" y="186"/>
                  </a:cubicBezTo>
                  <a:cubicBezTo>
                    <a:pt x="68" y="186"/>
                    <a:pt x="68" y="185"/>
                    <a:pt x="66" y="183"/>
                  </a:cubicBezTo>
                  <a:lnTo>
                    <a:pt x="66" y="183"/>
                  </a:lnTo>
                  <a:cubicBezTo>
                    <a:pt x="87" y="203"/>
                    <a:pt x="114" y="214"/>
                    <a:pt x="142" y="214"/>
                  </a:cubicBezTo>
                  <a:cubicBezTo>
                    <a:pt x="152" y="214"/>
                    <a:pt x="162" y="213"/>
                    <a:pt x="171" y="210"/>
                  </a:cubicBezTo>
                  <a:lnTo>
                    <a:pt x="184" y="205"/>
                  </a:lnTo>
                  <a:cubicBezTo>
                    <a:pt x="279" y="174"/>
                    <a:pt x="278" y="37"/>
                    <a:pt x="182" y="9"/>
                  </a:cubicBezTo>
                  <a:lnTo>
                    <a:pt x="169" y="4"/>
                  </a:lnTo>
                  <a:cubicBezTo>
                    <a:pt x="160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1794407" y="3190942"/>
              <a:ext cx="16899" cy="16461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72" y="0"/>
                  </a:moveTo>
                  <a:cubicBezTo>
                    <a:pt x="83" y="0"/>
                    <a:pt x="0" y="80"/>
                    <a:pt x="5" y="170"/>
                  </a:cubicBezTo>
                  <a:cubicBezTo>
                    <a:pt x="7" y="262"/>
                    <a:pt x="82" y="337"/>
                    <a:pt x="175" y="337"/>
                  </a:cubicBezTo>
                  <a:cubicBezTo>
                    <a:pt x="263" y="337"/>
                    <a:pt x="346" y="259"/>
                    <a:pt x="342" y="167"/>
                  </a:cubicBezTo>
                  <a:cubicBezTo>
                    <a:pt x="339" y="75"/>
                    <a:pt x="264" y="1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1778335" y="3232436"/>
              <a:ext cx="13198" cy="12808"/>
            </a:xfrm>
            <a:custGeom>
              <a:avLst/>
              <a:gdLst/>
              <a:ahLst/>
              <a:cxnLst/>
              <a:rect l="l" t="t" r="r" b="b"/>
              <a:pathLst>
                <a:path w="271" h="263" extrusionOk="0">
                  <a:moveTo>
                    <a:pt x="134" y="0"/>
                  </a:moveTo>
                  <a:cubicBezTo>
                    <a:pt x="66" y="0"/>
                    <a:pt x="0" y="62"/>
                    <a:pt x="4" y="133"/>
                  </a:cubicBezTo>
                  <a:cubicBezTo>
                    <a:pt x="6" y="204"/>
                    <a:pt x="65" y="262"/>
                    <a:pt x="136" y="262"/>
                  </a:cubicBezTo>
                  <a:cubicBezTo>
                    <a:pt x="205" y="262"/>
                    <a:pt x="271" y="200"/>
                    <a:pt x="266" y="130"/>
                  </a:cubicBezTo>
                  <a:cubicBezTo>
                    <a:pt x="265" y="59"/>
                    <a:pt x="206" y="2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1863125" y="3109367"/>
              <a:ext cx="27223" cy="25129"/>
            </a:xfrm>
            <a:custGeom>
              <a:avLst/>
              <a:gdLst/>
              <a:ahLst/>
              <a:cxnLst/>
              <a:rect l="l" t="t" r="r" b="b"/>
              <a:pathLst>
                <a:path w="559" h="516" extrusionOk="0">
                  <a:moveTo>
                    <a:pt x="292" y="1"/>
                  </a:moveTo>
                  <a:cubicBezTo>
                    <a:pt x="258" y="1"/>
                    <a:pt x="224" y="8"/>
                    <a:pt x="190" y="22"/>
                  </a:cubicBezTo>
                  <a:cubicBezTo>
                    <a:pt x="77" y="72"/>
                    <a:pt x="1" y="208"/>
                    <a:pt x="42" y="330"/>
                  </a:cubicBezTo>
                  <a:cubicBezTo>
                    <a:pt x="63" y="394"/>
                    <a:pt x="102" y="453"/>
                    <a:pt x="162" y="484"/>
                  </a:cubicBezTo>
                  <a:cubicBezTo>
                    <a:pt x="206" y="507"/>
                    <a:pt x="248" y="516"/>
                    <a:pt x="292" y="516"/>
                  </a:cubicBezTo>
                  <a:cubicBezTo>
                    <a:pt x="314" y="516"/>
                    <a:pt x="338" y="513"/>
                    <a:pt x="362" y="509"/>
                  </a:cubicBezTo>
                  <a:cubicBezTo>
                    <a:pt x="402" y="502"/>
                    <a:pt x="448" y="470"/>
                    <a:pt x="475" y="442"/>
                  </a:cubicBezTo>
                  <a:lnTo>
                    <a:pt x="477" y="441"/>
                  </a:lnTo>
                  <a:cubicBezTo>
                    <a:pt x="503" y="415"/>
                    <a:pt x="522" y="383"/>
                    <a:pt x="531" y="347"/>
                  </a:cubicBezTo>
                  <a:cubicBezTo>
                    <a:pt x="559" y="276"/>
                    <a:pt x="559" y="194"/>
                    <a:pt x="515" y="127"/>
                  </a:cubicBezTo>
                  <a:cubicBezTo>
                    <a:pt x="463" y="48"/>
                    <a:pt x="380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1886258" y="2988051"/>
              <a:ext cx="26395" cy="20405"/>
            </a:xfrm>
            <a:custGeom>
              <a:avLst/>
              <a:gdLst/>
              <a:ahLst/>
              <a:cxnLst/>
              <a:rect l="l" t="t" r="r" b="b"/>
              <a:pathLst>
                <a:path w="542" h="419" extrusionOk="0">
                  <a:moveTo>
                    <a:pt x="269" y="1"/>
                  </a:moveTo>
                  <a:cubicBezTo>
                    <a:pt x="0" y="1"/>
                    <a:pt x="4" y="419"/>
                    <a:pt x="273" y="419"/>
                  </a:cubicBezTo>
                  <a:cubicBezTo>
                    <a:pt x="542" y="419"/>
                    <a:pt x="538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1942460" y="2995551"/>
              <a:ext cx="16315" cy="12711"/>
            </a:xfrm>
            <a:custGeom>
              <a:avLst/>
              <a:gdLst/>
              <a:ahLst/>
              <a:cxnLst/>
              <a:rect l="l" t="t" r="r" b="b"/>
              <a:pathLst>
                <a:path w="335" h="261" extrusionOk="0">
                  <a:moveTo>
                    <a:pt x="152" y="0"/>
                  </a:moveTo>
                  <a:cubicBezTo>
                    <a:pt x="56" y="0"/>
                    <a:pt x="1" y="118"/>
                    <a:pt x="48" y="198"/>
                  </a:cubicBezTo>
                  <a:cubicBezTo>
                    <a:pt x="74" y="240"/>
                    <a:pt x="116" y="261"/>
                    <a:pt x="159" y="261"/>
                  </a:cubicBezTo>
                  <a:cubicBezTo>
                    <a:pt x="203" y="261"/>
                    <a:pt x="248" y="238"/>
                    <a:pt x="275" y="196"/>
                  </a:cubicBezTo>
                  <a:lnTo>
                    <a:pt x="282" y="184"/>
                  </a:lnTo>
                  <a:cubicBezTo>
                    <a:pt x="334" y="100"/>
                    <a:pt x="263" y="4"/>
                    <a:pt x="175" y="0"/>
                  </a:cubicBezTo>
                  <a:lnTo>
                    <a:pt x="159" y="0"/>
                  </a:lnTo>
                  <a:cubicBezTo>
                    <a:pt x="157" y="0"/>
                    <a:pt x="15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1968662" y="3007288"/>
              <a:ext cx="18798" cy="19675"/>
            </a:xfrm>
            <a:custGeom>
              <a:avLst/>
              <a:gdLst/>
              <a:ahLst/>
              <a:cxnLst/>
              <a:rect l="l" t="t" r="r" b="b"/>
              <a:pathLst>
                <a:path w="386" h="404" extrusionOk="0">
                  <a:moveTo>
                    <a:pt x="198" y="1"/>
                  </a:moveTo>
                  <a:cubicBezTo>
                    <a:pt x="196" y="1"/>
                    <a:pt x="194" y="1"/>
                    <a:pt x="192" y="1"/>
                  </a:cubicBezTo>
                  <a:cubicBezTo>
                    <a:pt x="120" y="6"/>
                    <a:pt x="28" y="57"/>
                    <a:pt x="15" y="139"/>
                  </a:cubicBezTo>
                  <a:cubicBezTo>
                    <a:pt x="14" y="147"/>
                    <a:pt x="13" y="157"/>
                    <a:pt x="12" y="166"/>
                  </a:cubicBezTo>
                  <a:cubicBezTo>
                    <a:pt x="1" y="232"/>
                    <a:pt x="8" y="301"/>
                    <a:pt x="62" y="350"/>
                  </a:cubicBezTo>
                  <a:cubicBezTo>
                    <a:pt x="97" y="383"/>
                    <a:pt x="145" y="403"/>
                    <a:pt x="194" y="403"/>
                  </a:cubicBezTo>
                  <a:cubicBezTo>
                    <a:pt x="245" y="402"/>
                    <a:pt x="292" y="382"/>
                    <a:pt x="328" y="347"/>
                  </a:cubicBezTo>
                  <a:cubicBezTo>
                    <a:pt x="379" y="295"/>
                    <a:pt x="385" y="232"/>
                    <a:pt x="375" y="163"/>
                  </a:cubicBezTo>
                  <a:lnTo>
                    <a:pt x="371" y="136"/>
                  </a:lnTo>
                  <a:cubicBezTo>
                    <a:pt x="359" y="61"/>
                    <a:pt x="270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1965204" y="3035389"/>
              <a:ext cx="23279" cy="20308"/>
            </a:xfrm>
            <a:custGeom>
              <a:avLst/>
              <a:gdLst/>
              <a:ahLst/>
              <a:cxnLst/>
              <a:rect l="l" t="t" r="r" b="b"/>
              <a:pathLst>
                <a:path w="478" h="417" extrusionOk="0">
                  <a:moveTo>
                    <a:pt x="262" y="0"/>
                  </a:moveTo>
                  <a:cubicBezTo>
                    <a:pt x="216" y="0"/>
                    <a:pt x="171" y="12"/>
                    <a:pt x="133" y="36"/>
                  </a:cubicBezTo>
                  <a:cubicBezTo>
                    <a:pt x="0" y="112"/>
                    <a:pt x="6" y="308"/>
                    <a:pt x="135" y="382"/>
                  </a:cubicBezTo>
                  <a:cubicBezTo>
                    <a:pt x="172" y="405"/>
                    <a:pt x="215" y="417"/>
                    <a:pt x="259" y="417"/>
                  </a:cubicBezTo>
                  <a:cubicBezTo>
                    <a:pt x="262" y="417"/>
                    <a:pt x="264" y="417"/>
                    <a:pt x="266" y="417"/>
                  </a:cubicBezTo>
                  <a:cubicBezTo>
                    <a:pt x="374" y="417"/>
                    <a:pt x="478" y="318"/>
                    <a:pt x="472" y="207"/>
                  </a:cubicBezTo>
                  <a:cubicBezTo>
                    <a:pt x="466" y="95"/>
                    <a:pt x="378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1938418" y="3063149"/>
              <a:ext cx="16704" cy="16217"/>
            </a:xfrm>
            <a:custGeom>
              <a:avLst/>
              <a:gdLst/>
              <a:ahLst/>
              <a:cxnLst/>
              <a:rect l="l" t="t" r="r" b="b"/>
              <a:pathLst>
                <a:path w="343" h="333" extrusionOk="0">
                  <a:moveTo>
                    <a:pt x="171" y="0"/>
                  </a:moveTo>
                  <a:cubicBezTo>
                    <a:pt x="84" y="0"/>
                    <a:pt x="1" y="79"/>
                    <a:pt x="5" y="168"/>
                  </a:cubicBezTo>
                  <a:cubicBezTo>
                    <a:pt x="8" y="258"/>
                    <a:pt x="83" y="332"/>
                    <a:pt x="173" y="332"/>
                  </a:cubicBezTo>
                  <a:cubicBezTo>
                    <a:pt x="260" y="332"/>
                    <a:pt x="342" y="255"/>
                    <a:pt x="337" y="166"/>
                  </a:cubicBezTo>
                  <a:cubicBezTo>
                    <a:pt x="335" y="74"/>
                    <a:pt x="261" y="1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1914311" y="2937158"/>
              <a:ext cx="18993" cy="18603"/>
            </a:xfrm>
            <a:custGeom>
              <a:avLst/>
              <a:gdLst/>
              <a:ahLst/>
              <a:cxnLst/>
              <a:rect l="l" t="t" r="r" b="b"/>
              <a:pathLst>
                <a:path w="390" h="382" extrusionOk="0">
                  <a:moveTo>
                    <a:pt x="193" y="1"/>
                  </a:moveTo>
                  <a:cubicBezTo>
                    <a:pt x="95" y="1"/>
                    <a:pt x="0" y="90"/>
                    <a:pt x="5" y="193"/>
                  </a:cubicBezTo>
                  <a:cubicBezTo>
                    <a:pt x="10" y="296"/>
                    <a:pt x="90" y="382"/>
                    <a:pt x="197" y="382"/>
                  </a:cubicBezTo>
                  <a:cubicBezTo>
                    <a:pt x="296" y="382"/>
                    <a:pt x="390" y="293"/>
                    <a:pt x="385" y="190"/>
                  </a:cubicBezTo>
                  <a:cubicBezTo>
                    <a:pt x="380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1942266" y="2957418"/>
              <a:ext cx="61849" cy="43294"/>
            </a:xfrm>
            <a:custGeom>
              <a:avLst/>
              <a:gdLst/>
              <a:ahLst/>
              <a:cxnLst/>
              <a:rect l="l" t="t" r="r" b="b"/>
              <a:pathLst>
                <a:path w="1270" h="889" extrusionOk="0">
                  <a:moveTo>
                    <a:pt x="373" y="1"/>
                  </a:moveTo>
                  <a:cubicBezTo>
                    <a:pt x="310" y="1"/>
                    <a:pt x="248" y="24"/>
                    <a:pt x="205" y="72"/>
                  </a:cubicBezTo>
                  <a:cubicBezTo>
                    <a:pt x="194" y="84"/>
                    <a:pt x="185" y="96"/>
                    <a:pt x="176" y="109"/>
                  </a:cubicBezTo>
                  <a:cubicBezTo>
                    <a:pt x="0" y="295"/>
                    <a:pt x="81" y="693"/>
                    <a:pt x="417" y="693"/>
                  </a:cubicBezTo>
                  <a:cubicBezTo>
                    <a:pt x="419" y="693"/>
                    <a:pt x="421" y="693"/>
                    <a:pt x="423" y="693"/>
                  </a:cubicBezTo>
                  <a:cubicBezTo>
                    <a:pt x="479" y="693"/>
                    <a:pt x="535" y="678"/>
                    <a:pt x="584" y="649"/>
                  </a:cubicBezTo>
                  <a:lnTo>
                    <a:pt x="584" y="655"/>
                  </a:lnTo>
                  <a:cubicBezTo>
                    <a:pt x="592" y="783"/>
                    <a:pt x="690" y="888"/>
                    <a:pt x="822" y="888"/>
                  </a:cubicBezTo>
                  <a:cubicBezTo>
                    <a:pt x="946" y="888"/>
                    <a:pt x="1063" y="777"/>
                    <a:pt x="1057" y="650"/>
                  </a:cubicBezTo>
                  <a:cubicBezTo>
                    <a:pt x="1055" y="623"/>
                    <a:pt x="1049" y="597"/>
                    <a:pt x="1039" y="570"/>
                  </a:cubicBezTo>
                  <a:lnTo>
                    <a:pt x="1039" y="570"/>
                  </a:lnTo>
                  <a:cubicBezTo>
                    <a:pt x="1058" y="579"/>
                    <a:pt x="1080" y="583"/>
                    <a:pt x="1101" y="583"/>
                  </a:cubicBezTo>
                  <a:cubicBezTo>
                    <a:pt x="1188" y="583"/>
                    <a:pt x="1270" y="505"/>
                    <a:pt x="1265" y="416"/>
                  </a:cubicBezTo>
                  <a:cubicBezTo>
                    <a:pt x="1263" y="324"/>
                    <a:pt x="1188" y="251"/>
                    <a:pt x="1097" y="251"/>
                  </a:cubicBezTo>
                  <a:cubicBezTo>
                    <a:pt x="1011" y="251"/>
                    <a:pt x="927" y="330"/>
                    <a:pt x="932" y="419"/>
                  </a:cubicBezTo>
                  <a:cubicBezTo>
                    <a:pt x="933" y="430"/>
                    <a:pt x="934" y="441"/>
                    <a:pt x="937" y="451"/>
                  </a:cubicBezTo>
                  <a:cubicBezTo>
                    <a:pt x="901" y="429"/>
                    <a:pt x="861" y="418"/>
                    <a:pt x="818" y="418"/>
                  </a:cubicBezTo>
                  <a:cubicBezTo>
                    <a:pt x="788" y="418"/>
                    <a:pt x="759" y="424"/>
                    <a:pt x="732" y="436"/>
                  </a:cubicBezTo>
                  <a:cubicBezTo>
                    <a:pt x="769" y="259"/>
                    <a:pt x="681" y="52"/>
                    <a:pt x="468" y="19"/>
                  </a:cubicBezTo>
                  <a:cubicBezTo>
                    <a:pt x="438" y="7"/>
                    <a:pt x="405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2058322" y="2920648"/>
              <a:ext cx="14561" cy="14123"/>
            </a:xfrm>
            <a:custGeom>
              <a:avLst/>
              <a:gdLst/>
              <a:ahLst/>
              <a:cxnLst/>
              <a:rect l="l" t="t" r="r" b="b"/>
              <a:pathLst>
                <a:path w="299" h="290" extrusionOk="0">
                  <a:moveTo>
                    <a:pt x="148" y="1"/>
                  </a:moveTo>
                  <a:cubicBezTo>
                    <a:pt x="72" y="1"/>
                    <a:pt x="1" y="69"/>
                    <a:pt x="4" y="146"/>
                  </a:cubicBezTo>
                  <a:cubicBezTo>
                    <a:pt x="7" y="226"/>
                    <a:pt x="71" y="289"/>
                    <a:pt x="151" y="290"/>
                  </a:cubicBezTo>
                  <a:cubicBezTo>
                    <a:pt x="226" y="290"/>
                    <a:pt x="298" y="221"/>
                    <a:pt x="294" y="144"/>
                  </a:cubicBezTo>
                  <a:cubicBezTo>
                    <a:pt x="291" y="65"/>
                    <a:pt x="22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2017997" y="3011087"/>
              <a:ext cx="24350" cy="18798"/>
            </a:xfrm>
            <a:custGeom>
              <a:avLst/>
              <a:gdLst/>
              <a:ahLst/>
              <a:cxnLst/>
              <a:rect l="l" t="t" r="r" b="b"/>
              <a:pathLst>
                <a:path w="500" h="386" extrusionOk="0">
                  <a:moveTo>
                    <a:pt x="248" y="0"/>
                  </a:moveTo>
                  <a:cubicBezTo>
                    <a:pt x="1" y="0"/>
                    <a:pt x="3" y="386"/>
                    <a:pt x="252" y="386"/>
                  </a:cubicBezTo>
                  <a:cubicBezTo>
                    <a:pt x="499" y="386"/>
                    <a:pt x="497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2015805" y="2940567"/>
              <a:ext cx="21087" cy="20210"/>
            </a:xfrm>
            <a:custGeom>
              <a:avLst/>
              <a:gdLst/>
              <a:ahLst/>
              <a:cxnLst/>
              <a:rect l="l" t="t" r="r" b="b"/>
              <a:pathLst>
                <a:path w="433" h="415" extrusionOk="0">
                  <a:moveTo>
                    <a:pt x="220" y="1"/>
                  </a:moveTo>
                  <a:cubicBezTo>
                    <a:pt x="149" y="1"/>
                    <a:pt x="84" y="40"/>
                    <a:pt x="41" y="104"/>
                  </a:cubicBezTo>
                  <a:lnTo>
                    <a:pt x="38" y="108"/>
                  </a:lnTo>
                  <a:cubicBezTo>
                    <a:pt x="0" y="164"/>
                    <a:pt x="3" y="254"/>
                    <a:pt x="40" y="308"/>
                  </a:cubicBezTo>
                  <a:lnTo>
                    <a:pt x="43" y="313"/>
                  </a:lnTo>
                  <a:cubicBezTo>
                    <a:pt x="83" y="374"/>
                    <a:pt x="149" y="414"/>
                    <a:pt x="221" y="414"/>
                  </a:cubicBezTo>
                  <a:cubicBezTo>
                    <a:pt x="240" y="414"/>
                    <a:pt x="259" y="411"/>
                    <a:pt x="278" y="406"/>
                  </a:cubicBezTo>
                  <a:cubicBezTo>
                    <a:pt x="361" y="382"/>
                    <a:pt x="432" y="295"/>
                    <a:pt x="428" y="205"/>
                  </a:cubicBezTo>
                  <a:cubicBezTo>
                    <a:pt x="425" y="123"/>
                    <a:pt x="375" y="49"/>
                    <a:pt x="299" y="17"/>
                  </a:cubicBezTo>
                  <a:cubicBezTo>
                    <a:pt x="273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1932915" y="2901022"/>
              <a:ext cx="14902" cy="13782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4" y="1"/>
                  </a:moveTo>
                  <a:cubicBezTo>
                    <a:pt x="118" y="1"/>
                    <a:pt x="82" y="15"/>
                    <a:pt x="54" y="42"/>
                  </a:cubicBezTo>
                  <a:cubicBezTo>
                    <a:pt x="1" y="99"/>
                    <a:pt x="2" y="187"/>
                    <a:pt x="56" y="243"/>
                  </a:cubicBezTo>
                  <a:cubicBezTo>
                    <a:pt x="81" y="270"/>
                    <a:pt x="119" y="283"/>
                    <a:pt x="157" y="283"/>
                  </a:cubicBezTo>
                  <a:cubicBezTo>
                    <a:pt x="207" y="283"/>
                    <a:pt x="258" y="259"/>
                    <a:pt x="279" y="212"/>
                  </a:cubicBezTo>
                  <a:cubicBezTo>
                    <a:pt x="304" y="156"/>
                    <a:pt x="305" y="103"/>
                    <a:pt x="266" y="55"/>
                  </a:cubicBezTo>
                  <a:cubicBezTo>
                    <a:pt x="238" y="19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2102495" y="287881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3" y="1"/>
                  </a:moveTo>
                  <a:cubicBezTo>
                    <a:pt x="1" y="1"/>
                    <a:pt x="3" y="252"/>
                    <a:pt x="165" y="252"/>
                  </a:cubicBezTo>
                  <a:cubicBezTo>
                    <a:pt x="327" y="252"/>
                    <a:pt x="32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2007477" y="2896151"/>
              <a:ext cx="16558" cy="15340"/>
            </a:xfrm>
            <a:custGeom>
              <a:avLst/>
              <a:gdLst/>
              <a:ahLst/>
              <a:cxnLst/>
              <a:rect l="l" t="t" r="r" b="b"/>
              <a:pathLst>
                <a:path w="340" h="315" extrusionOk="0">
                  <a:moveTo>
                    <a:pt x="175" y="0"/>
                  </a:moveTo>
                  <a:cubicBezTo>
                    <a:pt x="93" y="0"/>
                    <a:pt x="22" y="45"/>
                    <a:pt x="11" y="136"/>
                  </a:cubicBezTo>
                  <a:cubicBezTo>
                    <a:pt x="1" y="215"/>
                    <a:pt x="64" y="314"/>
                    <a:pt x="152" y="314"/>
                  </a:cubicBezTo>
                  <a:cubicBezTo>
                    <a:pt x="157" y="314"/>
                    <a:pt x="162" y="314"/>
                    <a:pt x="168" y="313"/>
                  </a:cubicBezTo>
                  <a:lnTo>
                    <a:pt x="179" y="312"/>
                  </a:lnTo>
                  <a:cubicBezTo>
                    <a:pt x="256" y="301"/>
                    <a:pt x="320" y="259"/>
                    <a:pt x="331" y="175"/>
                  </a:cubicBezTo>
                  <a:cubicBezTo>
                    <a:pt x="339" y="106"/>
                    <a:pt x="294" y="15"/>
                    <a:pt x="218" y="4"/>
                  </a:cubicBezTo>
                  <a:lnTo>
                    <a:pt x="207" y="3"/>
                  </a:lnTo>
                  <a:cubicBezTo>
                    <a:pt x="196" y="1"/>
                    <a:pt x="18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1998955" y="2829966"/>
              <a:ext cx="20795" cy="18798"/>
            </a:xfrm>
            <a:custGeom>
              <a:avLst/>
              <a:gdLst/>
              <a:ahLst/>
              <a:cxnLst/>
              <a:rect l="l" t="t" r="r" b="b"/>
              <a:pathLst>
                <a:path w="427" h="386" extrusionOk="0">
                  <a:moveTo>
                    <a:pt x="219" y="0"/>
                  </a:moveTo>
                  <a:cubicBezTo>
                    <a:pt x="195" y="0"/>
                    <a:pt x="171" y="5"/>
                    <a:pt x="146" y="16"/>
                  </a:cubicBezTo>
                  <a:cubicBezTo>
                    <a:pt x="52" y="56"/>
                    <a:pt x="0" y="182"/>
                    <a:pt x="62" y="274"/>
                  </a:cubicBezTo>
                  <a:cubicBezTo>
                    <a:pt x="68" y="282"/>
                    <a:pt x="74" y="292"/>
                    <a:pt x="81" y="300"/>
                  </a:cubicBezTo>
                  <a:cubicBezTo>
                    <a:pt x="119" y="352"/>
                    <a:pt x="173" y="385"/>
                    <a:pt x="233" y="385"/>
                  </a:cubicBezTo>
                  <a:cubicBezTo>
                    <a:pt x="255" y="385"/>
                    <a:pt x="279" y="380"/>
                    <a:pt x="302" y="370"/>
                  </a:cubicBezTo>
                  <a:cubicBezTo>
                    <a:pt x="383" y="336"/>
                    <a:pt x="426" y="245"/>
                    <a:pt x="402" y="161"/>
                  </a:cubicBezTo>
                  <a:cubicBezTo>
                    <a:pt x="400" y="151"/>
                    <a:pt x="396" y="141"/>
                    <a:pt x="393" y="131"/>
                  </a:cubicBezTo>
                  <a:cubicBezTo>
                    <a:pt x="365" y="53"/>
                    <a:pt x="29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2141262" y="2811654"/>
              <a:ext cx="9935" cy="8961"/>
            </a:xfrm>
            <a:custGeom>
              <a:avLst/>
              <a:gdLst/>
              <a:ahLst/>
              <a:cxnLst/>
              <a:rect l="l" t="t" r="r" b="b"/>
              <a:pathLst>
                <a:path w="204" h="184" extrusionOk="0">
                  <a:moveTo>
                    <a:pt x="112" y="1"/>
                  </a:moveTo>
                  <a:cubicBezTo>
                    <a:pt x="87" y="1"/>
                    <a:pt x="60" y="11"/>
                    <a:pt x="40" y="28"/>
                  </a:cubicBezTo>
                  <a:lnTo>
                    <a:pt x="34" y="32"/>
                  </a:lnTo>
                  <a:cubicBezTo>
                    <a:pt x="1" y="60"/>
                    <a:pt x="2" y="126"/>
                    <a:pt x="35" y="153"/>
                  </a:cubicBezTo>
                  <a:lnTo>
                    <a:pt x="41" y="158"/>
                  </a:lnTo>
                  <a:cubicBezTo>
                    <a:pt x="61" y="174"/>
                    <a:pt x="86" y="184"/>
                    <a:pt x="111" y="184"/>
                  </a:cubicBezTo>
                  <a:cubicBezTo>
                    <a:pt x="141" y="184"/>
                    <a:pt x="170" y="170"/>
                    <a:pt x="187" y="138"/>
                  </a:cubicBezTo>
                  <a:cubicBezTo>
                    <a:pt x="203" y="109"/>
                    <a:pt x="202" y="73"/>
                    <a:pt x="185" y="44"/>
                  </a:cubicBezTo>
                  <a:cubicBezTo>
                    <a:pt x="170" y="14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2142089" y="2833618"/>
              <a:ext cx="15974" cy="15194"/>
            </a:xfrm>
            <a:custGeom>
              <a:avLst/>
              <a:gdLst/>
              <a:ahLst/>
              <a:cxnLst/>
              <a:rect l="l" t="t" r="r" b="b"/>
              <a:pathLst>
                <a:path w="328" h="312" extrusionOk="0">
                  <a:moveTo>
                    <a:pt x="163" y="1"/>
                  </a:moveTo>
                  <a:cubicBezTo>
                    <a:pt x="122" y="1"/>
                    <a:pt x="81" y="16"/>
                    <a:pt x="53" y="47"/>
                  </a:cubicBezTo>
                  <a:cubicBezTo>
                    <a:pt x="16" y="87"/>
                    <a:pt x="1" y="143"/>
                    <a:pt x="15" y="198"/>
                  </a:cubicBezTo>
                  <a:cubicBezTo>
                    <a:pt x="35" y="269"/>
                    <a:pt x="97" y="304"/>
                    <a:pt x="166" y="310"/>
                  </a:cubicBezTo>
                  <a:lnTo>
                    <a:pt x="176" y="311"/>
                  </a:lnTo>
                  <a:cubicBezTo>
                    <a:pt x="179" y="311"/>
                    <a:pt x="182" y="311"/>
                    <a:pt x="185" y="311"/>
                  </a:cubicBezTo>
                  <a:cubicBezTo>
                    <a:pt x="256" y="311"/>
                    <a:pt x="328" y="234"/>
                    <a:pt x="321" y="164"/>
                  </a:cubicBezTo>
                  <a:lnTo>
                    <a:pt x="320" y="154"/>
                  </a:lnTo>
                  <a:cubicBezTo>
                    <a:pt x="314" y="91"/>
                    <a:pt x="283" y="37"/>
                    <a:pt x="223" y="12"/>
                  </a:cubicBezTo>
                  <a:cubicBezTo>
                    <a:pt x="204" y="5"/>
                    <a:pt x="18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2107560" y="2857677"/>
              <a:ext cx="9643" cy="7743"/>
            </a:xfrm>
            <a:custGeom>
              <a:avLst/>
              <a:gdLst/>
              <a:ahLst/>
              <a:cxnLst/>
              <a:rect l="l" t="t" r="r" b="b"/>
              <a:pathLst>
                <a:path w="198" h="159" extrusionOk="0">
                  <a:moveTo>
                    <a:pt x="121" y="0"/>
                  </a:moveTo>
                  <a:cubicBezTo>
                    <a:pt x="52" y="0"/>
                    <a:pt x="0" y="79"/>
                    <a:pt x="57" y="135"/>
                  </a:cubicBezTo>
                  <a:cubicBezTo>
                    <a:pt x="74" y="151"/>
                    <a:pt x="93" y="158"/>
                    <a:pt x="110" y="158"/>
                  </a:cubicBezTo>
                  <a:cubicBezTo>
                    <a:pt x="156" y="158"/>
                    <a:pt x="197" y="110"/>
                    <a:pt x="190" y="57"/>
                  </a:cubicBezTo>
                  <a:cubicBezTo>
                    <a:pt x="190" y="54"/>
                    <a:pt x="188" y="53"/>
                    <a:pt x="188" y="49"/>
                  </a:cubicBezTo>
                  <a:cubicBezTo>
                    <a:pt x="182" y="26"/>
                    <a:pt x="165" y="8"/>
                    <a:pt x="141" y="3"/>
                  </a:cubicBezTo>
                  <a:lnTo>
                    <a:pt x="134" y="1"/>
                  </a:lnTo>
                  <a:cubicBezTo>
                    <a:pt x="129" y="1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2164005" y="2884317"/>
              <a:ext cx="21428" cy="20795"/>
            </a:xfrm>
            <a:custGeom>
              <a:avLst/>
              <a:gdLst/>
              <a:ahLst/>
              <a:cxnLst/>
              <a:rect l="l" t="t" r="r" b="b"/>
              <a:pathLst>
                <a:path w="440" h="427" extrusionOk="0">
                  <a:moveTo>
                    <a:pt x="218" y="1"/>
                  </a:moveTo>
                  <a:cubicBezTo>
                    <a:pt x="106" y="1"/>
                    <a:pt x="0" y="101"/>
                    <a:pt x="8" y="215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4" y="427"/>
                    <a:pt x="440" y="327"/>
                    <a:pt x="434" y="211"/>
                  </a:cubicBezTo>
                  <a:cubicBezTo>
                    <a:pt x="428" y="97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2074102" y="282081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1" y="0"/>
                    <a:pt x="3" y="193"/>
                    <a:pt x="127" y="193"/>
                  </a:cubicBezTo>
                  <a:cubicBezTo>
                    <a:pt x="251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1986195" y="2801281"/>
              <a:ext cx="14123" cy="12954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152" y="1"/>
                  </a:moveTo>
                  <a:cubicBezTo>
                    <a:pt x="118" y="1"/>
                    <a:pt x="84" y="13"/>
                    <a:pt x="57" y="39"/>
                  </a:cubicBezTo>
                  <a:cubicBezTo>
                    <a:pt x="0" y="99"/>
                    <a:pt x="10" y="210"/>
                    <a:pt x="87" y="250"/>
                  </a:cubicBezTo>
                  <a:cubicBezTo>
                    <a:pt x="107" y="260"/>
                    <a:pt x="130" y="265"/>
                    <a:pt x="153" y="265"/>
                  </a:cubicBezTo>
                  <a:cubicBezTo>
                    <a:pt x="213" y="265"/>
                    <a:pt x="275" y="233"/>
                    <a:pt x="283" y="168"/>
                  </a:cubicBezTo>
                  <a:cubicBezTo>
                    <a:pt x="288" y="131"/>
                    <a:pt x="289" y="100"/>
                    <a:pt x="268" y="66"/>
                  </a:cubicBezTo>
                  <a:cubicBezTo>
                    <a:pt x="242" y="23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1999977" y="2751654"/>
              <a:ext cx="15974" cy="14318"/>
            </a:xfrm>
            <a:custGeom>
              <a:avLst/>
              <a:gdLst/>
              <a:ahLst/>
              <a:cxnLst/>
              <a:rect l="l" t="t" r="r" b="b"/>
              <a:pathLst>
                <a:path w="328" h="294" extrusionOk="0">
                  <a:moveTo>
                    <a:pt x="186" y="0"/>
                  </a:moveTo>
                  <a:cubicBezTo>
                    <a:pt x="183" y="0"/>
                    <a:pt x="180" y="0"/>
                    <a:pt x="177" y="0"/>
                  </a:cubicBezTo>
                  <a:lnTo>
                    <a:pt x="148" y="2"/>
                  </a:lnTo>
                  <a:cubicBezTo>
                    <a:pt x="72" y="8"/>
                    <a:pt x="0" y="66"/>
                    <a:pt x="4" y="148"/>
                  </a:cubicBezTo>
                  <a:cubicBezTo>
                    <a:pt x="9" y="229"/>
                    <a:pt x="69" y="285"/>
                    <a:pt x="150" y="291"/>
                  </a:cubicBezTo>
                  <a:lnTo>
                    <a:pt x="179" y="293"/>
                  </a:lnTo>
                  <a:cubicBezTo>
                    <a:pt x="181" y="293"/>
                    <a:pt x="183" y="293"/>
                    <a:pt x="186" y="293"/>
                  </a:cubicBezTo>
                  <a:cubicBezTo>
                    <a:pt x="259" y="293"/>
                    <a:pt x="328" y="218"/>
                    <a:pt x="324" y="146"/>
                  </a:cubicBezTo>
                  <a:cubicBezTo>
                    <a:pt x="321" y="73"/>
                    <a:pt x="263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2128404" y="2697205"/>
              <a:ext cx="16266" cy="12565"/>
            </a:xfrm>
            <a:custGeom>
              <a:avLst/>
              <a:gdLst/>
              <a:ahLst/>
              <a:cxnLst/>
              <a:rect l="l" t="t" r="r" b="b"/>
              <a:pathLst>
                <a:path w="334" h="258" extrusionOk="0">
                  <a:moveTo>
                    <a:pt x="166" y="1"/>
                  </a:moveTo>
                  <a:cubicBezTo>
                    <a:pt x="1" y="1"/>
                    <a:pt x="2" y="258"/>
                    <a:pt x="169" y="258"/>
                  </a:cubicBezTo>
                  <a:cubicBezTo>
                    <a:pt x="334" y="258"/>
                    <a:pt x="33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2174622" y="2741329"/>
              <a:ext cx="17824" cy="16120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0" y="1"/>
                  </a:moveTo>
                  <a:cubicBezTo>
                    <a:pt x="83" y="1"/>
                    <a:pt x="1" y="72"/>
                    <a:pt x="1" y="167"/>
                  </a:cubicBezTo>
                  <a:cubicBezTo>
                    <a:pt x="3" y="263"/>
                    <a:pt x="83" y="330"/>
                    <a:pt x="169" y="330"/>
                  </a:cubicBezTo>
                  <a:cubicBezTo>
                    <a:pt x="196" y="330"/>
                    <a:pt x="225" y="323"/>
                    <a:pt x="251" y="308"/>
                  </a:cubicBezTo>
                  <a:lnTo>
                    <a:pt x="262" y="302"/>
                  </a:lnTo>
                  <a:cubicBezTo>
                    <a:pt x="366" y="241"/>
                    <a:pt x="361" y="89"/>
                    <a:pt x="260" y="29"/>
                  </a:cubicBezTo>
                  <a:lnTo>
                    <a:pt x="249" y="22"/>
                  </a:lnTo>
                  <a:cubicBezTo>
                    <a:pt x="224" y="7"/>
                    <a:pt x="197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2202772" y="2771280"/>
              <a:ext cx="11396" cy="11639"/>
            </a:xfrm>
            <a:custGeom>
              <a:avLst/>
              <a:gdLst/>
              <a:ahLst/>
              <a:cxnLst/>
              <a:rect l="l" t="t" r="r" b="b"/>
              <a:pathLst>
                <a:path w="234" h="239" extrusionOk="0">
                  <a:moveTo>
                    <a:pt x="118" y="0"/>
                  </a:moveTo>
                  <a:cubicBezTo>
                    <a:pt x="78" y="0"/>
                    <a:pt x="37" y="25"/>
                    <a:pt x="17" y="73"/>
                  </a:cubicBezTo>
                  <a:cubicBezTo>
                    <a:pt x="11" y="91"/>
                    <a:pt x="8" y="110"/>
                    <a:pt x="8" y="129"/>
                  </a:cubicBezTo>
                  <a:cubicBezTo>
                    <a:pt x="1" y="189"/>
                    <a:pt x="64" y="239"/>
                    <a:pt x="118" y="239"/>
                  </a:cubicBezTo>
                  <a:cubicBezTo>
                    <a:pt x="172" y="238"/>
                    <a:pt x="234" y="187"/>
                    <a:pt x="227" y="128"/>
                  </a:cubicBezTo>
                  <a:cubicBezTo>
                    <a:pt x="226" y="109"/>
                    <a:pt x="222" y="90"/>
                    <a:pt x="216" y="72"/>
                  </a:cubicBezTo>
                  <a:cubicBezTo>
                    <a:pt x="197" y="24"/>
                    <a:pt x="15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2058274" y="2692286"/>
              <a:ext cx="18896" cy="18311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192" y="1"/>
                  </a:moveTo>
                  <a:cubicBezTo>
                    <a:pt x="94" y="1"/>
                    <a:pt x="1" y="90"/>
                    <a:pt x="7" y="190"/>
                  </a:cubicBezTo>
                  <a:cubicBezTo>
                    <a:pt x="11" y="289"/>
                    <a:pt x="90" y="376"/>
                    <a:pt x="196" y="376"/>
                  </a:cubicBezTo>
                  <a:cubicBezTo>
                    <a:pt x="293" y="376"/>
                    <a:pt x="388" y="286"/>
                    <a:pt x="382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2079508" y="2644072"/>
              <a:ext cx="24301" cy="23279"/>
            </a:xfrm>
            <a:custGeom>
              <a:avLst/>
              <a:gdLst/>
              <a:ahLst/>
              <a:cxnLst/>
              <a:rect l="l" t="t" r="r" b="b"/>
              <a:pathLst>
                <a:path w="499" h="478" extrusionOk="0">
                  <a:moveTo>
                    <a:pt x="286" y="1"/>
                  </a:moveTo>
                  <a:cubicBezTo>
                    <a:pt x="264" y="1"/>
                    <a:pt x="241" y="5"/>
                    <a:pt x="219" y="12"/>
                  </a:cubicBezTo>
                  <a:cubicBezTo>
                    <a:pt x="167" y="30"/>
                    <a:pt x="130" y="62"/>
                    <a:pt x="92" y="102"/>
                  </a:cubicBezTo>
                  <a:cubicBezTo>
                    <a:pt x="0" y="197"/>
                    <a:pt x="12" y="352"/>
                    <a:pt x="117" y="433"/>
                  </a:cubicBezTo>
                  <a:cubicBezTo>
                    <a:pt x="158" y="464"/>
                    <a:pt x="203" y="478"/>
                    <a:pt x="248" y="478"/>
                  </a:cubicBezTo>
                  <a:cubicBezTo>
                    <a:pt x="324" y="478"/>
                    <a:pt x="397" y="437"/>
                    <a:pt x="443" y="367"/>
                  </a:cubicBezTo>
                  <a:cubicBezTo>
                    <a:pt x="466" y="336"/>
                    <a:pt x="482" y="301"/>
                    <a:pt x="492" y="264"/>
                  </a:cubicBezTo>
                  <a:cubicBezTo>
                    <a:pt x="499" y="227"/>
                    <a:pt x="499" y="189"/>
                    <a:pt x="491" y="152"/>
                  </a:cubicBezTo>
                  <a:lnTo>
                    <a:pt x="478" y="122"/>
                  </a:lnTo>
                  <a:cubicBezTo>
                    <a:pt x="478" y="121"/>
                    <a:pt x="478" y="120"/>
                    <a:pt x="478" y="120"/>
                  </a:cubicBezTo>
                  <a:cubicBezTo>
                    <a:pt x="478" y="117"/>
                    <a:pt x="475" y="116"/>
                    <a:pt x="475" y="114"/>
                  </a:cubicBezTo>
                  <a:cubicBezTo>
                    <a:pt x="472" y="105"/>
                    <a:pt x="470" y="101"/>
                    <a:pt x="470" y="101"/>
                  </a:cubicBezTo>
                  <a:lnTo>
                    <a:pt x="470" y="101"/>
                  </a:lnTo>
                  <a:cubicBezTo>
                    <a:pt x="469" y="101"/>
                    <a:pt x="470" y="103"/>
                    <a:pt x="471" y="105"/>
                  </a:cubicBezTo>
                  <a:lnTo>
                    <a:pt x="471" y="105"/>
                  </a:lnTo>
                  <a:cubicBezTo>
                    <a:pt x="447" y="50"/>
                    <a:pt x="396" y="13"/>
                    <a:pt x="338" y="8"/>
                  </a:cubicBezTo>
                  <a:lnTo>
                    <a:pt x="338" y="8"/>
                  </a:lnTo>
                  <a:cubicBezTo>
                    <a:pt x="341" y="8"/>
                    <a:pt x="343" y="8"/>
                    <a:pt x="345" y="8"/>
                  </a:cubicBezTo>
                  <a:cubicBezTo>
                    <a:pt x="351" y="8"/>
                    <a:pt x="347" y="7"/>
                    <a:pt x="314" y="3"/>
                  </a:cubicBezTo>
                  <a:cubicBezTo>
                    <a:pt x="305" y="2"/>
                    <a:pt x="29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2139703" y="2609250"/>
              <a:ext cx="26249" cy="22499"/>
            </a:xfrm>
            <a:custGeom>
              <a:avLst/>
              <a:gdLst/>
              <a:ahLst/>
              <a:cxnLst/>
              <a:rect l="l" t="t" r="r" b="b"/>
              <a:pathLst>
                <a:path w="539" h="462" extrusionOk="0">
                  <a:moveTo>
                    <a:pt x="254" y="1"/>
                  </a:moveTo>
                  <a:cubicBezTo>
                    <a:pt x="197" y="1"/>
                    <a:pt x="141" y="22"/>
                    <a:pt x="100" y="69"/>
                  </a:cubicBezTo>
                  <a:lnTo>
                    <a:pt x="81" y="92"/>
                  </a:lnTo>
                  <a:cubicBezTo>
                    <a:pt x="22" y="160"/>
                    <a:pt x="1" y="246"/>
                    <a:pt x="38" y="330"/>
                  </a:cubicBezTo>
                  <a:cubicBezTo>
                    <a:pt x="68" y="401"/>
                    <a:pt x="144" y="461"/>
                    <a:pt x="225" y="461"/>
                  </a:cubicBezTo>
                  <a:cubicBezTo>
                    <a:pt x="229" y="461"/>
                    <a:pt x="233" y="461"/>
                    <a:pt x="236" y="461"/>
                  </a:cubicBezTo>
                  <a:lnTo>
                    <a:pt x="265" y="459"/>
                  </a:lnTo>
                  <a:cubicBezTo>
                    <a:pt x="426" y="447"/>
                    <a:pt x="539" y="295"/>
                    <a:pt x="472" y="140"/>
                  </a:cubicBezTo>
                  <a:cubicBezTo>
                    <a:pt x="435" y="54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2009231" y="2541263"/>
              <a:ext cx="18214" cy="17142"/>
            </a:xfrm>
            <a:custGeom>
              <a:avLst/>
              <a:gdLst/>
              <a:ahLst/>
              <a:cxnLst/>
              <a:rect l="l" t="t" r="r" b="b"/>
              <a:pathLst>
                <a:path w="374" h="352" extrusionOk="0">
                  <a:moveTo>
                    <a:pt x="192" y="0"/>
                  </a:moveTo>
                  <a:cubicBezTo>
                    <a:pt x="135" y="0"/>
                    <a:pt x="79" y="26"/>
                    <a:pt x="51" y="80"/>
                  </a:cubicBezTo>
                  <a:cubicBezTo>
                    <a:pt x="46" y="90"/>
                    <a:pt x="41" y="99"/>
                    <a:pt x="37" y="109"/>
                  </a:cubicBezTo>
                  <a:cubicBezTo>
                    <a:pt x="1" y="186"/>
                    <a:pt x="14" y="288"/>
                    <a:pt x="96" y="331"/>
                  </a:cubicBezTo>
                  <a:cubicBezTo>
                    <a:pt x="122" y="345"/>
                    <a:pt x="151" y="351"/>
                    <a:pt x="180" y="351"/>
                  </a:cubicBezTo>
                  <a:cubicBezTo>
                    <a:pt x="236" y="351"/>
                    <a:pt x="291" y="325"/>
                    <a:pt x="320" y="272"/>
                  </a:cubicBezTo>
                  <a:cubicBezTo>
                    <a:pt x="325" y="262"/>
                    <a:pt x="329" y="253"/>
                    <a:pt x="334" y="243"/>
                  </a:cubicBezTo>
                  <a:cubicBezTo>
                    <a:pt x="373" y="167"/>
                    <a:pt x="354" y="62"/>
                    <a:pt x="273" y="19"/>
                  </a:cubicBezTo>
                  <a:cubicBezTo>
                    <a:pt x="248" y="7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2099768" y="2497967"/>
              <a:ext cx="19285" cy="14853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1" y="0"/>
                    <a:pt x="3" y="305"/>
                    <a:pt x="200" y="305"/>
                  </a:cubicBezTo>
                  <a:cubicBezTo>
                    <a:pt x="396" y="305"/>
                    <a:pt x="392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2124654" y="2524412"/>
              <a:ext cx="23766" cy="18263"/>
            </a:xfrm>
            <a:custGeom>
              <a:avLst/>
              <a:gdLst/>
              <a:ahLst/>
              <a:cxnLst/>
              <a:rect l="l" t="t" r="r" b="b"/>
              <a:pathLst>
                <a:path w="488" h="375" extrusionOk="0">
                  <a:moveTo>
                    <a:pt x="242" y="0"/>
                  </a:moveTo>
                  <a:cubicBezTo>
                    <a:pt x="0" y="0"/>
                    <a:pt x="4" y="375"/>
                    <a:pt x="246" y="375"/>
                  </a:cubicBezTo>
                  <a:cubicBezTo>
                    <a:pt x="487" y="375"/>
                    <a:pt x="484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2156213" y="2562594"/>
              <a:ext cx="7500" cy="6574"/>
            </a:xfrm>
            <a:custGeom>
              <a:avLst/>
              <a:gdLst/>
              <a:ahLst/>
              <a:cxnLst/>
              <a:rect l="l" t="t" r="r" b="b"/>
              <a:pathLst>
                <a:path w="154" h="135" extrusionOk="0">
                  <a:moveTo>
                    <a:pt x="67" y="1"/>
                  </a:moveTo>
                  <a:cubicBezTo>
                    <a:pt x="32" y="1"/>
                    <a:pt x="0" y="29"/>
                    <a:pt x="1" y="68"/>
                  </a:cubicBezTo>
                  <a:cubicBezTo>
                    <a:pt x="1" y="107"/>
                    <a:pt x="33" y="135"/>
                    <a:pt x="68" y="135"/>
                  </a:cubicBezTo>
                  <a:cubicBezTo>
                    <a:pt x="79" y="135"/>
                    <a:pt x="91" y="132"/>
                    <a:pt x="102" y="125"/>
                  </a:cubicBezTo>
                  <a:lnTo>
                    <a:pt x="118" y="116"/>
                  </a:lnTo>
                  <a:cubicBezTo>
                    <a:pt x="153" y="93"/>
                    <a:pt x="153" y="41"/>
                    <a:pt x="116" y="19"/>
                  </a:cubicBezTo>
                  <a:lnTo>
                    <a:pt x="101" y="10"/>
                  </a:lnTo>
                  <a:cubicBezTo>
                    <a:pt x="90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2068063" y="2470597"/>
              <a:ext cx="22305" cy="21672"/>
            </a:xfrm>
            <a:custGeom>
              <a:avLst/>
              <a:gdLst/>
              <a:ahLst/>
              <a:cxnLst/>
              <a:rect l="l" t="t" r="r" b="b"/>
              <a:pathLst>
                <a:path w="458" h="445" extrusionOk="0">
                  <a:moveTo>
                    <a:pt x="227" y="1"/>
                  </a:moveTo>
                  <a:cubicBezTo>
                    <a:pt x="110" y="1"/>
                    <a:pt x="1" y="105"/>
                    <a:pt x="7" y="224"/>
                  </a:cubicBezTo>
                  <a:cubicBezTo>
                    <a:pt x="13" y="343"/>
                    <a:pt x="106" y="445"/>
                    <a:pt x="231" y="445"/>
                  </a:cubicBezTo>
                  <a:cubicBezTo>
                    <a:pt x="347" y="445"/>
                    <a:pt x="458" y="340"/>
                    <a:pt x="451" y="221"/>
                  </a:cubicBezTo>
                  <a:cubicBezTo>
                    <a:pt x="445" y="102"/>
                    <a:pt x="352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2020043" y="2441911"/>
              <a:ext cx="21769" cy="20600"/>
            </a:xfrm>
            <a:custGeom>
              <a:avLst/>
              <a:gdLst/>
              <a:ahLst/>
              <a:cxnLst/>
              <a:rect l="l" t="t" r="r" b="b"/>
              <a:pathLst>
                <a:path w="447" h="423" extrusionOk="0">
                  <a:moveTo>
                    <a:pt x="215" y="0"/>
                  </a:moveTo>
                  <a:cubicBezTo>
                    <a:pt x="105" y="0"/>
                    <a:pt x="0" y="101"/>
                    <a:pt x="6" y="214"/>
                  </a:cubicBezTo>
                  <a:cubicBezTo>
                    <a:pt x="12" y="326"/>
                    <a:pt x="100" y="423"/>
                    <a:pt x="218" y="423"/>
                  </a:cubicBezTo>
                  <a:cubicBezTo>
                    <a:pt x="219" y="423"/>
                    <a:pt x="220" y="423"/>
                    <a:pt x="220" y="423"/>
                  </a:cubicBezTo>
                  <a:lnTo>
                    <a:pt x="231" y="423"/>
                  </a:lnTo>
                  <a:cubicBezTo>
                    <a:pt x="342" y="422"/>
                    <a:pt x="447" y="324"/>
                    <a:pt x="441" y="210"/>
                  </a:cubicBezTo>
                  <a:cubicBezTo>
                    <a:pt x="435" y="96"/>
                    <a:pt x="345" y="2"/>
                    <a:pt x="228" y="0"/>
                  </a:cubicBezTo>
                  <a:lnTo>
                    <a:pt x="217" y="0"/>
                  </a:lnTo>
                  <a:cubicBezTo>
                    <a:pt x="216" y="0"/>
                    <a:pt x="21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1976211" y="2478145"/>
              <a:ext cx="22353" cy="21379"/>
            </a:xfrm>
            <a:custGeom>
              <a:avLst/>
              <a:gdLst/>
              <a:ahLst/>
              <a:cxnLst/>
              <a:rect l="l" t="t" r="r" b="b"/>
              <a:pathLst>
                <a:path w="459" h="439" extrusionOk="0">
                  <a:moveTo>
                    <a:pt x="230" y="0"/>
                  </a:moveTo>
                  <a:cubicBezTo>
                    <a:pt x="157" y="0"/>
                    <a:pt x="84" y="37"/>
                    <a:pt x="42" y="110"/>
                  </a:cubicBezTo>
                  <a:cubicBezTo>
                    <a:pt x="1" y="181"/>
                    <a:pt x="10" y="256"/>
                    <a:pt x="43" y="328"/>
                  </a:cubicBezTo>
                  <a:lnTo>
                    <a:pt x="48" y="336"/>
                  </a:lnTo>
                  <a:cubicBezTo>
                    <a:pt x="81" y="405"/>
                    <a:pt x="154" y="439"/>
                    <a:pt x="228" y="439"/>
                  </a:cubicBezTo>
                  <a:cubicBezTo>
                    <a:pt x="305" y="439"/>
                    <a:pt x="381" y="403"/>
                    <a:pt x="415" y="334"/>
                  </a:cubicBezTo>
                  <a:lnTo>
                    <a:pt x="418" y="325"/>
                  </a:lnTo>
                  <a:cubicBezTo>
                    <a:pt x="453" y="254"/>
                    <a:pt x="459" y="176"/>
                    <a:pt x="416" y="106"/>
                  </a:cubicBezTo>
                  <a:cubicBezTo>
                    <a:pt x="374" y="36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1918012" y="2419557"/>
              <a:ext cx="18019" cy="17483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84" y="0"/>
                  </a:moveTo>
                  <a:cubicBezTo>
                    <a:pt x="90" y="0"/>
                    <a:pt x="1" y="85"/>
                    <a:pt x="5" y="181"/>
                  </a:cubicBezTo>
                  <a:cubicBezTo>
                    <a:pt x="8" y="279"/>
                    <a:pt x="89" y="357"/>
                    <a:pt x="186" y="358"/>
                  </a:cubicBezTo>
                  <a:cubicBezTo>
                    <a:pt x="280" y="358"/>
                    <a:pt x="370" y="274"/>
                    <a:pt x="365" y="177"/>
                  </a:cubicBezTo>
                  <a:cubicBezTo>
                    <a:pt x="361" y="80"/>
                    <a:pt x="282" y="1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1907785" y="2364232"/>
              <a:ext cx="9107" cy="7062"/>
            </a:xfrm>
            <a:custGeom>
              <a:avLst/>
              <a:gdLst/>
              <a:ahLst/>
              <a:cxnLst/>
              <a:rect l="l" t="t" r="r" b="b"/>
              <a:pathLst>
                <a:path w="187" h="145" extrusionOk="0">
                  <a:moveTo>
                    <a:pt x="93" y="1"/>
                  </a:moveTo>
                  <a:cubicBezTo>
                    <a:pt x="0" y="1"/>
                    <a:pt x="1" y="145"/>
                    <a:pt x="94" y="145"/>
                  </a:cubicBezTo>
                  <a:cubicBezTo>
                    <a:pt x="187" y="145"/>
                    <a:pt x="186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1939295" y="2375823"/>
              <a:ext cx="16948" cy="13100"/>
            </a:xfrm>
            <a:custGeom>
              <a:avLst/>
              <a:gdLst/>
              <a:ahLst/>
              <a:cxnLst/>
              <a:rect l="l" t="t" r="r" b="b"/>
              <a:pathLst>
                <a:path w="348" h="269" extrusionOk="0">
                  <a:moveTo>
                    <a:pt x="173" y="1"/>
                  </a:moveTo>
                  <a:cubicBezTo>
                    <a:pt x="0" y="1"/>
                    <a:pt x="4" y="269"/>
                    <a:pt x="175" y="269"/>
                  </a:cubicBezTo>
                  <a:cubicBezTo>
                    <a:pt x="348" y="269"/>
                    <a:pt x="34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1877833" y="2390434"/>
              <a:ext cx="21087" cy="17483"/>
            </a:xfrm>
            <a:custGeom>
              <a:avLst/>
              <a:gdLst/>
              <a:ahLst/>
              <a:cxnLst/>
              <a:rect l="l" t="t" r="r" b="b"/>
              <a:pathLst>
                <a:path w="433" h="359" extrusionOk="0">
                  <a:moveTo>
                    <a:pt x="217" y="1"/>
                  </a:moveTo>
                  <a:cubicBezTo>
                    <a:pt x="216" y="1"/>
                    <a:pt x="216" y="1"/>
                    <a:pt x="215" y="1"/>
                  </a:cubicBezTo>
                  <a:cubicBezTo>
                    <a:pt x="77" y="2"/>
                    <a:pt x="1" y="151"/>
                    <a:pt x="64" y="268"/>
                  </a:cubicBezTo>
                  <a:lnTo>
                    <a:pt x="69" y="276"/>
                  </a:lnTo>
                  <a:cubicBezTo>
                    <a:pt x="99" y="331"/>
                    <a:pt x="157" y="358"/>
                    <a:pt x="215" y="358"/>
                  </a:cubicBezTo>
                  <a:cubicBezTo>
                    <a:pt x="274" y="358"/>
                    <a:pt x="334" y="329"/>
                    <a:pt x="365" y="273"/>
                  </a:cubicBezTo>
                  <a:lnTo>
                    <a:pt x="370" y="265"/>
                  </a:lnTo>
                  <a:cubicBezTo>
                    <a:pt x="433" y="149"/>
                    <a:pt x="351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1786809" y="2330190"/>
              <a:ext cx="13003" cy="10763"/>
            </a:xfrm>
            <a:custGeom>
              <a:avLst/>
              <a:gdLst/>
              <a:ahLst/>
              <a:cxnLst/>
              <a:rect l="l" t="t" r="r" b="b"/>
              <a:pathLst>
                <a:path w="267" h="221" extrusionOk="0">
                  <a:moveTo>
                    <a:pt x="134" y="1"/>
                  </a:moveTo>
                  <a:cubicBezTo>
                    <a:pt x="109" y="1"/>
                    <a:pt x="83" y="11"/>
                    <a:pt x="61" y="33"/>
                  </a:cubicBezTo>
                  <a:cubicBezTo>
                    <a:pt x="0" y="94"/>
                    <a:pt x="36" y="183"/>
                    <a:pt x="110" y="212"/>
                  </a:cubicBezTo>
                  <a:lnTo>
                    <a:pt x="122" y="215"/>
                  </a:lnTo>
                  <a:cubicBezTo>
                    <a:pt x="131" y="219"/>
                    <a:pt x="140" y="220"/>
                    <a:pt x="149" y="220"/>
                  </a:cubicBezTo>
                  <a:cubicBezTo>
                    <a:pt x="211" y="220"/>
                    <a:pt x="267" y="150"/>
                    <a:pt x="244" y="90"/>
                  </a:cubicBezTo>
                  <a:cubicBezTo>
                    <a:pt x="243" y="87"/>
                    <a:pt x="242" y="82"/>
                    <a:pt x="239" y="79"/>
                  </a:cubicBezTo>
                  <a:cubicBezTo>
                    <a:pt x="222" y="31"/>
                    <a:pt x="17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1853092" y="2395645"/>
              <a:ext cx="14269" cy="10958"/>
            </a:xfrm>
            <a:custGeom>
              <a:avLst/>
              <a:gdLst/>
              <a:ahLst/>
              <a:cxnLst/>
              <a:rect l="l" t="t" r="r" b="b"/>
              <a:pathLst>
                <a:path w="293" h="225" extrusionOk="0">
                  <a:moveTo>
                    <a:pt x="145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1849440" y="2421749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1717701" y="2315725"/>
              <a:ext cx="20697" cy="19431"/>
            </a:xfrm>
            <a:custGeom>
              <a:avLst/>
              <a:gdLst/>
              <a:ahLst/>
              <a:cxnLst/>
              <a:rect l="l" t="t" r="r" b="b"/>
              <a:pathLst>
                <a:path w="425" h="399" extrusionOk="0">
                  <a:moveTo>
                    <a:pt x="231" y="1"/>
                  </a:moveTo>
                  <a:cubicBezTo>
                    <a:pt x="225" y="1"/>
                    <a:pt x="220" y="1"/>
                    <a:pt x="215" y="2"/>
                  </a:cubicBezTo>
                  <a:lnTo>
                    <a:pt x="204" y="3"/>
                  </a:lnTo>
                  <a:cubicBezTo>
                    <a:pt x="133" y="10"/>
                    <a:pt x="72" y="36"/>
                    <a:pt x="35" y="102"/>
                  </a:cubicBezTo>
                  <a:cubicBezTo>
                    <a:pt x="4" y="157"/>
                    <a:pt x="1" y="222"/>
                    <a:pt x="26" y="278"/>
                  </a:cubicBezTo>
                  <a:cubicBezTo>
                    <a:pt x="58" y="353"/>
                    <a:pt x="136" y="398"/>
                    <a:pt x="213" y="398"/>
                  </a:cubicBezTo>
                  <a:cubicBezTo>
                    <a:pt x="262" y="398"/>
                    <a:pt x="311" y="380"/>
                    <a:pt x="348" y="340"/>
                  </a:cubicBezTo>
                  <a:cubicBezTo>
                    <a:pt x="351" y="336"/>
                    <a:pt x="353" y="334"/>
                    <a:pt x="355" y="331"/>
                  </a:cubicBezTo>
                  <a:cubicBezTo>
                    <a:pt x="409" y="274"/>
                    <a:pt x="424" y="191"/>
                    <a:pt x="393" y="118"/>
                  </a:cubicBezTo>
                  <a:cubicBezTo>
                    <a:pt x="368" y="59"/>
                    <a:pt x="301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1693155" y="2361749"/>
              <a:ext cx="14074" cy="12029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63" y="1"/>
                  </a:moveTo>
                  <a:cubicBezTo>
                    <a:pt x="54" y="1"/>
                    <a:pt x="0" y="134"/>
                    <a:pt x="77" y="211"/>
                  </a:cubicBezTo>
                  <a:cubicBezTo>
                    <a:pt x="102" y="236"/>
                    <a:pt x="133" y="247"/>
                    <a:pt x="163" y="247"/>
                  </a:cubicBezTo>
                  <a:cubicBezTo>
                    <a:pt x="227" y="247"/>
                    <a:pt x="288" y="197"/>
                    <a:pt x="288" y="122"/>
                  </a:cubicBezTo>
                  <a:cubicBezTo>
                    <a:pt x="286" y="54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1748140" y="2375141"/>
              <a:ext cx="5065" cy="399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53" y="0"/>
                  </a:moveTo>
                  <a:cubicBezTo>
                    <a:pt x="0" y="0"/>
                    <a:pt x="2" y="81"/>
                    <a:pt x="53" y="81"/>
                  </a:cubicBezTo>
                  <a:cubicBezTo>
                    <a:pt x="104" y="81"/>
                    <a:pt x="10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1761241" y="2330044"/>
              <a:ext cx="21720" cy="21185"/>
            </a:xfrm>
            <a:custGeom>
              <a:avLst/>
              <a:gdLst/>
              <a:ahLst/>
              <a:cxnLst/>
              <a:rect l="l" t="t" r="r" b="b"/>
              <a:pathLst>
                <a:path w="446" h="435" extrusionOk="0">
                  <a:moveTo>
                    <a:pt x="221" y="1"/>
                  </a:moveTo>
                  <a:cubicBezTo>
                    <a:pt x="108" y="1"/>
                    <a:pt x="0" y="103"/>
                    <a:pt x="6" y="220"/>
                  </a:cubicBezTo>
                  <a:cubicBezTo>
                    <a:pt x="12" y="336"/>
                    <a:pt x="103" y="435"/>
                    <a:pt x="224" y="435"/>
                  </a:cubicBezTo>
                  <a:cubicBezTo>
                    <a:pt x="338" y="435"/>
                    <a:pt x="446" y="333"/>
                    <a:pt x="440" y="216"/>
                  </a:cubicBezTo>
                  <a:cubicBezTo>
                    <a:pt x="434" y="99"/>
                    <a:pt x="342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1627311" y="2359800"/>
              <a:ext cx="17435" cy="16948"/>
            </a:xfrm>
            <a:custGeom>
              <a:avLst/>
              <a:gdLst/>
              <a:ahLst/>
              <a:cxnLst/>
              <a:rect l="l" t="t" r="r" b="b"/>
              <a:pathLst>
                <a:path w="358" h="348" extrusionOk="0">
                  <a:moveTo>
                    <a:pt x="177" y="0"/>
                  </a:moveTo>
                  <a:cubicBezTo>
                    <a:pt x="86" y="0"/>
                    <a:pt x="0" y="82"/>
                    <a:pt x="5" y="176"/>
                  </a:cubicBezTo>
                  <a:cubicBezTo>
                    <a:pt x="7" y="271"/>
                    <a:pt x="85" y="348"/>
                    <a:pt x="180" y="348"/>
                  </a:cubicBezTo>
                  <a:cubicBezTo>
                    <a:pt x="271" y="348"/>
                    <a:pt x="357" y="265"/>
                    <a:pt x="352" y="173"/>
                  </a:cubicBezTo>
                  <a:cubicBezTo>
                    <a:pt x="350" y="77"/>
                    <a:pt x="273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1561612" y="2357804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1"/>
                  </a:moveTo>
                  <a:cubicBezTo>
                    <a:pt x="1" y="1"/>
                    <a:pt x="2" y="193"/>
                    <a:pt x="126" y="193"/>
                  </a:cubicBezTo>
                  <a:cubicBezTo>
                    <a:pt x="251" y="193"/>
                    <a:pt x="2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1450669" y="2357122"/>
              <a:ext cx="536" cy="438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6" y="0"/>
                  </a:moveTo>
                  <a:cubicBezTo>
                    <a:pt x="1" y="0"/>
                    <a:pt x="1" y="7"/>
                    <a:pt x="6" y="9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1325408" y="2341537"/>
              <a:ext cx="11201" cy="8669"/>
            </a:xfrm>
            <a:custGeom>
              <a:avLst/>
              <a:gdLst/>
              <a:ahLst/>
              <a:cxnLst/>
              <a:rect l="l" t="t" r="r" b="b"/>
              <a:pathLst>
                <a:path w="230" h="178" extrusionOk="0">
                  <a:moveTo>
                    <a:pt x="114" y="0"/>
                  </a:moveTo>
                  <a:cubicBezTo>
                    <a:pt x="1" y="0"/>
                    <a:pt x="2" y="178"/>
                    <a:pt x="116" y="178"/>
                  </a:cubicBezTo>
                  <a:cubicBezTo>
                    <a:pt x="229" y="178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1231510" y="2368664"/>
              <a:ext cx="18311" cy="24788"/>
            </a:xfrm>
            <a:custGeom>
              <a:avLst/>
              <a:gdLst/>
              <a:ahLst/>
              <a:cxnLst/>
              <a:rect l="l" t="t" r="r" b="b"/>
              <a:pathLst>
                <a:path w="376" h="509" extrusionOk="0">
                  <a:moveTo>
                    <a:pt x="212" y="0"/>
                  </a:moveTo>
                  <a:cubicBezTo>
                    <a:pt x="126" y="0"/>
                    <a:pt x="45" y="78"/>
                    <a:pt x="50" y="164"/>
                  </a:cubicBezTo>
                  <a:cubicBezTo>
                    <a:pt x="51" y="189"/>
                    <a:pt x="57" y="213"/>
                    <a:pt x="69" y="236"/>
                  </a:cubicBezTo>
                  <a:cubicBezTo>
                    <a:pt x="32" y="266"/>
                    <a:pt x="11" y="310"/>
                    <a:pt x="7" y="357"/>
                  </a:cubicBezTo>
                  <a:cubicBezTo>
                    <a:pt x="7" y="361"/>
                    <a:pt x="7" y="364"/>
                    <a:pt x="7" y="368"/>
                  </a:cubicBezTo>
                  <a:cubicBezTo>
                    <a:pt x="0" y="437"/>
                    <a:pt x="72" y="509"/>
                    <a:pt x="140" y="509"/>
                  </a:cubicBezTo>
                  <a:cubicBezTo>
                    <a:pt x="143" y="509"/>
                    <a:pt x="147" y="509"/>
                    <a:pt x="150" y="508"/>
                  </a:cubicBezTo>
                  <a:lnTo>
                    <a:pt x="160" y="507"/>
                  </a:lnTo>
                  <a:cubicBezTo>
                    <a:pt x="221" y="502"/>
                    <a:pt x="274" y="473"/>
                    <a:pt x="299" y="413"/>
                  </a:cubicBezTo>
                  <a:cubicBezTo>
                    <a:pt x="279" y="322"/>
                    <a:pt x="308" y="226"/>
                    <a:pt x="376" y="162"/>
                  </a:cubicBezTo>
                  <a:cubicBezTo>
                    <a:pt x="374" y="73"/>
                    <a:pt x="301" y="1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1249579" y="2398616"/>
              <a:ext cx="16899" cy="16509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71" y="0"/>
                  </a:moveTo>
                  <a:cubicBezTo>
                    <a:pt x="83" y="0"/>
                    <a:pt x="0" y="80"/>
                    <a:pt x="5" y="171"/>
                  </a:cubicBezTo>
                  <a:cubicBezTo>
                    <a:pt x="7" y="263"/>
                    <a:pt x="82" y="337"/>
                    <a:pt x="175" y="338"/>
                  </a:cubicBezTo>
                  <a:cubicBezTo>
                    <a:pt x="263" y="338"/>
                    <a:pt x="346" y="259"/>
                    <a:pt x="342" y="168"/>
                  </a:cubicBezTo>
                  <a:cubicBezTo>
                    <a:pt x="339" y="75"/>
                    <a:pt x="264" y="2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1289027" y="2358193"/>
              <a:ext cx="34431" cy="37207"/>
            </a:xfrm>
            <a:custGeom>
              <a:avLst/>
              <a:gdLst/>
              <a:ahLst/>
              <a:cxnLst/>
              <a:rect l="l" t="t" r="r" b="b"/>
              <a:pathLst>
                <a:path w="707" h="764" extrusionOk="0">
                  <a:moveTo>
                    <a:pt x="489" y="1"/>
                  </a:moveTo>
                  <a:cubicBezTo>
                    <a:pt x="442" y="1"/>
                    <a:pt x="400" y="31"/>
                    <a:pt x="384" y="77"/>
                  </a:cubicBezTo>
                  <a:cubicBezTo>
                    <a:pt x="348" y="47"/>
                    <a:pt x="303" y="32"/>
                    <a:pt x="258" y="32"/>
                  </a:cubicBezTo>
                  <a:cubicBezTo>
                    <a:pt x="241" y="32"/>
                    <a:pt x="225" y="34"/>
                    <a:pt x="209" y="38"/>
                  </a:cubicBezTo>
                  <a:lnTo>
                    <a:pt x="196" y="41"/>
                  </a:lnTo>
                  <a:cubicBezTo>
                    <a:pt x="43" y="78"/>
                    <a:pt x="1" y="281"/>
                    <a:pt x="108" y="387"/>
                  </a:cubicBezTo>
                  <a:cubicBezTo>
                    <a:pt x="147" y="423"/>
                    <a:pt x="198" y="443"/>
                    <a:pt x="249" y="443"/>
                  </a:cubicBezTo>
                  <a:cubicBezTo>
                    <a:pt x="275" y="443"/>
                    <a:pt x="301" y="438"/>
                    <a:pt x="325" y="428"/>
                  </a:cubicBezTo>
                  <a:lnTo>
                    <a:pt x="325" y="428"/>
                  </a:lnTo>
                  <a:cubicBezTo>
                    <a:pt x="220" y="533"/>
                    <a:pt x="265" y="764"/>
                    <a:pt x="458" y="764"/>
                  </a:cubicBezTo>
                  <a:cubicBezTo>
                    <a:pt x="706" y="764"/>
                    <a:pt x="703" y="378"/>
                    <a:pt x="454" y="378"/>
                  </a:cubicBezTo>
                  <a:cubicBezTo>
                    <a:pt x="434" y="378"/>
                    <a:pt x="415" y="382"/>
                    <a:pt x="396" y="388"/>
                  </a:cubicBezTo>
                  <a:cubicBezTo>
                    <a:pt x="423" y="363"/>
                    <a:pt x="443" y="329"/>
                    <a:pt x="452" y="293"/>
                  </a:cubicBezTo>
                  <a:lnTo>
                    <a:pt x="455" y="279"/>
                  </a:lnTo>
                  <a:cubicBezTo>
                    <a:pt x="460" y="260"/>
                    <a:pt x="461" y="240"/>
                    <a:pt x="460" y="221"/>
                  </a:cubicBezTo>
                  <a:lnTo>
                    <a:pt x="460" y="221"/>
                  </a:lnTo>
                  <a:cubicBezTo>
                    <a:pt x="469" y="224"/>
                    <a:pt x="480" y="225"/>
                    <a:pt x="490" y="225"/>
                  </a:cubicBezTo>
                  <a:cubicBezTo>
                    <a:pt x="543" y="225"/>
                    <a:pt x="579" y="189"/>
                    <a:pt x="598" y="141"/>
                  </a:cubicBezTo>
                  <a:cubicBezTo>
                    <a:pt x="600" y="135"/>
                    <a:pt x="603" y="128"/>
                    <a:pt x="605" y="121"/>
                  </a:cubicBezTo>
                  <a:cubicBezTo>
                    <a:pt x="619" y="74"/>
                    <a:pt x="585" y="26"/>
                    <a:pt x="541" y="10"/>
                  </a:cubicBezTo>
                  <a:cubicBezTo>
                    <a:pt x="534" y="8"/>
                    <a:pt x="527" y="6"/>
                    <a:pt x="518" y="5"/>
                  </a:cubicBezTo>
                  <a:cubicBezTo>
                    <a:pt x="509" y="2"/>
                    <a:pt x="499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1274417" y="2352057"/>
              <a:ext cx="20357" cy="15730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8" y="1"/>
                  </a:moveTo>
                  <a:cubicBezTo>
                    <a:pt x="1" y="1"/>
                    <a:pt x="3" y="322"/>
                    <a:pt x="210" y="322"/>
                  </a:cubicBezTo>
                  <a:cubicBezTo>
                    <a:pt x="417" y="322"/>
                    <a:pt x="416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1361642" y="2325125"/>
              <a:ext cx="14853" cy="1441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1" y="0"/>
                  </a:moveTo>
                  <a:cubicBezTo>
                    <a:pt x="75" y="0"/>
                    <a:pt x="1" y="69"/>
                    <a:pt x="6" y="149"/>
                  </a:cubicBezTo>
                  <a:cubicBezTo>
                    <a:pt x="7" y="230"/>
                    <a:pt x="73" y="294"/>
                    <a:pt x="154" y="296"/>
                  </a:cubicBezTo>
                  <a:cubicBezTo>
                    <a:pt x="232" y="294"/>
                    <a:pt x="304" y="225"/>
                    <a:pt x="300" y="147"/>
                  </a:cubicBezTo>
                  <a:cubicBezTo>
                    <a:pt x="297" y="66"/>
                    <a:pt x="232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1156753" y="2389265"/>
              <a:ext cx="40275" cy="31168"/>
            </a:xfrm>
            <a:custGeom>
              <a:avLst/>
              <a:gdLst/>
              <a:ahLst/>
              <a:cxnLst/>
              <a:rect l="l" t="t" r="r" b="b"/>
              <a:pathLst>
                <a:path w="827" h="640" extrusionOk="0">
                  <a:moveTo>
                    <a:pt x="214" y="1"/>
                  </a:moveTo>
                  <a:cubicBezTo>
                    <a:pt x="104" y="1"/>
                    <a:pt x="1" y="100"/>
                    <a:pt x="7" y="212"/>
                  </a:cubicBezTo>
                  <a:cubicBezTo>
                    <a:pt x="13" y="323"/>
                    <a:pt x="100" y="419"/>
                    <a:pt x="217" y="419"/>
                  </a:cubicBezTo>
                  <a:cubicBezTo>
                    <a:pt x="240" y="419"/>
                    <a:pt x="263" y="414"/>
                    <a:pt x="285" y="406"/>
                  </a:cubicBezTo>
                  <a:cubicBezTo>
                    <a:pt x="285" y="469"/>
                    <a:pt x="311" y="528"/>
                    <a:pt x="357" y="571"/>
                  </a:cubicBezTo>
                  <a:cubicBezTo>
                    <a:pt x="405" y="617"/>
                    <a:pt x="467" y="640"/>
                    <a:pt x="529" y="640"/>
                  </a:cubicBezTo>
                  <a:cubicBezTo>
                    <a:pt x="593" y="640"/>
                    <a:pt x="656" y="616"/>
                    <a:pt x="705" y="569"/>
                  </a:cubicBezTo>
                  <a:cubicBezTo>
                    <a:pt x="730" y="544"/>
                    <a:pt x="753" y="515"/>
                    <a:pt x="772" y="484"/>
                  </a:cubicBezTo>
                  <a:cubicBezTo>
                    <a:pt x="827" y="397"/>
                    <a:pt x="809" y="262"/>
                    <a:pt x="731" y="191"/>
                  </a:cubicBezTo>
                  <a:cubicBezTo>
                    <a:pt x="684" y="147"/>
                    <a:pt x="622" y="123"/>
                    <a:pt x="560" y="123"/>
                  </a:cubicBezTo>
                  <a:cubicBezTo>
                    <a:pt x="518" y="123"/>
                    <a:pt x="476" y="134"/>
                    <a:pt x="438" y="156"/>
                  </a:cubicBezTo>
                  <a:cubicBezTo>
                    <a:pt x="430" y="159"/>
                    <a:pt x="424" y="165"/>
                    <a:pt x="418" y="170"/>
                  </a:cubicBezTo>
                  <a:cubicBezTo>
                    <a:pt x="398" y="72"/>
                    <a:pt x="313" y="2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1209838" y="2411229"/>
              <a:ext cx="22305" cy="17288"/>
            </a:xfrm>
            <a:custGeom>
              <a:avLst/>
              <a:gdLst/>
              <a:ahLst/>
              <a:cxnLst/>
              <a:rect l="l" t="t" r="r" b="b"/>
              <a:pathLst>
                <a:path w="458" h="355" extrusionOk="0">
                  <a:moveTo>
                    <a:pt x="228" y="1"/>
                  </a:moveTo>
                  <a:cubicBezTo>
                    <a:pt x="1" y="1"/>
                    <a:pt x="3" y="354"/>
                    <a:pt x="231" y="354"/>
                  </a:cubicBezTo>
                  <a:cubicBezTo>
                    <a:pt x="458" y="354"/>
                    <a:pt x="4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1142288" y="2439135"/>
              <a:ext cx="13539" cy="13198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38" y="0"/>
                  </a:moveTo>
                  <a:cubicBezTo>
                    <a:pt x="67" y="0"/>
                    <a:pt x="0" y="65"/>
                    <a:pt x="4" y="137"/>
                  </a:cubicBezTo>
                  <a:cubicBezTo>
                    <a:pt x="6" y="211"/>
                    <a:pt x="66" y="271"/>
                    <a:pt x="141" y="271"/>
                  </a:cubicBezTo>
                  <a:cubicBezTo>
                    <a:pt x="211" y="271"/>
                    <a:pt x="278" y="207"/>
                    <a:pt x="274" y="135"/>
                  </a:cubicBezTo>
                  <a:cubicBezTo>
                    <a:pt x="272" y="60"/>
                    <a:pt x="212" y="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1120665" y="2412057"/>
              <a:ext cx="17191" cy="16753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75" y="1"/>
                  </a:moveTo>
                  <a:cubicBezTo>
                    <a:pt x="86" y="1"/>
                    <a:pt x="0" y="82"/>
                    <a:pt x="5" y="173"/>
                  </a:cubicBezTo>
                  <a:cubicBezTo>
                    <a:pt x="7" y="267"/>
                    <a:pt x="84" y="342"/>
                    <a:pt x="178" y="343"/>
                  </a:cubicBezTo>
                  <a:cubicBezTo>
                    <a:pt x="267" y="343"/>
                    <a:pt x="353" y="262"/>
                    <a:pt x="348" y="171"/>
                  </a:cubicBezTo>
                  <a:cubicBezTo>
                    <a:pt x="345" y="77"/>
                    <a:pt x="268" y="2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1091200" y="2475272"/>
              <a:ext cx="5162" cy="394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53" y="1"/>
                  </a:moveTo>
                  <a:cubicBezTo>
                    <a:pt x="1" y="1"/>
                    <a:pt x="2" y="81"/>
                    <a:pt x="53" y="81"/>
                  </a:cubicBezTo>
                  <a:cubicBezTo>
                    <a:pt x="105" y="81"/>
                    <a:pt x="10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1090129" y="2423502"/>
              <a:ext cx="44658" cy="40080"/>
            </a:xfrm>
            <a:custGeom>
              <a:avLst/>
              <a:gdLst/>
              <a:ahLst/>
              <a:cxnLst/>
              <a:rect l="l" t="t" r="r" b="b"/>
              <a:pathLst>
                <a:path w="917" h="823" extrusionOk="0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9" y="8"/>
                    <a:pt x="0" y="120"/>
                    <a:pt x="0" y="270"/>
                  </a:cubicBezTo>
                  <a:lnTo>
                    <a:pt x="0" y="281"/>
                  </a:lnTo>
                  <a:cubicBezTo>
                    <a:pt x="1" y="350"/>
                    <a:pt x="29" y="414"/>
                    <a:pt x="76" y="463"/>
                  </a:cubicBezTo>
                  <a:cubicBezTo>
                    <a:pt x="75" y="470"/>
                    <a:pt x="75" y="477"/>
                    <a:pt x="75" y="484"/>
                  </a:cubicBezTo>
                  <a:cubicBezTo>
                    <a:pt x="77" y="556"/>
                    <a:pt x="124" y="619"/>
                    <a:pt x="192" y="644"/>
                  </a:cubicBezTo>
                  <a:cubicBezTo>
                    <a:pt x="241" y="745"/>
                    <a:pt x="338" y="822"/>
                    <a:pt x="485" y="822"/>
                  </a:cubicBezTo>
                  <a:cubicBezTo>
                    <a:pt x="914" y="822"/>
                    <a:pt x="917" y="170"/>
                    <a:pt x="502" y="145"/>
                  </a:cubicBezTo>
                  <a:cubicBezTo>
                    <a:pt x="458" y="61"/>
                    <a:pt x="372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1035047" y="2432609"/>
              <a:ext cx="21184" cy="18409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222" y="0"/>
                  </a:moveTo>
                  <a:cubicBezTo>
                    <a:pt x="190" y="0"/>
                    <a:pt x="156" y="8"/>
                    <a:pt x="124" y="24"/>
                  </a:cubicBezTo>
                  <a:cubicBezTo>
                    <a:pt x="120" y="26"/>
                    <a:pt x="114" y="30"/>
                    <a:pt x="109" y="32"/>
                  </a:cubicBezTo>
                  <a:cubicBezTo>
                    <a:pt x="26" y="72"/>
                    <a:pt x="1" y="187"/>
                    <a:pt x="35" y="266"/>
                  </a:cubicBezTo>
                  <a:cubicBezTo>
                    <a:pt x="68" y="343"/>
                    <a:pt x="136" y="377"/>
                    <a:pt x="212" y="377"/>
                  </a:cubicBezTo>
                  <a:cubicBezTo>
                    <a:pt x="226" y="377"/>
                    <a:pt x="241" y="376"/>
                    <a:pt x="256" y="374"/>
                  </a:cubicBezTo>
                  <a:lnTo>
                    <a:pt x="273" y="370"/>
                  </a:lnTo>
                  <a:cubicBezTo>
                    <a:pt x="387" y="351"/>
                    <a:pt x="435" y="207"/>
                    <a:pt x="394" y="113"/>
                  </a:cubicBezTo>
                  <a:cubicBezTo>
                    <a:pt x="362" y="38"/>
                    <a:pt x="294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1001491" y="2511214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1028083" y="2483259"/>
              <a:ext cx="17727" cy="17240"/>
            </a:xfrm>
            <a:custGeom>
              <a:avLst/>
              <a:gdLst/>
              <a:ahLst/>
              <a:cxnLst/>
              <a:rect l="l" t="t" r="r" b="b"/>
              <a:pathLst>
                <a:path w="364" h="354" extrusionOk="0">
                  <a:moveTo>
                    <a:pt x="180" y="0"/>
                  </a:moveTo>
                  <a:cubicBezTo>
                    <a:pt x="88" y="0"/>
                    <a:pt x="1" y="83"/>
                    <a:pt x="5" y="179"/>
                  </a:cubicBezTo>
                  <a:cubicBezTo>
                    <a:pt x="8" y="275"/>
                    <a:pt x="86" y="352"/>
                    <a:pt x="184" y="354"/>
                  </a:cubicBezTo>
                  <a:cubicBezTo>
                    <a:pt x="277" y="354"/>
                    <a:pt x="364" y="270"/>
                    <a:pt x="359" y="175"/>
                  </a:cubicBezTo>
                  <a:cubicBezTo>
                    <a:pt x="357" y="77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972027" y="2466213"/>
              <a:ext cx="53375" cy="61313"/>
            </a:xfrm>
            <a:custGeom>
              <a:avLst/>
              <a:gdLst/>
              <a:ahLst/>
              <a:cxnLst/>
              <a:rect l="l" t="t" r="r" b="b"/>
              <a:pathLst>
                <a:path w="1096" h="1259" extrusionOk="0">
                  <a:moveTo>
                    <a:pt x="838" y="0"/>
                  </a:moveTo>
                  <a:cubicBezTo>
                    <a:pt x="764" y="0"/>
                    <a:pt x="695" y="66"/>
                    <a:pt x="699" y="142"/>
                  </a:cubicBezTo>
                  <a:cubicBezTo>
                    <a:pt x="701" y="208"/>
                    <a:pt x="747" y="264"/>
                    <a:pt x="811" y="280"/>
                  </a:cubicBezTo>
                  <a:cubicBezTo>
                    <a:pt x="723" y="280"/>
                    <a:pt x="666" y="327"/>
                    <a:pt x="616" y="394"/>
                  </a:cubicBezTo>
                  <a:cubicBezTo>
                    <a:pt x="614" y="398"/>
                    <a:pt x="610" y="400"/>
                    <a:pt x="608" y="405"/>
                  </a:cubicBezTo>
                  <a:cubicBezTo>
                    <a:pt x="594" y="425"/>
                    <a:pt x="584" y="450"/>
                    <a:pt x="580" y="475"/>
                  </a:cubicBezTo>
                  <a:cubicBezTo>
                    <a:pt x="556" y="461"/>
                    <a:pt x="529" y="454"/>
                    <a:pt x="503" y="454"/>
                  </a:cubicBezTo>
                  <a:cubicBezTo>
                    <a:pt x="432" y="454"/>
                    <a:pt x="361" y="500"/>
                    <a:pt x="333" y="567"/>
                  </a:cubicBezTo>
                  <a:cubicBezTo>
                    <a:pt x="315" y="608"/>
                    <a:pt x="315" y="657"/>
                    <a:pt x="333" y="699"/>
                  </a:cubicBezTo>
                  <a:cubicBezTo>
                    <a:pt x="310" y="689"/>
                    <a:pt x="285" y="683"/>
                    <a:pt x="259" y="683"/>
                  </a:cubicBezTo>
                  <a:cubicBezTo>
                    <a:pt x="243" y="683"/>
                    <a:pt x="226" y="686"/>
                    <a:pt x="209" y="690"/>
                  </a:cubicBezTo>
                  <a:lnTo>
                    <a:pt x="197" y="695"/>
                  </a:lnTo>
                  <a:cubicBezTo>
                    <a:pt x="53" y="738"/>
                    <a:pt x="1" y="922"/>
                    <a:pt x="108" y="1032"/>
                  </a:cubicBezTo>
                  <a:cubicBezTo>
                    <a:pt x="91" y="1056"/>
                    <a:pt x="83" y="1083"/>
                    <a:pt x="84" y="1112"/>
                  </a:cubicBezTo>
                  <a:cubicBezTo>
                    <a:pt x="87" y="1193"/>
                    <a:pt x="152" y="1258"/>
                    <a:pt x="233" y="1258"/>
                  </a:cubicBezTo>
                  <a:cubicBezTo>
                    <a:pt x="310" y="1258"/>
                    <a:pt x="384" y="1189"/>
                    <a:pt x="379" y="1109"/>
                  </a:cubicBezTo>
                  <a:cubicBezTo>
                    <a:pt x="378" y="1090"/>
                    <a:pt x="375" y="1071"/>
                    <a:pt x="366" y="1055"/>
                  </a:cubicBezTo>
                  <a:cubicBezTo>
                    <a:pt x="406" y="1027"/>
                    <a:pt x="435" y="988"/>
                    <a:pt x="450" y="943"/>
                  </a:cubicBezTo>
                  <a:cubicBezTo>
                    <a:pt x="451" y="939"/>
                    <a:pt x="452" y="934"/>
                    <a:pt x="453" y="931"/>
                  </a:cubicBezTo>
                  <a:cubicBezTo>
                    <a:pt x="466" y="888"/>
                    <a:pt x="461" y="843"/>
                    <a:pt x="442" y="803"/>
                  </a:cubicBezTo>
                  <a:lnTo>
                    <a:pt x="442" y="803"/>
                  </a:lnTo>
                  <a:cubicBezTo>
                    <a:pt x="446" y="805"/>
                    <a:pt x="450" y="807"/>
                    <a:pt x="452" y="808"/>
                  </a:cubicBezTo>
                  <a:lnTo>
                    <a:pt x="464" y="812"/>
                  </a:lnTo>
                  <a:cubicBezTo>
                    <a:pt x="479" y="817"/>
                    <a:pt x="494" y="820"/>
                    <a:pt x="510" y="820"/>
                  </a:cubicBezTo>
                  <a:cubicBezTo>
                    <a:pt x="579" y="820"/>
                    <a:pt x="648" y="769"/>
                    <a:pt x="672" y="708"/>
                  </a:cubicBezTo>
                  <a:cubicBezTo>
                    <a:pt x="673" y="704"/>
                    <a:pt x="674" y="699"/>
                    <a:pt x="676" y="694"/>
                  </a:cubicBezTo>
                  <a:cubicBezTo>
                    <a:pt x="714" y="718"/>
                    <a:pt x="757" y="731"/>
                    <a:pt x="801" y="734"/>
                  </a:cubicBezTo>
                  <a:lnTo>
                    <a:pt x="816" y="737"/>
                  </a:lnTo>
                  <a:cubicBezTo>
                    <a:pt x="820" y="737"/>
                    <a:pt x="825" y="737"/>
                    <a:pt x="829" y="737"/>
                  </a:cubicBezTo>
                  <a:cubicBezTo>
                    <a:pt x="903" y="737"/>
                    <a:pt x="978" y="682"/>
                    <a:pt x="1012" y="621"/>
                  </a:cubicBezTo>
                  <a:cubicBezTo>
                    <a:pt x="1096" y="477"/>
                    <a:pt x="1001" y="296"/>
                    <a:pt x="835" y="283"/>
                  </a:cubicBezTo>
                  <a:lnTo>
                    <a:pt x="842" y="283"/>
                  </a:lnTo>
                  <a:cubicBezTo>
                    <a:pt x="917" y="283"/>
                    <a:pt x="987" y="217"/>
                    <a:pt x="983" y="141"/>
                  </a:cubicBezTo>
                  <a:cubicBezTo>
                    <a:pt x="982" y="63"/>
                    <a:pt x="917" y="0"/>
                    <a:pt x="840" y="0"/>
                  </a:cubicBezTo>
                  <a:cubicBezTo>
                    <a:pt x="839" y="0"/>
                    <a:pt x="839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958244" y="2494704"/>
              <a:ext cx="16704" cy="16168"/>
            </a:xfrm>
            <a:custGeom>
              <a:avLst/>
              <a:gdLst/>
              <a:ahLst/>
              <a:cxnLst/>
              <a:rect l="l" t="t" r="r" b="b"/>
              <a:pathLst>
                <a:path w="343" h="332" extrusionOk="0">
                  <a:moveTo>
                    <a:pt x="170" y="1"/>
                  </a:moveTo>
                  <a:cubicBezTo>
                    <a:pt x="83" y="1"/>
                    <a:pt x="1" y="78"/>
                    <a:pt x="5" y="167"/>
                  </a:cubicBezTo>
                  <a:cubicBezTo>
                    <a:pt x="8" y="258"/>
                    <a:pt x="82" y="330"/>
                    <a:pt x="172" y="332"/>
                  </a:cubicBezTo>
                  <a:cubicBezTo>
                    <a:pt x="259" y="332"/>
                    <a:pt x="342" y="253"/>
                    <a:pt x="337" y="164"/>
                  </a:cubicBezTo>
                  <a:cubicBezTo>
                    <a:pt x="334" y="73"/>
                    <a:pt x="260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960582" y="2537659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1"/>
                  </a:moveTo>
                  <a:cubicBezTo>
                    <a:pt x="0" y="1"/>
                    <a:pt x="3" y="172"/>
                    <a:pt x="112" y="172"/>
                  </a:cubicBezTo>
                  <a:cubicBezTo>
                    <a:pt x="223" y="172"/>
                    <a:pt x="2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913633" y="2568438"/>
              <a:ext cx="19334" cy="18847"/>
            </a:xfrm>
            <a:custGeom>
              <a:avLst/>
              <a:gdLst/>
              <a:ahLst/>
              <a:cxnLst/>
              <a:rect l="l" t="t" r="r" b="b"/>
              <a:pathLst>
                <a:path w="397" h="387" extrusionOk="0">
                  <a:moveTo>
                    <a:pt x="197" y="1"/>
                  </a:moveTo>
                  <a:cubicBezTo>
                    <a:pt x="97" y="1"/>
                    <a:pt x="0" y="92"/>
                    <a:pt x="6" y="196"/>
                  </a:cubicBezTo>
                  <a:cubicBezTo>
                    <a:pt x="11" y="299"/>
                    <a:pt x="92" y="386"/>
                    <a:pt x="200" y="386"/>
                  </a:cubicBezTo>
                  <a:cubicBezTo>
                    <a:pt x="301" y="386"/>
                    <a:pt x="397" y="296"/>
                    <a:pt x="392" y="192"/>
                  </a:cubicBezTo>
                  <a:cubicBezTo>
                    <a:pt x="386" y="89"/>
                    <a:pt x="305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889331" y="2617335"/>
              <a:ext cx="13831" cy="11834"/>
            </a:xfrm>
            <a:custGeom>
              <a:avLst/>
              <a:gdLst/>
              <a:ahLst/>
              <a:cxnLst/>
              <a:rect l="l" t="t" r="r" b="b"/>
              <a:pathLst>
                <a:path w="284" h="243" extrusionOk="0">
                  <a:moveTo>
                    <a:pt x="161" y="1"/>
                  </a:moveTo>
                  <a:cubicBezTo>
                    <a:pt x="54" y="1"/>
                    <a:pt x="1" y="132"/>
                    <a:pt x="78" y="207"/>
                  </a:cubicBezTo>
                  <a:cubicBezTo>
                    <a:pt x="102" y="231"/>
                    <a:pt x="132" y="242"/>
                    <a:pt x="161" y="242"/>
                  </a:cubicBezTo>
                  <a:cubicBezTo>
                    <a:pt x="224" y="242"/>
                    <a:pt x="283" y="193"/>
                    <a:pt x="283" y="120"/>
                  </a:cubicBezTo>
                  <a:cubicBezTo>
                    <a:pt x="281" y="53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825044" y="2674949"/>
              <a:ext cx="9448" cy="9204"/>
            </a:xfrm>
            <a:custGeom>
              <a:avLst/>
              <a:gdLst/>
              <a:ahLst/>
              <a:cxnLst/>
              <a:rect l="l" t="t" r="r" b="b"/>
              <a:pathLst>
                <a:path w="194" h="189" extrusionOk="0">
                  <a:moveTo>
                    <a:pt x="108" y="0"/>
                  </a:moveTo>
                  <a:cubicBezTo>
                    <a:pt x="102" y="0"/>
                    <a:pt x="96" y="1"/>
                    <a:pt x="90" y="2"/>
                  </a:cubicBezTo>
                  <a:cubicBezTo>
                    <a:pt x="48" y="18"/>
                    <a:pt x="31" y="40"/>
                    <a:pt x="16" y="82"/>
                  </a:cubicBezTo>
                  <a:cubicBezTo>
                    <a:pt x="1" y="125"/>
                    <a:pt x="34" y="176"/>
                    <a:pt x="77" y="187"/>
                  </a:cubicBezTo>
                  <a:cubicBezTo>
                    <a:pt x="84" y="188"/>
                    <a:pt x="91" y="189"/>
                    <a:pt x="97" y="189"/>
                  </a:cubicBezTo>
                  <a:cubicBezTo>
                    <a:pt x="135" y="189"/>
                    <a:pt x="171" y="164"/>
                    <a:pt x="182" y="126"/>
                  </a:cubicBezTo>
                  <a:cubicBezTo>
                    <a:pt x="194" y="95"/>
                    <a:pt x="190" y="62"/>
                    <a:pt x="171" y="34"/>
                  </a:cubicBezTo>
                  <a:cubicBezTo>
                    <a:pt x="157" y="12"/>
                    <a:pt x="133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839265" y="2647676"/>
              <a:ext cx="24399" cy="31071"/>
            </a:xfrm>
            <a:custGeom>
              <a:avLst/>
              <a:gdLst/>
              <a:ahLst/>
              <a:cxnLst/>
              <a:rect l="l" t="t" r="r" b="b"/>
              <a:pathLst>
                <a:path w="501" h="638" extrusionOk="0">
                  <a:moveTo>
                    <a:pt x="254" y="0"/>
                  </a:moveTo>
                  <a:cubicBezTo>
                    <a:pt x="214" y="0"/>
                    <a:pt x="173" y="28"/>
                    <a:pt x="159" y="67"/>
                  </a:cubicBezTo>
                  <a:cubicBezTo>
                    <a:pt x="72" y="93"/>
                    <a:pt x="0" y="177"/>
                    <a:pt x="5" y="271"/>
                  </a:cubicBezTo>
                  <a:cubicBezTo>
                    <a:pt x="9" y="349"/>
                    <a:pt x="54" y="420"/>
                    <a:pt x="124" y="457"/>
                  </a:cubicBezTo>
                  <a:cubicBezTo>
                    <a:pt x="123" y="462"/>
                    <a:pt x="123" y="468"/>
                    <a:pt x="123" y="474"/>
                  </a:cubicBezTo>
                  <a:cubicBezTo>
                    <a:pt x="125" y="564"/>
                    <a:pt x="199" y="636"/>
                    <a:pt x="288" y="637"/>
                  </a:cubicBezTo>
                  <a:cubicBezTo>
                    <a:pt x="374" y="637"/>
                    <a:pt x="456" y="560"/>
                    <a:pt x="451" y="472"/>
                  </a:cubicBezTo>
                  <a:cubicBezTo>
                    <a:pt x="451" y="470"/>
                    <a:pt x="451" y="469"/>
                    <a:pt x="451" y="468"/>
                  </a:cubicBezTo>
                  <a:cubicBezTo>
                    <a:pt x="500" y="419"/>
                    <a:pt x="492" y="322"/>
                    <a:pt x="426" y="288"/>
                  </a:cubicBezTo>
                  <a:cubicBezTo>
                    <a:pt x="428" y="281"/>
                    <a:pt x="428" y="274"/>
                    <a:pt x="428" y="267"/>
                  </a:cubicBezTo>
                  <a:cubicBezTo>
                    <a:pt x="425" y="204"/>
                    <a:pt x="395" y="146"/>
                    <a:pt x="348" y="106"/>
                  </a:cubicBezTo>
                  <a:cubicBezTo>
                    <a:pt x="350" y="83"/>
                    <a:pt x="343" y="58"/>
                    <a:pt x="326" y="41"/>
                  </a:cubicBezTo>
                  <a:lnTo>
                    <a:pt x="316" y="29"/>
                  </a:lnTo>
                  <a:cubicBezTo>
                    <a:pt x="298" y="9"/>
                    <a:pt x="27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851928" y="2683569"/>
              <a:ext cx="7208" cy="5552"/>
            </a:xfrm>
            <a:custGeom>
              <a:avLst/>
              <a:gdLst/>
              <a:ahLst/>
              <a:cxnLst/>
              <a:rect l="l" t="t" r="r" b="b"/>
              <a:pathLst>
                <a:path w="148" h="114" extrusionOk="0">
                  <a:moveTo>
                    <a:pt x="74" y="0"/>
                  </a:moveTo>
                  <a:cubicBezTo>
                    <a:pt x="1" y="0"/>
                    <a:pt x="2" y="113"/>
                    <a:pt x="75" y="113"/>
                  </a:cubicBezTo>
                  <a:cubicBezTo>
                    <a:pt x="147" y="113"/>
                    <a:pt x="14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837122" y="2624250"/>
              <a:ext cx="10811" cy="8376"/>
            </a:xfrm>
            <a:custGeom>
              <a:avLst/>
              <a:gdLst/>
              <a:ahLst/>
              <a:cxnLst/>
              <a:rect l="l" t="t" r="r" b="b"/>
              <a:pathLst>
                <a:path w="222" h="172" extrusionOk="0">
                  <a:moveTo>
                    <a:pt x="110" y="1"/>
                  </a:moveTo>
                  <a:cubicBezTo>
                    <a:pt x="0" y="1"/>
                    <a:pt x="0" y="172"/>
                    <a:pt x="112" y="172"/>
                  </a:cubicBezTo>
                  <a:cubicBezTo>
                    <a:pt x="222" y="172"/>
                    <a:pt x="220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844915" y="2705972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3" y="1"/>
                  </a:moveTo>
                  <a:cubicBezTo>
                    <a:pt x="1" y="1"/>
                    <a:pt x="2" y="220"/>
                    <a:pt x="144" y="220"/>
                  </a:cubicBezTo>
                  <a:cubicBezTo>
                    <a:pt x="285" y="220"/>
                    <a:pt x="28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927757" y="2775371"/>
              <a:ext cx="17337" cy="16850"/>
            </a:xfrm>
            <a:custGeom>
              <a:avLst/>
              <a:gdLst/>
              <a:ahLst/>
              <a:cxnLst/>
              <a:rect l="l" t="t" r="r" b="b"/>
              <a:pathLst>
                <a:path w="356" h="346" extrusionOk="0">
                  <a:moveTo>
                    <a:pt x="177" y="0"/>
                  </a:moveTo>
                  <a:cubicBezTo>
                    <a:pt x="86" y="0"/>
                    <a:pt x="1" y="81"/>
                    <a:pt x="7" y="174"/>
                  </a:cubicBezTo>
                  <a:cubicBezTo>
                    <a:pt x="9" y="268"/>
                    <a:pt x="85" y="344"/>
                    <a:pt x="180" y="345"/>
                  </a:cubicBezTo>
                  <a:cubicBezTo>
                    <a:pt x="270" y="345"/>
                    <a:pt x="355" y="263"/>
                    <a:pt x="351" y="172"/>
                  </a:cubicBezTo>
                  <a:cubicBezTo>
                    <a:pt x="348" y="76"/>
                    <a:pt x="271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859233" y="2721361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5" y="0"/>
                  </a:moveTo>
                  <a:cubicBezTo>
                    <a:pt x="1" y="0"/>
                    <a:pt x="3" y="145"/>
                    <a:pt x="96" y="145"/>
                  </a:cubicBezTo>
                  <a:cubicBezTo>
                    <a:pt x="189" y="145"/>
                    <a:pt x="188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819103" y="2708114"/>
              <a:ext cx="42515" cy="49431"/>
            </a:xfrm>
            <a:custGeom>
              <a:avLst/>
              <a:gdLst/>
              <a:ahLst/>
              <a:cxnLst/>
              <a:rect l="l" t="t" r="r" b="b"/>
              <a:pathLst>
                <a:path w="873" h="1015" extrusionOk="0">
                  <a:moveTo>
                    <a:pt x="342" y="1"/>
                  </a:moveTo>
                  <a:cubicBezTo>
                    <a:pt x="332" y="1"/>
                    <a:pt x="323" y="2"/>
                    <a:pt x="313" y="7"/>
                  </a:cubicBezTo>
                  <a:cubicBezTo>
                    <a:pt x="295" y="14"/>
                    <a:pt x="277" y="22"/>
                    <a:pt x="261" y="32"/>
                  </a:cubicBezTo>
                  <a:cubicBezTo>
                    <a:pt x="195" y="71"/>
                    <a:pt x="185" y="161"/>
                    <a:pt x="238" y="216"/>
                  </a:cubicBezTo>
                  <a:cubicBezTo>
                    <a:pt x="243" y="221"/>
                    <a:pt x="249" y="226"/>
                    <a:pt x="255" y="229"/>
                  </a:cubicBezTo>
                  <a:cubicBezTo>
                    <a:pt x="236" y="241"/>
                    <a:pt x="217" y="254"/>
                    <a:pt x="199" y="268"/>
                  </a:cubicBezTo>
                  <a:cubicBezTo>
                    <a:pt x="149" y="310"/>
                    <a:pt x="141" y="384"/>
                    <a:pt x="153" y="443"/>
                  </a:cubicBezTo>
                  <a:cubicBezTo>
                    <a:pt x="138" y="431"/>
                    <a:pt x="119" y="425"/>
                    <a:pt x="101" y="425"/>
                  </a:cubicBezTo>
                  <a:cubicBezTo>
                    <a:pt x="95" y="425"/>
                    <a:pt x="90" y="426"/>
                    <a:pt x="85" y="427"/>
                  </a:cubicBezTo>
                  <a:lnTo>
                    <a:pt x="74" y="429"/>
                  </a:lnTo>
                  <a:cubicBezTo>
                    <a:pt x="23" y="441"/>
                    <a:pt x="0" y="504"/>
                    <a:pt x="26" y="548"/>
                  </a:cubicBezTo>
                  <a:cubicBezTo>
                    <a:pt x="41" y="574"/>
                    <a:pt x="66" y="587"/>
                    <a:pt x="92" y="587"/>
                  </a:cubicBezTo>
                  <a:cubicBezTo>
                    <a:pt x="113" y="587"/>
                    <a:pt x="135" y="579"/>
                    <a:pt x="153" y="564"/>
                  </a:cubicBezTo>
                  <a:lnTo>
                    <a:pt x="161" y="556"/>
                  </a:lnTo>
                  <a:cubicBezTo>
                    <a:pt x="172" y="547"/>
                    <a:pt x="179" y="535"/>
                    <a:pt x="182" y="522"/>
                  </a:cubicBezTo>
                  <a:cubicBezTo>
                    <a:pt x="201" y="554"/>
                    <a:pt x="225" y="583"/>
                    <a:pt x="252" y="609"/>
                  </a:cubicBezTo>
                  <a:cubicBezTo>
                    <a:pt x="262" y="617"/>
                    <a:pt x="273" y="625"/>
                    <a:pt x="285" y="633"/>
                  </a:cubicBezTo>
                  <a:cubicBezTo>
                    <a:pt x="239" y="635"/>
                    <a:pt x="195" y="653"/>
                    <a:pt x="162" y="683"/>
                  </a:cubicBezTo>
                  <a:cubicBezTo>
                    <a:pt x="132" y="708"/>
                    <a:pt x="113" y="741"/>
                    <a:pt x="106" y="779"/>
                  </a:cubicBezTo>
                  <a:cubicBezTo>
                    <a:pt x="81" y="896"/>
                    <a:pt x="162" y="1015"/>
                    <a:pt x="288" y="1015"/>
                  </a:cubicBezTo>
                  <a:cubicBezTo>
                    <a:pt x="288" y="1015"/>
                    <a:pt x="289" y="1015"/>
                    <a:pt x="289" y="1015"/>
                  </a:cubicBezTo>
                  <a:cubicBezTo>
                    <a:pt x="363" y="1015"/>
                    <a:pt x="430" y="969"/>
                    <a:pt x="456" y="900"/>
                  </a:cubicBezTo>
                  <a:cubicBezTo>
                    <a:pt x="469" y="911"/>
                    <a:pt x="483" y="915"/>
                    <a:pt x="498" y="915"/>
                  </a:cubicBezTo>
                  <a:cubicBezTo>
                    <a:pt x="539" y="915"/>
                    <a:pt x="580" y="881"/>
                    <a:pt x="580" y="837"/>
                  </a:cubicBezTo>
                  <a:cubicBezTo>
                    <a:pt x="577" y="792"/>
                    <a:pt x="540" y="761"/>
                    <a:pt x="499" y="761"/>
                  </a:cubicBezTo>
                  <a:cubicBezTo>
                    <a:pt x="488" y="761"/>
                    <a:pt x="477" y="763"/>
                    <a:pt x="466" y="768"/>
                  </a:cubicBezTo>
                  <a:cubicBezTo>
                    <a:pt x="458" y="740"/>
                    <a:pt x="444" y="715"/>
                    <a:pt x="425" y="693"/>
                  </a:cubicBezTo>
                  <a:lnTo>
                    <a:pt x="425" y="693"/>
                  </a:lnTo>
                  <a:lnTo>
                    <a:pt x="460" y="704"/>
                  </a:lnTo>
                  <a:cubicBezTo>
                    <a:pt x="479" y="710"/>
                    <a:pt x="499" y="713"/>
                    <a:pt x="520" y="713"/>
                  </a:cubicBezTo>
                  <a:cubicBezTo>
                    <a:pt x="570" y="713"/>
                    <a:pt x="621" y="696"/>
                    <a:pt x="664" y="666"/>
                  </a:cubicBezTo>
                  <a:cubicBezTo>
                    <a:pt x="675" y="667"/>
                    <a:pt x="684" y="668"/>
                    <a:pt x="695" y="668"/>
                  </a:cubicBezTo>
                  <a:cubicBezTo>
                    <a:pt x="851" y="668"/>
                    <a:pt x="873" y="462"/>
                    <a:pt x="762" y="402"/>
                  </a:cubicBezTo>
                  <a:cubicBezTo>
                    <a:pt x="738" y="316"/>
                    <a:pt x="673" y="248"/>
                    <a:pt x="587" y="222"/>
                  </a:cubicBezTo>
                  <a:lnTo>
                    <a:pt x="523" y="201"/>
                  </a:lnTo>
                  <a:cubicBezTo>
                    <a:pt x="492" y="190"/>
                    <a:pt x="460" y="185"/>
                    <a:pt x="426" y="185"/>
                  </a:cubicBezTo>
                  <a:cubicBezTo>
                    <a:pt x="431" y="179"/>
                    <a:pt x="436" y="173"/>
                    <a:pt x="439" y="166"/>
                  </a:cubicBezTo>
                  <a:cubicBezTo>
                    <a:pt x="461" y="128"/>
                    <a:pt x="456" y="79"/>
                    <a:pt x="429" y="45"/>
                  </a:cubicBezTo>
                  <a:cubicBezTo>
                    <a:pt x="409" y="21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807219" y="2684494"/>
              <a:ext cx="14220" cy="11006"/>
            </a:xfrm>
            <a:custGeom>
              <a:avLst/>
              <a:gdLst/>
              <a:ahLst/>
              <a:cxnLst/>
              <a:rect l="l" t="t" r="r" b="b"/>
              <a:pathLst>
                <a:path w="292" h="226" extrusionOk="0">
                  <a:moveTo>
                    <a:pt x="145" y="0"/>
                  </a:moveTo>
                  <a:cubicBezTo>
                    <a:pt x="0" y="0"/>
                    <a:pt x="3" y="225"/>
                    <a:pt x="147" y="225"/>
                  </a:cubicBezTo>
                  <a:cubicBezTo>
                    <a:pt x="292" y="225"/>
                    <a:pt x="291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821976" y="2650549"/>
              <a:ext cx="7256" cy="5795"/>
            </a:xfrm>
            <a:custGeom>
              <a:avLst/>
              <a:gdLst/>
              <a:ahLst/>
              <a:cxnLst/>
              <a:rect l="l" t="t" r="r" b="b"/>
              <a:pathLst>
                <a:path w="149" h="119" extrusionOk="0">
                  <a:moveTo>
                    <a:pt x="61" y="1"/>
                  </a:moveTo>
                  <a:cubicBezTo>
                    <a:pt x="1" y="1"/>
                    <a:pt x="0" y="119"/>
                    <a:pt x="61" y="119"/>
                  </a:cubicBezTo>
                  <a:cubicBezTo>
                    <a:pt x="68" y="119"/>
                    <a:pt x="75" y="117"/>
                    <a:pt x="84" y="114"/>
                  </a:cubicBezTo>
                  <a:lnTo>
                    <a:pt x="103" y="107"/>
                  </a:lnTo>
                  <a:cubicBezTo>
                    <a:pt x="148" y="91"/>
                    <a:pt x="147" y="27"/>
                    <a:pt x="102" y="14"/>
                  </a:cubicBezTo>
                  <a:lnTo>
                    <a:pt x="83" y="6"/>
                  </a:lnTo>
                  <a:cubicBezTo>
                    <a:pt x="75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868194" y="2656442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839801" y="2596442"/>
              <a:ext cx="55567" cy="48603"/>
            </a:xfrm>
            <a:custGeom>
              <a:avLst/>
              <a:gdLst/>
              <a:ahLst/>
              <a:cxnLst/>
              <a:rect l="l" t="t" r="r" b="b"/>
              <a:pathLst>
                <a:path w="1141" h="998" extrusionOk="0">
                  <a:moveTo>
                    <a:pt x="708" y="0"/>
                  </a:moveTo>
                  <a:cubicBezTo>
                    <a:pt x="682" y="0"/>
                    <a:pt x="655" y="3"/>
                    <a:pt x="630" y="9"/>
                  </a:cubicBezTo>
                  <a:cubicBezTo>
                    <a:pt x="590" y="19"/>
                    <a:pt x="553" y="35"/>
                    <a:pt x="518" y="54"/>
                  </a:cubicBezTo>
                  <a:cubicBezTo>
                    <a:pt x="508" y="51"/>
                    <a:pt x="500" y="48"/>
                    <a:pt x="490" y="46"/>
                  </a:cubicBezTo>
                  <a:cubicBezTo>
                    <a:pt x="487" y="27"/>
                    <a:pt x="470" y="15"/>
                    <a:pt x="451" y="15"/>
                  </a:cubicBezTo>
                  <a:cubicBezTo>
                    <a:pt x="434" y="15"/>
                    <a:pt x="420" y="24"/>
                    <a:pt x="414" y="40"/>
                  </a:cubicBezTo>
                  <a:cubicBezTo>
                    <a:pt x="66" y="41"/>
                    <a:pt x="0" y="476"/>
                    <a:pt x="214" y="649"/>
                  </a:cubicBezTo>
                  <a:cubicBezTo>
                    <a:pt x="193" y="673"/>
                    <a:pt x="179" y="701"/>
                    <a:pt x="174" y="732"/>
                  </a:cubicBezTo>
                  <a:cubicBezTo>
                    <a:pt x="173" y="741"/>
                    <a:pt x="171" y="750"/>
                    <a:pt x="170" y="758"/>
                  </a:cubicBezTo>
                  <a:cubicBezTo>
                    <a:pt x="160" y="829"/>
                    <a:pt x="168" y="893"/>
                    <a:pt x="221" y="945"/>
                  </a:cubicBezTo>
                  <a:cubicBezTo>
                    <a:pt x="260" y="984"/>
                    <a:pt x="305" y="997"/>
                    <a:pt x="355" y="997"/>
                  </a:cubicBezTo>
                  <a:cubicBezTo>
                    <a:pt x="373" y="997"/>
                    <a:pt x="391" y="996"/>
                    <a:pt x="409" y="993"/>
                  </a:cubicBezTo>
                  <a:lnTo>
                    <a:pt x="436" y="989"/>
                  </a:lnTo>
                  <a:cubicBezTo>
                    <a:pt x="534" y="975"/>
                    <a:pt x="595" y="861"/>
                    <a:pt x="587" y="762"/>
                  </a:cubicBezTo>
                  <a:lnTo>
                    <a:pt x="587" y="762"/>
                  </a:lnTo>
                  <a:cubicBezTo>
                    <a:pt x="602" y="767"/>
                    <a:pt x="618" y="770"/>
                    <a:pt x="634" y="770"/>
                  </a:cubicBezTo>
                  <a:cubicBezTo>
                    <a:pt x="715" y="770"/>
                    <a:pt x="793" y="697"/>
                    <a:pt x="788" y="613"/>
                  </a:cubicBezTo>
                  <a:cubicBezTo>
                    <a:pt x="786" y="568"/>
                    <a:pt x="765" y="525"/>
                    <a:pt x="731" y="497"/>
                  </a:cubicBezTo>
                  <a:cubicBezTo>
                    <a:pt x="777" y="468"/>
                    <a:pt x="825" y="441"/>
                    <a:pt x="862" y="400"/>
                  </a:cubicBezTo>
                  <a:cubicBezTo>
                    <a:pt x="869" y="393"/>
                    <a:pt x="875" y="385"/>
                    <a:pt x="882" y="375"/>
                  </a:cubicBezTo>
                  <a:cubicBezTo>
                    <a:pt x="905" y="389"/>
                    <a:pt x="932" y="396"/>
                    <a:pt x="959" y="396"/>
                  </a:cubicBezTo>
                  <a:cubicBezTo>
                    <a:pt x="971" y="396"/>
                    <a:pt x="983" y="395"/>
                    <a:pt x="995" y="392"/>
                  </a:cubicBezTo>
                  <a:lnTo>
                    <a:pt x="1008" y="388"/>
                  </a:lnTo>
                  <a:cubicBezTo>
                    <a:pt x="1103" y="367"/>
                    <a:pt x="1140" y="259"/>
                    <a:pt x="1104" y="176"/>
                  </a:cubicBezTo>
                  <a:cubicBezTo>
                    <a:pt x="1107" y="157"/>
                    <a:pt x="1096" y="140"/>
                    <a:pt x="1077" y="134"/>
                  </a:cubicBezTo>
                  <a:cubicBezTo>
                    <a:pt x="1076" y="132"/>
                    <a:pt x="1076" y="130"/>
                    <a:pt x="1074" y="129"/>
                  </a:cubicBezTo>
                  <a:cubicBezTo>
                    <a:pt x="1045" y="101"/>
                    <a:pt x="1006" y="86"/>
                    <a:pt x="966" y="86"/>
                  </a:cubicBezTo>
                  <a:cubicBezTo>
                    <a:pt x="951" y="86"/>
                    <a:pt x="937" y="88"/>
                    <a:pt x="922" y="92"/>
                  </a:cubicBezTo>
                  <a:cubicBezTo>
                    <a:pt x="899" y="59"/>
                    <a:pt x="865" y="34"/>
                    <a:pt x="827" y="21"/>
                  </a:cubicBezTo>
                  <a:cubicBezTo>
                    <a:pt x="789" y="7"/>
                    <a:pt x="749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913487" y="2598974"/>
              <a:ext cx="10227" cy="7889"/>
            </a:xfrm>
            <a:custGeom>
              <a:avLst/>
              <a:gdLst/>
              <a:ahLst/>
              <a:cxnLst/>
              <a:rect l="l" t="t" r="r" b="b"/>
              <a:pathLst>
                <a:path w="210" h="162" extrusionOk="0">
                  <a:moveTo>
                    <a:pt x="104" y="1"/>
                  </a:moveTo>
                  <a:cubicBezTo>
                    <a:pt x="1" y="1"/>
                    <a:pt x="2" y="161"/>
                    <a:pt x="106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62253" y="2561961"/>
              <a:ext cx="7402" cy="5795"/>
            </a:xfrm>
            <a:custGeom>
              <a:avLst/>
              <a:gdLst/>
              <a:ahLst/>
              <a:cxnLst/>
              <a:rect l="l" t="t" r="r" b="b"/>
              <a:pathLst>
                <a:path w="152" h="119" extrusionOk="0">
                  <a:moveTo>
                    <a:pt x="76" y="0"/>
                  </a:moveTo>
                  <a:cubicBezTo>
                    <a:pt x="1" y="0"/>
                    <a:pt x="1" y="118"/>
                    <a:pt x="77" y="118"/>
                  </a:cubicBezTo>
                  <a:cubicBezTo>
                    <a:pt x="152" y="118"/>
                    <a:pt x="15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21586" y="2762758"/>
              <a:ext cx="8523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6" y="1"/>
                  </a:moveTo>
                  <a:cubicBezTo>
                    <a:pt x="0" y="1"/>
                    <a:pt x="2" y="135"/>
                    <a:pt x="87" y="135"/>
                  </a:cubicBezTo>
                  <a:cubicBezTo>
                    <a:pt x="174" y="135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860110" y="2803472"/>
              <a:ext cx="8523" cy="6574"/>
            </a:xfrm>
            <a:custGeom>
              <a:avLst/>
              <a:gdLst/>
              <a:ahLst/>
              <a:cxnLst/>
              <a:rect l="l" t="t" r="r" b="b"/>
              <a:pathLst>
                <a:path w="175" h="135" extrusionOk="0">
                  <a:moveTo>
                    <a:pt x="88" y="0"/>
                  </a:moveTo>
                  <a:cubicBezTo>
                    <a:pt x="1" y="0"/>
                    <a:pt x="2" y="135"/>
                    <a:pt x="89" y="135"/>
                  </a:cubicBezTo>
                  <a:cubicBezTo>
                    <a:pt x="175" y="135"/>
                    <a:pt x="17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47252" y="2781995"/>
              <a:ext cx="8084" cy="6721"/>
            </a:xfrm>
            <a:custGeom>
              <a:avLst/>
              <a:gdLst/>
              <a:ahLst/>
              <a:cxnLst/>
              <a:rect l="l" t="t" r="r" b="b"/>
              <a:pathLst>
                <a:path w="166" h="138" extrusionOk="0">
                  <a:moveTo>
                    <a:pt x="94" y="0"/>
                  </a:moveTo>
                  <a:cubicBezTo>
                    <a:pt x="71" y="0"/>
                    <a:pt x="48" y="12"/>
                    <a:pt x="35" y="34"/>
                  </a:cubicBezTo>
                  <a:cubicBezTo>
                    <a:pt x="0" y="94"/>
                    <a:pt x="55" y="138"/>
                    <a:pt x="104" y="138"/>
                  </a:cubicBezTo>
                  <a:cubicBezTo>
                    <a:pt x="132" y="138"/>
                    <a:pt x="158" y="123"/>
                    <a:pt x="162" y="88"/>
                  </a:cubicBezTo>
                  <a:cubicBezTo>
                    <a:pt x="166" y="58"/>
                    <a:pt x="162" y="33"/>
                    <a:pt x="136" y="14"/>
                  </a:cubicBezTo>
                  <a:cubicBezTo>
                    <a:pt x="124" y="5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889574" y="2759300"/>
              <a:ext cx="13490" cy="11493"/>
            </a:xfrm>
            <a:custGeom>
              <a:avLst/>
              <a:gdLst/>
              <a:ahLst/>
              <a:cxnLst/>
              <a:rect l="l" t="t" r="r" b="b"/>
              <a:pathLst>
                <a:path w="277" h="236" extrusionOk="0">
                  <a:moveTo>
                    <a:pt x="156" y="1"/>
                  </a:moveTo>
                  <a:cubicBezTo>
                    <a:pt x="52" y="2"/>
                    <a:pt x="0" y="129"/>
                    <a:pt x="75" y="202"/>
                  </a:cubicBezTo>
                  <a:cubicBezTo>
                    <a:pt x="99" y="225"/>
                    <a:pt x="129" y="236"/>
                    <a:pt x="157" y="236"/>
                  </a:cubicBezTo>
                  <a:cubicBezTo>
                    <a:pt x="218" y="236"/>
                    <a:pt x="276" y="188"/>
                    <a:pt x="275" y="117"/>
                  </a:cubicBezTo>
                  <a:cubicBezTo>
                    <a:pt x="274" y="52"/>
                    <a:pt x="22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966816" y="2836735"/>
              <a:ext cx="536" cy="536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1" y="2"/>
                    <a:pt x="1" y="9"/>
                    <a:pt x="6" y="10"/>
                  </a:cubicBezTo>
                  <a:cubicBezTo>
                    <a:pt x="10" y="9"/>
                    <a:pt x="10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916506" y="2761004"/>
              <a:ext cx="14610" cy="11201"/>
            </a:xfrm>
            <a:custGeom>
              <a:avLst/>
              <a:gdLst/>
              <a:ahLst/>
              <a:cxnLst/>
              <a:rect l="l" t="t" r="r" b="b"/>
              <a:pathLst>
                <a:path w="300" h="230" extrusionOk="0">
                  <a:moveTo>
                    <a:pt x="150" y="0"/>
                  </a:moveTo>
                  <a:cubicBezTo>
                    <a:pt x="1" y="0"/>
                    <a:pt x="3" y="230"/>
                    <a:pt x="151" y="230"/>
                  </a:cubicBezTo>
                  <a:cubicBezTo>
                    <a:pt x="299" y="230"/>
                    <a:pt x="297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1096363" y="2817255"/>
              <a:ext cx="31168" cy="20941"/>
            </a:xfrm>
            <a:custGeom>
              <a:avLst/>
              <a:gdLst/>
              <a:ahLst/>
              <a:cxnLst/>
              <a:rect l="l" t="t" r="r" b="b"/>
              <a:pathLst>
                <a:path w="640" h="430" extrusionOk="0">
                  <a:moveTo>
                    <a:pt x="417" y="1"/>
                  </a:moveTo>
                  <a:cubicBezTo>
                    <a:pt x="305" y="1"/>
                    <a:pt x="199" y="102"/>
                    <a:pt x="205" y="217"/>
                  </a:cubicBezTo>
                  <a:cubicBezTo>
                    <a:pt x="205" y="222"/>
                    <a:pt x="207" y="227"/>
                    <a:pt x="208" y="232"/>
                  </a:cubicBezTo>
                  <a:cubicBezTo>
                    <a:pt x="192" y="204"/>
                    <a:pt x="162" y="187"/>
                    <a:pt x="131" y="187"/>
                  </a:cubicBezTo>
                  <a:cubicBezTo>
                    <a:pt x="130" y="187"/>
                    <a:pt x="129" y="187"/>
                    <a:pt x="128" y="187"/>
                  </a:cubicBezTo>
                  <a:cubicBezTo>
                    <a:pt x="1" y="189"/>
                    <a:pt x="3" y="386"/>
                    <a:pt x="129" y="386"/>
                  </a:cubicBezTo>
                  <a:cubicBezTo>
                    <a:pt x="190" y="386"/>
                    <a:pt x="220" y="342"/>
                    <a:pt x="223" y="296"/>
                  </a:cubicBezTo>
                  <a:cubicBezTo>
                    <a:pt x="255" y="377"/>
                    <a:pt x="334" y="429"/>
                    <a:pt x="421" y="429"/>
                  </a:cubicBezTo>
                  <a:cubicBezTo>
                    <a:pt x="533" y="429"/>
                    <a:pt x="640" y="328"/>
                    <a:pt x="634" y="214"/>
                  </a:cubicBezTo>
                  <a:cubicBezTo>
                    <a:pt x="628" y="98"/>
                    <a:pt x="537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1058716" y="2841800"/>
              <a:ext cx="8425" cy="7013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99" y="1"/>
                  </a:moveTo>
                  <a:cubicBezTo>
                    <a:pt x="74" y="1"/>
                    <a:pt x="50" y="13"/>
                    <a:pt x="37" y="37"/>
                  </a:cubicBezTo>
                  <a:cubicBezTo>
                    <a:pt x="1" y="99"/>
                    <a:pt x="58" y="144"/>
                    <a:pt x="108" y="144"/>
                  </a:cubicBezTo>
                  <a:cubicBezTo>
                    <a:pt x="137" y="144"/>
                    <a:pt x="164" y="128"/>
                    <a:pt x="169" y="92"/>
                  </a:cubicBezTo>
                  <a:cubicBezTo>
                    <a:pt x="173" y="62"/>
                    <a:pt x="169" y="35"/>
                    <a:pt x="143" y="16"/>
                  </a:cubicBezTo>
                  <a:cubicBezTo>
                    <a:pt x="130" y="6"/>
                    <a:pt x="114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1035242" y="2842093"/>
              <a:ext cx="390" cy="292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7" y="6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950598" y="2841849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1" y="0"/>
                    <a:pt x="2" y="209"/>
                    <a:pt x="136" y="209"/>
                  </a:cubicBezTo>
                  <a:cubicBezTo>
                    <a:pt x="271" y="20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944607" y="2826752"/>
              <a:ext cx="7597" cy="6039"/>
            </a:xfrm>
            <a:custGeom>
              <a:avLst/>
              <a:gdLst/>
              <a:ahLst/>
              <a:cxnLst/>
              <a:rect l="l" t="t" r="r" b="b"/>
              <a:pathLst>
                <a:path w="156" h="124" extrusionOk="0">
                  <a:moveTo>
                    <a:pt x="66" y="0"/>
                  </a:moveTo>
                  <a:cubicBezTo>
                    <a:pt x="36" y="0"/>
                    <a:pt x="10" y="19"/>
                    <a:pt x="6" y="53"/>
                  </a:cubicBezTo>
                  <a:cubicBezTo>
                    <a:pt x="1" y="85"/>
                    <a:pt x="30" y="124"/>
                    <a:pt x="64" y="124"/>
                  </a:cubicBezTo>
                  <a:cubicBezTo>
                    <a:pt x="70" y="124"/>
                    <a:pt x="77" y="123"/>
                    <a:pt x="83" y="120"/>
                  </a:cubicBezTo>
                  <a:lnTo>
                    <a:pt x="93" y="115"/>
                  </a:lnTo>
                  <a:cubicBezTo>
                    <a:pt x="131" y="98"/>
                    <a:pt x="156" y="33"/>
                    <a:pt x="104" y="12"/>
                  </a:cubicBezTo>
                  <a:lnTo>
                    <a:pt x="96" y="7"/>
                  </a:ln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930192" y="2668082"/>
              <a:ext cx="10811" cy="8474"/>
            </a:xfrm>
            <a:custGeom>
              <a:avLst/>
              <a:gdLst/>
              <a:ahLst/>
              <a:cxnLst/>
              <a:rect l="l" t="t" r="r" b="b"/>
              <a:pathLst>
                <a:path w="222" h="174" extrusionOk="0">
                  <a:moveTo>
                    <a:pt x="106" y="0"/>
                  </a:moveTo>
                  <a:cubicBezTo>
                    <a:pt x="76" y="0"/>
                    <a:pt x="47" y="16"/>
                    <a:pt x="30" y="43"/>
                  </a:cubicBezTo>
                  <a:cubicBezTo>
                    <a:pt x="1" y="94"/>
                    <a:pt x="32" y="149"/>
                    <a:pt x="83" y="168"/>
                  </a:cubicBezTo>
                  <a:cubicBezTo>
                    <a:pt x="92" y="172"/>
                    <a:pt x="102" y="174"/>
                    <a:pt x="111" y="174"/>
                  </a:cubicBezTo>
                  <a:cubicBezTo>
                    <a:pt x="184" y="174"/>
                    <a:pt x="221" y="53"/>
                    <a:pt x="147" y="11"/>
                  </a:cubicBezTo>
                  <a:cubicBezTo>
                    <a:pt x="134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1000517" y="2645387"/>
              <a:ext cx="28100" cy="21672"/>
            </a:xfrm>
            <a:custGeom>
              <a:avLst/>
              <a:gdLst/>
              <a:ahLst/>
              <a:cxnLst/>
              <a:rect l="l" t="t" r="r" b="b"/>
              <a:pathLst>
                <a:path w="577" h="445" extrusionOk="0">
                  <a:moveTo>
                    <a:pt x="286" y="1"/>
                  </a:moveTo>
                  <a:cubicBezTo>
                    <a:pt x="0" y="1"/>
                    <a:pt x="4" y="445"/>
                    <a:pt x="289" y="445"/>
                  </a:cubicBezTo>
                  <a:cubicBezTo>
                    <a:pt x="576" y="445"/>
                    <a:pt x="5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1012206" y="2605598"/>
              <a:ext cx="24155" cy="23473"/>
            </a:xfrm>
            <a:custGeom>
              <a:avLst/>
              <a:gdLst/>
              <a:ahLst/>
              <a:cxnLst/>
              <a:rect l="l" t="t" r="r" b="b"/>
              <a:pathLst>
                <a:path w="496" h="482" extrusionOk="0">
                  <a:moveTo>
                    <a:pt x="246" y="0"/>
                  </a:moveTo>
                  <a:cubicBezTo>
                    <a:pt x="120" y="0"/>
                    <a:pt x="1" y="113"/>
                    <a:pt x="7" y="243"/>
                  </a:cubicBezTo>
                  <a:cubicBezTo>
                    <a:pt x="14" y="374"/>
                    <a:pt x="115" y="481"/>
                    <a:pt x="249" y="481"/>
                  </a:cubicBezTo>
                  <a:cubicBezTo>
                    <a:pt x="376" y="481"/>
                    <a:pt x="496" y="368"/>
                    <a:pt x="489" y="238"/>
                  </a:cubicBezTo>
                  <a:cubicBezTo>
                    <a:pt x="481" y="110"/>
                    <a:pt x="381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969738" y="2623909"/>
              <a:ext cx="14464" cy="12516"/>
            </a:xfrm>
            <a:custGeom>
              <a:avLst/>
              <a:gdLst/>
              <a:ahLst/>
              <a:cxnLst/>
              <a:rect l="l" t="t" r="r" b="b"/>
              <a:pathLst>
                <a:path w="297" h="257" extrusionOk="0">
                  <a:moveTo>
                    <a:pt x="138" y="0"/>
                  </a:moveTo>
                  <a:cubicBezTo>
                    <a:pt x="56" y="0"/>
                    <a:pt x="1" y="69"/>
                    <a:pt x="17" y="155"/>
                  </a:cubicBezTo>
                  <a:cubicBezTo>
                    <a:pt x="17" y="159"/>
                    <a:pt x="18" y="161"/>
                    <a:pt x="18" y="165"/>
                  </a:cubicBezTo>
                  <a:cubicBezTo>
                    <a:pt x="29" y="225"/>
                    <a:pt x="85" y="256"/>
                    <a:pt x="140" y="256"/>
                  </a:cubicBezTo>
                  <a:cubicBezTo>
                    <a:pt x="175" y="256"/>
                    <a:pt x="209" y="244"/>
                    <a:pt x="234" y="219"/>
                  </a:cubicBezTo>
                  <a:cubicBezTo>
                    <a:pt x="297" y="155"/>
                    <a:pt x="273" y="22"/>
                    <a:pt x="175" y="4"/>
                  </a:cubicBezTo>
                  <a:lnTo>
                    <a:pt x="167" y="3"/>
                  </a:lnTo>
                  <a:cubicBezTo>
                    <a:pt x="157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947043" y="2555045"/>
              <a:ext cx="77238" cy="81037"/>
            </a:xfrm>
            <a:custGeom>
              <a:avLst/>
              <a:gdLst/>
              <a:ahLst/>
              <a:cxnLst/>
              <a:rect l="l" t="t" r="r" b="b"/>
              <a:pathLst>
                <a:path w="1586" h="1664" extrusionOk="0">
                  <a:moveTo>
                    <a:pt x="919" y="758"/>
                  </a:moveTo>
                  <a:cubicBezTo>
                    <a:pt x="922" y="769"/>
                    <a:pt x="926" y="780"/>
                    <a:pt x="932" y="790"/>
                  </a:cubicBezTo>
                  <a:cubicBezTo>
                    <a:pt x="914" y="784"/>
                    <a:pt x="896" y="779"/>
                    <a:pt x="878" y="777"/>
                  </a:cubicBezTo>
                  <a:cubicBezTo>
                    <a:pt x="892" y="772"/>
                    <a:pt x="906" y="766"/>
                    <a:pt x="919" y="758"/>
                  </a:cubicBezTo>
                  <a:close/>
                  <a:moveTo>
                    <a:pt x="1361" y="1"/>
                  </a:moveTo>
                  <a:cubicBezTo>
                    <a:pt x="1360" y="1"/>
                    <a:pt x="1359" y="1"/>
                    <a:pt x="1358" y="1"/>
                  </a:cubicBezTo>
                  <a:cubicBezTo>
                    <a:pt x="1261" y="1"/>
                    <a:pt x="1234" y="103"/>
                    <a:pt x="1271" y="166"/>
                  </a:cubicBezTo>
                  <a:cubicBezTo>
                    <a:pt x="1251" y="156"/>
                    <a:pt x="1232" y="151"/>
                    <a:pt x="1213" y="151"/>
                  </a:cubicBezTo>
                  <a:cubicBezTo>
                    <a:pt x="1169" y="151"/>
                    <a:pt x="1128" y="177"/>
                    <a:pt x="1098" y="216"/>
                  </a:cubicBezTo>
                  <a:lnTo>
                    <a:pt x="1061" y="266"/>
                  </a:lnTo>
                  <a:cubicBezTo>
                    <a:pt x="1049" y="283"/>
                    <a:pt x="1043" y="304"/>
                    <a:pt x="1043" y="325"/>
                  </a:cubicBezTo>
                  <a:cubicBezTo>
                    <a:pt x="980" y="358"/>
                    <a:pt x="935" y="418"/>
                    <a:pt x="924" y="489"/>
                  </a:cubicBezTo>
                  <a:cubicBezTo>
                    <a:pt x="897" y="468"/>
                    <a:pt x="864" y="458"/>
                    <a:pt x="829" y="458"/>
                  </a:cubicBezTo>
                  <a:cubicBezTo>
                    <a:pt x="744" y="458"/>
                    <a:pt x="663" y="535"/>
                    <a:pt x="667" y="622"/>
                  </a:cubicBezTo>
                  <a:cubicBezTo>
                    <a:pt x="670" y="698"/>
                    <a:pt x="723" y="763"/>
                    <a:pt x="798" y="780"/>
                  </a:cubicBezTo>
                  <a:cubicBezTo>
                    <a:pt x="704" y="806"/>
                    <a:pt x="627" y="894"/>
                    <a:pt x="633" y="994"/>
                  </a:cubicBezTo>
                  <a:cubicBezTo>
                    <a:pt x="633" y="1000"/>
                    <a:pt x="634" y="1006"/>
                    <a:pt x="635" y="1012"/>
                  </a:cubicBezTo>
                  <a:cubicBezTo>
                    <a:pt x="622" y="1007"/>
                    <a:pt x="608" y="1004"/>
                    <a:pt x="594" y="1003"/>
                  </a:cubicBezTo>
                  <a:cubicBezTo>
                    <a:pt x="590" y="1002"/>
                    <a:pt x="585" y="1002"/>
                    <a:pt x="581" y="1002"/>
                  </a:cubicBezTo>
                  <a:cubicBezTo>
                    <a:pt x="491" y="1002"/>
                    <a:pt x="408" y="1064"/>
                    <a:pt x="329" y="1106"/>
                  </a:cubicBezTo>
                  <a:cubicBezTo>
                    <a:pt x="326" y="1109"/>
                    <a:pt x="322" y="1111"/>
                    <a:pt x="318" y="1113"/>
                  </a:cubicBezTo>
                  <a:lnTo>
                    <a:pt x="312" y="1112"/>
                  </a:lnTo>
                  <a:cubicBezTo>
                    <a:pt x="333" y="1070"/>
                    <a:pt x="331" y="1022"/>
                    <a:pt x="306" y="982"/>
                  </a:cubicBezTo>
                  <a:lnTo>
                    <a:pt x="301" y="974"/>
                  </a:lnTo>
                  <a:cubicBezTo>
                    <a:pt x="272" y="927"/>
                    <a:pt x="223" y="902"/>
                    <a:pt x="173" y="902"/>
                  </a:cubicBezTo>
                  <a:cubicBezTo>
                    <a:pt x="135" y="902"/>
                    <a:pt x="97" y="917"/>
                    <a:pt x="68" y="947"/>
                  </a:cubicBezTo>
                  <a:cubicBezTo>
                    <a:pt x="1" y="1016"/>
                    <a:pt x="19" y="1125"/>
                    <a:pt x="96" y="1176"/>
                  </a:cubicBezTo>
                  <a:cubicBezTo>
                    <a:pt x="37" y="1248"/>
                    <a:pt x="21" y="1367"/>
                    <a:pt x="84" y="1442"/>
                  </a:cubicBezTo>
                  <a:cubicBezTo>
                    <a:pt x="68" y="1464"/>
                    <a:pt x="58" y="1493"/>
                    <a:pt x="59" y="1523"/>
                  </a:cubicBezTo>
                  <a:cubicBezTo>
                    <a:pt x="62" y="1600"/>
                    <a:pt x="125" y="1662"/>
                    <a:pt x="202" y="1663"/>
                  </a:cubicBezTo>
                  <a:cubicBezTo>
                    <a:pt x="277" y="1663"/>
                    <a:pt x="347" y="1597"/>
                    <a:pt x="344" y="1520"/>
                  </a:cubicBezTo>
                  <a:cubicBezTo>
                    <a:pt x="344" y="1519"/>
                    <a:pt x="344" y="1518"/>
                    <a:pt x="344" y="1518"/>
                  </a:cubicBezTo>
                  <a:cubicBezTo>
                    <a:pt x="369" y="1507"/>
                    <a:pt x="391" y="1491"/>
                    <a:pt x="410" y="1470"/>
                  </a:cubicBezTo>
                  <a:cubicBezTo>
                    <a:pt x="440" y="1438"/>
                    <a:pt x="459" y="1398"/>
                    <a:pt x="465" y="1355"/>
                  </a:cubicBezTo>
                  <a:cubicBezTo>
                    <a:pt x="469" y="1354"/>
                    <a:pt x="471" y="1353"/>
                    <a:pt x="475" y="1350"/>
                  </a:cubicBezTo>
                  <a:cubicBezTo>
                    <a:pt x="494" y="1339"/>
                    <a:pt x="515" y="1329"/>
                    <a:pt x="535" y="1317"/>
                  </a:cubicBezTo>
                  <a:lnTo>
                    <a:pt x="601" y="1285"/>
                  </a:lnTo>
                  <a:cubicBezTo>
                    <a:pt x="620" y="1275"/>
                    <a:pt x="635" y="1261"/>
                    <a:pt x="646" y="1243"/>
                  </a:cubicBezTo>
                  <a:cubicBezTo>
                    <a:pt x="666" y="1225"/>
                    <a:pt x="684" y="1204"/>
                    <a:pt x="697" y="1180"/>
                  </a:cubicBezTo>
                  <a:cubicBezTo>
                    <a:pt x="701" y="1172"/>
                    <a:pt x="704" y="1163"/>
                    <a:pt x="707" y="1155"/>
                  </a:cubicBezTo>
                  <a:cubicBezTo>
                    <a:pt x="747" y="1192"/>
                    <a:pt x="800" y="1213"/>
                    <a:pt x="854" y="1213"/>
                  </a:cubicBezTo>
                  <a:cubicBezTo>
                    <a:pt x="969" y="1213"/>
                    <a:pt x="1077" y="1109"/>
                    <a:pt x="1071" y="992"/>
                  </a:cubicBezTo>
                  <a:cubicBezTo>
                    <a:pt x="1068" y="941"/>
                    <a:pt x="1049" y="892"/>
                    <a:pt x="1017" y="853"/>
                  </a:cubicBezTo>
                  <a:lnTo>
                    <a:pt x="1017" y="853"/>
                  </a:lnTo>
                  <a:cubicBezTo>
                    <a:pt x="1027" y="855"/>
                    <a:pt x="1036" y="856"/>
                    <a:pt x="1046" y="856"/>
                  </a:cubicBezTo>
                  <a:cubicBezTo>
                    <a:pt x="1048" y="856"/>
                    <a:pt x="1050" y="856"/>
                    <a:pt x="1051" y="856"/>
                  </a:cubicBezTo>
                  <a:cubicBezTo>
                    <a:pt x="1098" y="856"/>
                    <a:pt x="1142" y="827"/>
                    <a:pt x="1160" y="784"/>
                  </a:cubicBezTo>
                  <a:cubicBezTo>
                    <a:pt x="1161" y="784"/>
                    <a:pt x="1162" y="784"/>
                    <a:pt x="1163" y="784"/>
                  </a:cubicBezTo>
                  <a:cubicBezTo>
                    <a:pt x="1241" y="784"/>
                    <a:pt x="1311" y="743"/>
                    <a:pt x="1349" y="677"/>
                  </a:cubicBezTo>
                  <a:cubicBezTo>
                    <a:pt x="1349" y="687"/>
                    <a:pt x="1351" y="697"/>
                    <a:pt x="1354" y="706"/>
                  </a:cubicBezTo>
                  <a:lnTo>
                    <a:pt x="1356" y="715"/>
                  </a:lnTo>
                  <a:cubicBezTo>
                    <a:pt x="1374" y="763"/>
                    <a:pt x="1420" y="791"/>
                    <a:pt x="1465" y="791"/>
                  </a:cubicBezTo>
                  <a:cubicBezTo>
                    <a:pt x="1503" y="791"/>
                    <a:pt x="1540" y="770"/>
                    <a:pt x="1558" y="725"/>
                  </a:cubicBezTo>
                  <a:cubicBezTo>
                    <a:pt x="1585" y="654"/>
                    <a:pt x="1528" y="578"/>
                    <a:pt x="1459" y="578"/>
                  </a:cubicBezTo>
                  <a:cubicBezTo>
                    <a:pt x="1442" y="578"/>
                    <a:pt x="1423" y="583"/>
                    <a:pt x="1405" y="594"/>
                  </a:cubicBezTo>
                  <a:lnTo>
                    <a:pt x="1397" y="599"/>
                  </a:lnTo>
                  <a:cubicBezTo>
                    <a:pt x="1387" y="605"/>
                    <a:pt x="1380" y="612"/>
                    <a:pt x="1373" y="621"/>
                  </a:cubicBezTo>
                  <a:cubicBezTo>
                    <a:pt x="1398" y="531"/>
                    <a:pt x="1377" y="428"/>
                    <a:pt x="1310" y="364"/>
                  </a:cubicBezTo>
                  <a:lnTo>
                    <a:pt x="1322" y="345"/>
                  </a:lnTo>
                  <a:cubicBezTo>
                    <a:pt x="1347" y="300"/>
                    <a:pt x="1345" y="247"/>
                    <a:pt x="1315" y="206"/>
                  </a:cubicBezTo>
                  <a:lnTo>
                    <a:pt x="1315" y="206"/>
                  </a:lnTo>
                  <a:cubicBezTo>
                    <a:pt x="1329" y="212"/>
                    <a:pt x="1343" y="215"/>
                    <a:pt x="1359" y="215"/>
                  </a:cubicBezTo>
                  <a:cubicBezTo>
                    <a:pt x="1365" y="215"/>
                    <a:pt x="1370" y="215"/>
                    <a:pt x="1376" y="214"/>
                  </a:cubicBezTo>
                  <a:cubicBezTo>
                    <a:pt x="1390" y="230"/>
                    <a:pt x="1411" y="238"/>
                    <a:pt x="1431" y="238"/>
                  </a:cubicBezTo>
                  <a:cubicBezTo>
                    <a:pt x="1451" y="238"/>
                    <a:pt x="1472" y="230"/>
                    <a:pt x="1487" y="214"/>
                  </a:cubicBezTo>
                  <a:lnTo>
                    <a:pt x="1520" y="181"/>
                  </a:lnTo>
                  <a:cubicBezTo>
                    <a:pt x="1539" y="161"/>
                    <a:pt x="1547" y="130"/>
                    <a:pt x="1539" y="103"/>
                  </a:cubicBezTo>
                  <a:cubicBezTo>
                    <a:pt x="1531" y="76"/>
                    <a:pt x="1510" y="54"/>
                    <a:pt x="1483" y="47"/>
                  </a:cubicBezTo>
                  <a:cubicBezTo>
                    <a:pt x="1476" y="46"/>
                    <a:pt x="1470" y="45"/>
                    <a:pt x="1463" y="45"/>
                  </a:cubicBezTo>
                  <a:cubicBezTo>
                    <a:pt x="1457" y="45"/>
                    <a:pt x="1450" y="46"/>
                    <a:pt x="1445" y="47"/>
                  </a:cubicBezTo>
                  <a:cubicBezTo>
                    <a:pt x="1427" y="18"/>
                    <a:pt x="1394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930679" y="2644802"/>
              <a:ext cx="14074" cy="13149"/>
            </a:xfrm>
            <a:custGeom>
              <a:avLst/>
              <a:gdLst/>
              <a:ahLst/>
              <a:cxnLst/>
              <a:rect l="l" t="t" r="r" b="b"/>
              <a:pathLst>
                <a:path w="289" h="270" extrusionOk="0">
                  <a:moveTo>
                    <a:pt x="128" y="1"/>
                  </a:moveTo>
                  <a:cubicBezTo>
                    <a:pt x="61" y="1"/>
                    <a:pt x="0" y="71"/>
                    <a:pt x="4" y="137"/>
                  </a:cubicBezTo>
                  <a:cubicBezTo>
                    <a:pt x="7" y="200"/>
                    <a:pt x="58" y="269"/>
                    <a:pt x="128" y="269"/>
                  </a:cubicBezTo>
                  <a:cubicBezTo>
                    <a:pt x="131" y="269"/>
                    <a:pt x="135" y="269"/>
                    <a:pt x="138" y="269"/>
                  </a:cubicBezTo>
                  <a:lnTo>
                    <a:pt x="152" y="268"/>
                  </a:lnTo>
                  <a:cubicBezTo>
                    <a:pt x="222" y="261"/>
                    <a:pt x="288" y="209"/>
                    <a:pt x="283" y="133"/>
                  </a:cubicBezTo>
                  <a:cubicBezTo>
                    <a:pt x="280" y="57"/>
                    <a:pt x="225" y="9"/>
                    <a:pt x="151" y="2"/>
                  </a:cubicBezTo>
                  <a:lnTo>
                    <a:pt x="136" y="1"/>
                  </a:lnTo>
                  <a:cubicBezTo>
                    <a:pt x="133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1038066" y="2573357"/>
              <a:ext cx="5016" cy="4529"/>
            </a:xfrm>
            <a:custGeom>
              <a:avLst/>
              <a:gdLst/>
              <a:ahLst/>
              <a:cxnLst/>
              <a:rect l="l" t="t" r="r" b="b"/>
              <a:pathLst>
                <a:path w="103" h="93" extrusionOk="0">
                  <a:moveTo>
                    <a:pt x="47" y="0"/>
                  </a:moveTo>
                  <a:cubicBezTo>
                    <a:pt x="23" y="0"/>
                    <a:pt x="0" y="22"/>
                    <a:pt x="0" y="47"/>
                  </a:cubicBezTo>
                  <a:cubicBezTo>
                    <a:pt x="0" y="71"/>
                    <a:pt x="23" y="92"/>
                    <a:pt x="46" y="92"/>
                  </a:cubicBezTo>
                  <a:cubicBezTo>
                    <a:pt x="54" y="92"/>
                    <a:pt x="61" y="90"/>
                    <a:pt x="68" y="85"/>
                  </a:cubicBezTo>
                  <a:lnTo>
                    <a:pt x="79" y="78"/>
                  </a:lnTo>
                  <a:cubicBezTo>
                    <a:pt x="103" y="64"/>
                    <a:pt x="103" y="29"/>
                    <a:pt x="79" y="14"/>
                  </a:cubicBezTo>
                  <a:lnTo>
                    <a:pt x="68" y="7"/>
                  </a:ln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1034414" y="2522513"/>
              <a:ext cx="18652" cy="14367"/>
            </a:xfrm>
            <a:custGeom>
              <a:avLst/>
              <a:gdLst/>
              <a:ahLst/>
              <a:cxnLst/>
              <a:rect l="l" t="t" r="r" b="b"/>
              <a:pathLst>
                <a:path w="383" h="295" extrusionOk="0">
                  <a:moveTo>
                    <a:pt x="191" y="1"/>
                  </a:moveTo>
                  <a:cubicBezTo>
                    <a:pt x="0" y="1"/>
                    <a:pt x="3" y="295"/>
                    <a:pt x="193" y="295"/>
                  </a:cubicBezTo>
                  <a:cubicBezTo>
                    <a:pt x="382" y="295"/>
                    <a:pt x="380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987465" y="2620500"/>
              <a:ext cx="15243" cy="11737"/>
            </a:xfrm>
            <a:custGeom>
              <a:avLst/>
              <a:gdLst/>
              <a:ahLst/>
              <a:cxnLst/>
              <a:rect l="l" t="t" r="r" b="b"/>
              <a:pathLst>
                <a:path w="313" h="241" extrusionOk="0">
                  <a:moveTo>
                    <a:pt x="155" y="0"/>
                  </a:moveTo>
                  <a:cubicBezTo>
                    <a:pt x="0" y="0"/>
                    <a:pt x="2" y="241"/>
                    <a:pt x="158" y="241"/>
                  </a:cubicBezTo>
                  <a:cubicBezTo>
                    <a:pt x="312" y="241"/>
                    <a:pt x="31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1309336" y="2460467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1" y="0"/>
                  </a:moveTo>
                  <a:cubicBezTo>
                    <a:pt x="0" y="0"/>
                    <a:pt x="1" y="219"/>
                    <a:pt x="143" y="219"/>
                  </a:cubicBezTo>
                  <a:cubicBezTo>
                    <a:pt x="285" y="219"/>
                    <a:pt x="28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1364661" y="2418973"/>
              <a:ext cx="45242" cy="31752"/>
            </a:xfrm>
            <a:custGeom>
              <a:avLst/>
              <a:gdLst/>
              <a:ahLst/>
              <a:cxnLst/>
              <a:rect l="l" t="t" r="r" b="b"/>
              <a:pathLst>
                <a:path w="929" h="652" extrusionOk="0">
                  <a:moveTo>
                    <a:pt x="282" y="0"/>
                  </a:moveTo>
                  <a:cubicBezTo>
                    <a:pt x="138" y="0"/>
                    <a:pt x="1" y="130"/>
                    <a:pt x="8" y="279"/>
                  </a:cubicBezTo>
                  <a:cubicBezTo>
                    <a:pt x="11" y="338"/>
                    <a:pt x="33" y="397"/>
                    <a:pt x="70" y="444"/>
                  </a:cubicBezTo>
                  <a:cubicBezTo>
                    <a:pt x="3" y="507"/>
                    <a:pt x="30" y="651"/>
                    <a:pt x="148" y="651"/>
                  </a:cubicBezTo>
                  <a:cubicBezTo>
                    <a:pt x="149" y="651"/>
                    <a:pt x="150" y="651"/>
                    <a:pt x="151" y="651"/>
                  </a:cubicBezTo>
                  <a:cubicBezTo>
                    <a:pt x="209" y="651"/>
                    <a:pt x="257" y="606"/>
                    <a:pt x="260" y="549"/>
                  </a:cubicBezTo>
                  <a:cubicBezTo>
                    <a:pt x="268" y="550"/>
                    <a:pt x="277" y="551"/>
                    <a:pt x="285" y="551"/>
                  </a:cubicBezTo>
                  <a:lnTo>
                    <a:pt x="296" y="551"/>
                  </a:lnTo>
                  <a:cubicBezTo>
                    <a:pt x="392" y="549"/>
                    <a:pt x="480" y="498"/>
                    <a:pt x="530" y="416"/>
                  </a:cubicBezTo>
                  <a:cubicBezTo>
                    <a:pt x="566" y="438"/>
                    <a:pt x="608" y="450"/>
                    <a:pt x="649" y="450"/>
                  </a:cubicBezTo>
                  <a:cubicBezTo>
                    <a:pt x="929" y="450"/>
                    <a:pt x="925" y="17"/>
                    <a:pt x="646" y="17"/>
                  </a:cubicBezTo>
                  <a:cubicBezTo>
                    <a:pt x="643" y="17"/>
                    <a:pt x="641" y="17"/>
                    <a:pt x="638" y="17"/>
                  </a:cubicBezTo>
                  <a:cubicBezTo>
                    <a:pt x="581" y="17"/>
                    <a:pt x="527" y="41"/>
                    <a:pt x="490" y="85"/>
                  </a:cubicBezTo>
                  <a:cubicBezTo>
                    <a:pt x="439" y="30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1407714" y="2406554"/>
              <a:ext cx="15194" cy="14172"/>
            </a:xfrm>
            <a:custGeom>
              <a:avLst/>
              <a:gdLst/>
              <a:ahLst/>
              <a:cxnLst/>
              <a:rect l="l" t="t" r="r" b="b"/>
              <a:pathLst>
                <a:path w="312" h="291" extrusionOk="0">
                  <a:moveTo>
                    <a:pt x="172" y="0"/>
                  </a:moveTo>
                  <a:cubicBezTo>
                    <a:pt x="168" y="0"/>
                    <a:pt x="165" y="0"/>
                    <a:pt x="162" y="1"/>
                  </a:cubicBezTo>
                  <a:lnTo>
                    <a:pt x="147" y="3"/>
                  </a:lnTo>
                  <a:cubicBezTo>
                    <a:pt x="72" y="10"/>
                    <a:pt x="1" y="65"/>
                    <a:pt x="5" y="147"/>
                  </a:cubicBezTo>
                  <a:cubicBezTo>
                    <a:pt x="9" y="229"/>
                    <a:pt x="69" y="280"/>
                    <a:pt x="150" y="289"/>
                  </a:cubicBezTo>
                  <a:lnTo>
                    <a:pt x="164" y="290"/>
                  </a:lnTo>
                  <a:cubicBezTo>
                    <a:pt x="168" y="290"/>
                    <a:pt x="171" y="290"/>
                    <a:pt x="175" y="290"/>
                  </a:cubicBezTo>
                  <a:cubicBezTo>
                    <a:pt x="247" y="290"/>
                    <a:pt x="311" y="214"/>
                    <a:pt x="308" y="145"/>
                  </a:cubicBezTo>
                  <a:cubicBezTo>
                    <a:pt x="303" y="75"/>
                    <a:pt x="248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1332859" y="2448486"/>
              <a:ext cx="11785" cy="9789"/>
            </a:xfrm>
            <a:custGeom>
              <a:avLst/>
              <a:gdLst/>
              <a:ahLst/>
              <a:cxnLst/>
              <a:rect l="l" t="t" r="r" b="b"/>
              <a:pathLst>
                <a:path w="242" h="201" extrusionOk="0">
                  <a:moveTo>
                    <a:pt x="112" y="0"/>
                  </a:moveTo>
                  <a:cubicBezTo>
                    <a:pt x="79" y="0"/>
                    <a:pt x="47" y="14"/>
                    <a:pt x="28" y="48"/>
                  </a:cubicBezTo>
                  <a:cubicBezTo>
                    <a:pt x="0" y="96"/>
                    <a:pt x="17" y="158"/>
                    <a:pt x="65" y="187"/>
                  </a:cubicBezTo>
                  <a:cubicBezTo>
                    <a:pt x="81" y="196"/>
                    <a:pt x="98" y="200"/>
                    <a:pt x="114" y="200"/>
                  </a:cubicBezTo>
                  <a:cubicBezTo>
                    <a:pt x="158" y="200"/>
                    <a:pt x="197" y="169"/>
                    <a:pt x="213" y="125"/>
                  </a:cubicBezTo>
                  <a:cubicBezTo>
                    <a:pt x="242" y="53"/>
                    <a:pt x="176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1318833" y="2420775"/>
              <a:ext cx="44609" cy="29074"/>
            </a:xfrm>
            <a:custGeom>
              <a:avLst/>
              <a:gdLst/>
              <a:ahLst/>
              <a:cxnLst/>
              <a:rect l="l" t="t" r="r" b="b"/>
              <a:pathLst>
                <a:path w="916" h="597" extrusionOk="0">
                  <a:moveTo>
                    <a:pt x="386" y="0"/>
                  </a:moveTo>
                  <a:cubicBezTo>
                    <a:pt x="261" y="0"/>
                    <a:pt x="143" y="96"/>
                    <a:pt x="115" y="218"/>
                  </a:cubicBezTo>
                  <a:cubicBezTo>
                    <a:pt x="110" y="217"/>
                    <a:pt x="106" y="216"/>
                    <a:pt x="103" y="216"/>
                  </a:cubicBezTo>
                  <a:cubicBezTo>
                    <a:pt x="0" y="217"/>
                    <a:pt x="1" y="376"/>
                    <a:pt x="105" y="376"/>
                  </a:cubicBezTo>
                  <a:cubicBezTo>
                    <a:pt x="112" y="376"/>
                    <a:pt x="119" y="374"/>
                    <a:pt x="126" y="371"/>
                  </a:cubicBezTo>
                  <a:cubicBezTo>
                    <a:pt x="140" y="408"/>
                    <a:pt x="160" y="442"/>
                    <a:pt x="185" y="470"/>
                  </a:cubicBezTo>
                  <a:cubicBezTo>
                    <a:pt x="144" y="508"/>
                    <a:pt x="160" y="596"/>
                    <a:pt x="232" y="596"/>
                  </a:cubicBezTo>
                  <a:cubicBezTo>
                    <a:pt x="233" y="596"/>
                    <a:pt x="234" y="596"/>
                    <a:pt x="235" y="596"/>
                  </a:cubicBezTo>
                  <a:cubicBezTo>
                    <a:pt x="266" y="596"/>
                    <a:pt x="292" y="575"/>
                    <a:pt x="299" y="546"/>
                  </a:cubicBezTo>
                  <a:cubicBezTo>
                    <a:pt x="329" y="557"/>
                    <a:pt x="360" y="562"/>
                    <a:pt x="392" y="563"/>
                  </a:cubicBezTo>
                  <a:cubicBezTo>
                    <a:pt x="447" y="562"/>
                    <a:pt x="500" y="545"/>
                    <a:pt x="545" y="514"/>
                  </a:cubicBezTo>
                  <a:cubicBezTo>
                    <a:pt x="584" y="537"/>
                    <a:pt x="628" y="548"/>
                    <a:pt x="673" y="548"/>
                  </a:cubicBezTo>
                  <a:cubicBezTo>
                    <a:pt x="694" y="548"/>
                    <a:pt x="715" y="546"/>
                    <a:pt x="736" y="540"/>
                  </a:cubicBezTo>
                  <a:cubicBezTo>
                    <a:pt x="841" y="508"/>
                    <a:pt x="913" y="411"/>
                    <a:pt x="914" y="301"/>
                  </a:cubicBezTo>
                  <a:lnTo>
                    <a:pt x="914" y="290"/>
                  </a:lnTo>
                  <a:cubicBezTo>
                    <a:pt x="915" y="165"/>
                    <a:pt x="804" y="57"/>
                    <a:pt x="680" y="57"/>
                  </a:cubicBezTo>
                  <a:cubicBezTo>
                    <a:pt x="679" y="57"/>
                    <a:pt x="678" y="57"/>
                    <a:pt x="676" y="57"/>
                  </a:cubicBezTo>
                  <a:lnTo>
                    <a:pt x="666" y="57"/>
                  </a:lnTo>
                  <a:cubicBezTo>
                    <a:pt x="635" y="57"/>
                    <a:pt x="604" y="63"/>
                    <a:pt x="576" y="76"/>
                  </a:cubicBezTo>
                  <a:cubicBezTo>
                    <a:pt x="525" y="27"/>
                    <a:pt x="456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1470442" y="2409866"/>
              <a:ext cx="41979" cy="43976"/>
            </a:xfrm>
            <a:custGeom>
              <a:avLst/>
              <a:gdLst/>
              <a:ahLst/>
              <a:cxnLst/>
              <a:rect l="l" t="t" r="r" b="b"/>
              <a:pathLst>
                <a:path w="862" h="903" extrusionOk="0">
                  <a:moveTo>
                    <a:pt x="401" y="0"/>
                  </a:moveTo>
                  <a:cubicBezTo>
                    <a:pt x="252" y="0"/>
                    <a:pt x="210" y="163"/>
                    <a:pt x="274" y="260"/>
                  </a:cubicBezTo>
                  <a:cubicBezTo>
                    <a:pt x="1" y="399"/>
                    <a:pt x="57" y="902"/>
                    <a:pt x="434" y="902"/>
                  </a:cubicBezTo>
                  <a:cubicBezTo>
                    <a:pt x="829" y="902"/>
                    <a:pt x="861" y="351"/>
                    <a:pt x="542" y="243"/>
                  </a:cubicBezTo>
                  <a:cubicBezTo>
                    <a:pt x="589" y="147"/>
                    <a:pt x="54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1520069" y="240894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0" y="0"/>
                    <a:pt x="3" y="193"/>
                    <a:pt x="127" y="193"/>
                  </a:cubicBezTo>
                  <a:cubicBezTo>
                    <a:pt x="250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1519582" y="2427837"/>
              <a:ext cx="12565" cy="11250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37" y="1"/>
                  </a:moveTo>
                  <a:cubicBezTo>
                    <a:pt x="120" y="1"/>
                    <a:pt x="103" y="5"/>
                    <a:pt x="89" y="16"/>
                  </a:cubicBezTo>
                  <a:cubicBezTo>
                    <a:pt x="75" y="26"/>
                    <a:pt x="62" y="38"/>
                    <a:pt x="47" y="49"/>
                  </a:cubicBezTo>
                  <a:cubicBezTo>
                    <a:pt x="1" y="85"/>
                    <a:pt x="10" y="163"/>
                    <a:pt x="47" y="200"/>
                  </a:cubicBezTo>
                  <a:cubicBezTo>
                    <a:pt x="67" y="220"/>
                    <a:pt x="97" y="230"/>
                    <a:pt x="126" y="230"/>
                  </a:cubicBezTo>
                  <a:cubicBezTo>
                    <a:pt x="153" y="230"/>
                    <a:pt x="180" y="221"/>
                    <a:pt x="198" y="199"/>
                  </a:cubicBezTo>
                  <a:cubicBezTo>
                    <a:pt x="204" y="192"/>
                    <a:pt x="210" y="185"/>
                    <a:pt x="216" y="179"/>
                  </a:cubicBezTo>
                  <a:cubicBezTo>
                    <a:pt x="248" y="138"/>
                    <a:pt x="258" y="85"/>
                    <a:pt x="223" y="42"/>
                  </a:cubicBezTo>
                  <a:cubicBezTo>
                    <a:pt x="204" y="18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1571109" y="2400369"/>
              <a:ext cx="41298" cy="53521"/>
            </a:xfrm>
            <a:custGeom>
              <a:avLst/>
              <a:gdLst/>
              <a:ahLst/>
              <a:cxnLst/>
              <a:rect l="l" t="t" r="r" b="b"/>
              <a:pathLst>
                <a:path w="848" h="1099" extrusionOk="0">
                  <a:moveTo>
                    <a:pt x="317" y="0"/>
                  </a:moveTo>
                  <a:cubicBezTo>
                    <a:pt x="293" y="0"/>
                    <a:pt x="268" y="3"/>
                    <a:pt x="244" y="7"/>
                  </a:cubicBezTo>
                  <a:lnTo>
                    <a:pt x="231" y="10"/>
                  </a:lnTo>
                  <a:cubicBezTo>
                    <a:pt x="140" y="28"/>
                    <a:pt x="65" y="117"/>
                    <a:pt x="41" y="202"/>
                  </a:cubicBezTo>
                  <a:cubicBezTo>
                    <a:pt x="21" y="280"/>
                    <a:pt x="37" y="363"/>
                    <a:pt x="83" y="429"/>
                  </a:cubicBezTo>
                  <a:cubicBezTo>
                    <a:pt x="1" y="463"/>
                    <a:pt x="14" y="608"/>
                    <a:pt x="121" y="608"/>
                  </a:cubicBezTo>
                  <a:cubicBezTo>
                    <a:pt x="129" y="608"/>
                    <a:pt x="139" y="606"/>
                    <a:pt x="147" y="604"/>
                  </a:cubicBezTo>
                  <a:lnTo>
                    <a:pt x="147" y="604"/>
                  </a:lnTo>
                  <a:cubicBezTo>
                    <a:pt x="97" y="799"/>
                    <a:pt x="203" y="1040"/>
                    <a:pt x="465" y="1040"/>
                  </a:cubicBezTo>
                  <a:cubicBezTo>
                    <a:pt x="468" y="1040"/>
                    <a:pt x="470" y="1040"/>
                    <a:pt x="473" y="1040"/>
                  </a:cubicBezTo>
                  <a:cubicBezTo>
                    <a:pt x="516" y="1040"/>
                    <a:pt x="559" y="1031"/>
                    <a:pt x="599" y="1014"/>
                  </a:cubicBezTo>
                  <a:cubicBezTo>
                    <a:pt x="609" y="1063"/>
                    <a:pt x="653" y="1099"/>
                    <a:pt x="703" y="1099"/>
                  </a:cubicBezTo>
                  <a:cubicBezTo>
                    <a:pt x="704" y="1099"/>
                    <a:pt x="705" y="1099"/>
                    <a:pt x="705" y="1099"/>
                  </a:cubicBezTo>
                  <a:cubicBezTo>
                    <a:pt x="834" y="1099"/>
                    <a:pt x="847" y="921"/>
                    <a:pt x="746" y="882"/>
                  </a:cubicBezTo>
                  <a:cubicBezTo>
                    <a:pt x="823" y="742"/>
                    <a:pt x="799" y="544"/>
                    <a:pt x="676" y="437"/>
                  </a:cubicBezTo>
                  <a:cubicBezTo>
                    <a:pt x="691" y="358"/>
                    <a:pt x="649" y="264"/>
                    <a:pt x="576" y="231"/>
                  </a:cubicBezTo>
                  <a:cubicBezTo>
                    <a:pt x="571" y="172"/>
                    <a:pt x="545" y="116"/>
                    <a:pt x="502" y="73"/>
                  </a:cubicBezTo>
                  <a:cubicBezTo>
                    <a:pt x="448" y="21"/>
                    <a:pt x="385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1687214" y="2471571"/>
              <a:ext cx="10178" cy="7889"/>
            </a:xfrm>
            <a:custGeom>
              <a:avLst/>
              <a:gdLst/>
              <a:ahLst/>
              <a:cxnLst/>
              <a:rect l="l" t="t" r="r" b="b"/>
              <a:pathLst>
                <a:path w="209" h="162" extrusionOk="0">
                  <a:moveTo>
                    <a:pt x="104" y="1"/>
                  </a:moveTo>
                  <a:cubicBezTo>
                    <a:pt x="1" y="1"/>
                    <a:pt x="2" y="161"/>
                    <a:pt x="105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1746289" y="2475954"/>
              <a:ext cx="6477" cy="6039"/>
            </a:xfrm>
            <a:custGeom>
              <a:avLst/>
              <a:gdLst/>
              <a:ahLst/>
              <a:cxnLst/>
              <a:rect l="l" t="t" r="r" b="b"/>
              <a:pathLst>
                <a:path w="133" h="124" extrusionOk="0">
                  <a:moveTo>
                    <a:pt x="63" y="1"/>
                  </a:moveTo>
                  <a:cubicBezTo>
                    <a:pt x="31" y="1"/>
                    <a:pt x="0" y="26"/>
                    <a:pt x="0" y="63"/>
                  </a:cubicBezTo>
                  <a:cubicBezTo>
                    <a:pt x="1" y="100"/>
                    <a:pt x="32" y="124"/>
                    <a:pt x="63" y="124"/>
                  </a:cubicBezTo>
                  <a:cubicBezTo>
                    <a:pt x="78" y="124"/>
                    <a:pt x="94" y="118"/>
                    <a:pt x="106" y="106"/>
                  </a:cubicBezTo>
                  <a:lnTo>
                    <a:pt x="113" y="99"/>
                  </a:lnTo>
                  <a:cubicBezTo>
                    <a:pt x="132" y="77"/>
                    <a:pt x="132" y="46"/>
                    <a:pt x="113" y="26"/>
                  </a:cubicBezTo>
                  <a:lnTo>
                    <a:pt x="105" y="18"/>
                  </a:lnTo>
                  <a:cubicBezTo>
                    <a:pt x="93" y="6"/>
                    <a:pt x="7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1774147" y="2458178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3" y="226"/>
                    <a:pt x="148" y="226"/>
                  </a:cubicBezTo>
                  <a:cubicBezTo>
                    <a:pt x="292" y="226"/>
                    <a:pt x="291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1771663" y="2502009"/>
              <a:ext cx="10032" cy="9497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04" y="1"/>
                  </a:moveTo>
                  <a:cubicBezTo>
                    <a:pt x="53" y="1"/>
                    <a:pt x="1" y="44"/>
                    <a:pt x="2" y="99"/>
                  </a:cubicBezTo>
                  <a:cubicBezTo>
                    <a:pt x="3" y="153"/>
                    <a:pt x="53" y="194"/>
                    <a:pt x="104" y="194"/>
                  </a:cubicBezTo>
                  <a:cubicBezTo>
                    <a:pt x="127" y="194"/>
                    <a:pt x="149" y="186"/>
                    <a:pt x="167" y="166"/>
                  </a:cubicBezTo>
                  <a:lnTo>
                    <a:pt x="173" y="158"/>
                  </a:lnTo>
                  <a:cubicBezTo>
                    <a:pt x="205" y="124"/>
                    <a:pt x="205" y="71"/>
                    <a:pt x="172" y="38"/>
                  </a:cubicBezTo>
                  <a:lnTo>
                    <a:pt x="166" y="29"/>
                  </a:lnTo>
                  <a:cubicBezTo>
                    <a:pt x="148" y="9"/>
                    <a:pt x="126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1750721" y="2488908"/>
              <a:ext cx="11785" cy="10909"/>
            </a:xfrm>
            <a:custGeom>
              <a:avLst/>
              <a:gdLst/>
              <a:ahLst/>
              <a:cxnLst/>
              <a:rect l="l" t="t" r="r" b="b"/>
              <a:pathLst>
                <a:path w="242" h="224" extrusionOk="0">
                  <a:moveTo>
                    <a:pt x="117" y="1"/>
                  </a:moveTo>
                  <a:cubicBezTo>
                    <a:pt x="59" y="1"/>
                    <a:pt x="1" y="40"/>
                    <a:pt x="1" y="111"/>
                  </a:cubicBezTo>
                  <a:cubicBezTo>
                    <a:pt x="3" y="173"/>
                    <a:pt x="53" y="222"/>
                    <a:pt x="115" y="223"/>
                  </a:cubicBezTo>
                  <a:cubicBezTo>
                    <a:pt x="189" y="221"/>
                    <a:pt x="241" y="151"/>
                    <a:pt x="222" y="79"/>
                  </a:cubicBezTo>
                  <a:cubicBezTo>
                    <a:pt x="207" y="26"/>
                    <a:pt x="162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1801809" y="2520613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0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1775949" y="2535467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80" y="0"/>
                  </a:moveTo>
                  <a:cubicBezTo>
                    <a:pt x="1" y="0"/>
                    <a:pt x="3" y="279"/>
                    <a:pt x="183" y="279"/>
                  </a:cubicBezTo>
                  <a:cubicBezTo>
                    <a:pt x="361" y="279"/>
                    <a:pt x="359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1855674" y="2535857"/>
              <a:ext cx="23668" cy="18311"/>
            </a:xfrm>
            <a:custGeom>
              <a:avLst/>
              <a:gdLst/>
              <a:ahLst/>
              <a:cxnLst/>
              <a:rect l="l" t="t" r="r" b="b"/>
              <a:pathLst>
                <a:path w="486" h="376" extrusionOk="0">
                  <a:moveTo>
                    <a:pt x="242" y="1"/>
                  </a:moveTo>
                  <a:cubicBezTo>
                    <a:pt x="0" y="1"/>
                    <a:pt x="4" y="376"/>
                    <a:pt x="244" y="376"/>
                  </a:cubicBezTo>
                  <a:cubicBezTo>
                    <a:pt x="486" y="376"/>
                    <a:pt x="482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1823530" y="2641004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1854943" y="2643098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cubicBezTo>
                    <a:pt x="258" y="198"/>
                    <a:pt x="257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1863807" y="2610322"/>
              <a:ext cx="12954" cy="12565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132" y="1"/>
                  </a:moveTo>
                  <a:cubicBezTo>
                    <a:pt x="65" y="1"/>
                    <a:pt x="1" y="62"/>
                    <a:pt x="4" y="131"/>
                  </a:cubicBezTo>
                  <a:cubicBezTo>
                    <a:pt x="7" y="201"/>
                    <a:pt x="64" y="257"/>
                    <a:pt x="134" y="258"/>
                  </a:cubicBezTo>
                  <a:cubicBezTo>
                    <a:pt x="201" y="258"/>
                    <a:pt x="265" y="197"/>
                    <a:pt x="262" y="128"/>
                  </a:cubicBezTo>
                  <a:cubicBezTo>
                    <a:pt x="259" y="58"/>
                    <a:pt x="202" y="2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1806046" y="2614461"/>
              <a:ext cx="14464" cy="14074"/>
            </a:xfrm>
            <a:custGeom>
              <a:avLst/>
              <a:gdLst/>
              <a:ahLst/>
              <a:cxnLst/>
              <a:rect l="l" t="t" r="r" b="b"/>
              <a:pathLst>
                <a:path w="297" h="289" extrusionOk="0">
                  <a:moveTo>
                    <a:pt x="148" y="0"/>
                  </a:moveTo>
                  <a:cubicBezTo>
                    <a:pt x="72" y="0"/>
                    <a:pt x="0" y="68"/>
                    <a:pt x="4" y="146"/>
                  </a:cubicBezTo>
                  <a:cubicBezTo>
                    <a:pt x="6" y="225"/>
                    <a:pt x="71" y="288"/>
                    <a:pt x="150" y="288"/>
                  </a:cubicBezTo>
                  <a:cubicBezTo>
                    <a:pt x="225" y="288"/>
                    <a:pt x="297" y="221"/>
                    <a:pt x="293" y="143"/>
                  </a:cubicBezTo>
                  <a:cubicBezTo>
                    <a:pt x="291" y="64"/>
                    <a:pt x="226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1845933" y="2681134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1797524" y="2651815"/>
              <a:ext cx="50258" cy="73878"/>
            </a:xfrm>
            <a:custGeom>
              <a:avLst/>
              <a:gdLst/>
              <a:ahLst/>
              <a:cxnLst/>
              <a:rect l="l" t="t" r="r" b="b"/>
              <a:pathLst>
                <a:path w="1032" h="1517" extrusionOk="0">
                  <a:moveTo>
                    <a:pt x="416" y="809"/>
                  </a:moveTo>
                  <a:cubicBezTo>
                    <a:pt x="416" y="819"/>
                    <a:pt x="416" y="827"/>
                    <a:pt x="417" y="837"/>
                  </a:cubicBezTo>
                  <a:cubicBezTo>
                    <a:pt x="407" y="837"/>
                    <a:pt x="399" y="839"/>
                    <a:pt x="390" y="839"/>
                  </a:cubicBezTo>
                  <a:cubicBezTo>
                    <a:pt x="399" y="829"/>
                    <a:pt x="407" y="820"/>
                    <a:pt x="416" y="809"/>
                  </a:cubicBezTo>
                  <a:close/>
                  <a:moveTo>
                    <a:pt x="726" y="1"/>
                  </a:moveTo>
                  <a:cubicBezTo>
                    <a:pt x="576" y="1"/>
                    <a:pt x="442" y="144"/>
                    <a:pt x="444" y="294"/>
                  </a:cubicBezTo>
                  <a:cubicBezTo>
                    <a:pt x="446" y="421"/>
                    <a:pt x="541" y="538"/>
                    <a:pt x="661" y="571"/>
                  </a:cubicBezTo>
                  <a:cubicBezTo>
                    <a:pt x="580" y="572"/>
                    <a:pt x="505" y="615"/>
                    <a:pt x="463" y="685"/>
                  </a:cubicBezTo>
                  <a:lnTo>
                    <a:pt x="457" y="695"/>
                  </a:lnTo>
                  <a:cubicBezTo>
                    <a:pt x="457" y="689"/>
                    <a:pt x="459" y="684"/>
                    <a:pt x="459" y="679"/>
                  </a:cubicBezTo>
                  <a:cubicBezTo>
                    <a:pt x="451" y="558"/>
                    <a:pt x="359" y="459"/>
                    <a:pt x="234" y="459"/>
                  </a:cubicBezTo>
                  <a:cubicBezTo>
                    <a:pt x="118" y="459"/>
                    <a:pt x="8" y="563"/>
                    <a:pt x="14" y="683"/>
                  </a:cubicBezTo>
                  <a:cubicBezTo>
                    <a:pt x="17" y="797"/>
                    <a:pt x="105" y="890"/>
                    <a:pt x="219" y="901"/>
                  </a:cubicBezTo>
                  <a:cubicBezTo>
                    <a:pt x="0" y="1071"/>
                    <a:pt x="72" y="1516"/>
                    <a:pt x="426" y="1516"/>
                  </a:cubicBezTo>
                  <a:cubicBezTo>
                    <a:pt x="701" y="1516"/>
                    <a:pt x="801" y="1248"/>
                    <a:pt x="729" y="1048"/>
                  </a:cubicBezTo>
                  <a:cubicBezTo>
                    <a:pt x="801" y="1022"/>
                    <a:pt x="857" y="964"/>
                    <a:pt x="879" y="890"/>
                  </a:cubicBezTo>
                  <a:cubicBezTo>
                    <a:pt x="881" y="879"/>
                    <a:pt x="885" y="870"/>
                    <a:pt x="887" y="860"/>
                  </a:cubicBezTo>
                  <a:cubicBezTo>
                    <a:pt x="919" y="748"/>
                    <a:pt x="855" y="631"/>
                    <a:pt x="751" y="588"/>
                  </a:cubicBezTo>
                  <a:cubicBezTo>
                    <a:pt x="743" y="585"/>
                    <a:pt x="735" y="582"/>
                    <a:pt x="726" y="581"/>
                  </a:cubicBezTo>
                  <a:cubicBezTo>
                    <a:pt x="754" y="581"/>
                    <a:pt x="782" y="576"/>
                    <a:pt x="808" y="566"/>
                  </a:cubicBezTo>
                  <a:lnTo>
                    <a:pt x="818" y="564"/>
                  </a:lnTo>
                  <a:cubicBezTo>
                    <a:pt x="932" y="524"/>
                    <a:pt x="1031" y="418"/>
                    <a:pt x="1024" y="289"/>
                  </a:cubicBezTo>
                  <a:cubicBezTo>
                    <a:pt x="1017" y="157"/>
                    <a:pt x="936" y="62"/>
                    <a:pt x="813" y="18"/>
                  </a:cubicBezTo>
                  <a:lnTo>
                    <a:pt x="804" y="14"/>
                  </a:lnTo>
                  <a:cubicBezTo>
                    <a:pt x="778" y="5"/>
                    <a:pt x="75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1832930" y="2700517"/>
              <a:ext cx="14951" cy="11542"/>
            </a:xfrm>
            <a:custGeom>
              <a:avLst/>
              <a:gdLst/>
              <a:ahLst/>
              <a:cxnLst/>
              <a:rect l="l" t="t" r="r" b="b"/>
              <a:pathLst>
                <a:path w="307" h="237" extrusionOk="0">
                  <a:moveTo>
                    <a:pt x="152" y="1"/>
                  </a:moveTo>
                  <a:cubicBezTo>
                    <a:pt x="1" y="1"/>
                    <a:pt x="3" y="236"/>
                    <a:pt x="154" y="236"/>
                  </a:cubicBezTo>
                  <a:cubicBezTo>
                    <a:pt x="306" y="236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1822849" y="2738309"/>
              <a:ext cx="14269" cy="13831"/>
            </a:xfrm>
            <a:custGeom>
              <a:avLst/>
              <a:gdLst/>
              <a:ahLst/>
              <a:cxnLst/>
              <a:rect l="l" t="t" r="r" b="b"/>
              <a:pathLst>
                <a:path w="293" h="284" extrusionOk="0">
                  <a:moveTo>
                    <a:pt x="144" y="1"/>
                  </a:moveTo>
                  <a:cubicBezTo>
                    <a:pt x="71" y="1"/>
                    <a:pt x="0" y="67"/>
                    <a:pt x="4" y="144"/>
                  </a:cubicBezTo>
                  <a:cubicBezTo>
                    <a:pt x="6" y="221"/>
                    <a:pt x="70" y="283"/>
                    <a:pt x="147" y="284"/>
                  </a:cubicBezTo>
                  <a:cubicBezTo>
                    <a:pt x="222" y="284"/>
                    <a:pt x="292" y="217"/>
                    <a:pt x="288" y="141"/>
                  </a:cubicBezTo>
                  <a:cubicBezTo>
                    <a:pt x="286" y="63"/>
                    <a:pt x="22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1746581" y="2758959"/>
              <a:ext cx="16607" cy="12857"/>
            </a:xfrm>
            <a:custGeom>
              <a:avLst/>
              <a:gdLst/>
              <a:ahLst/>
              <a:cxnLst/>
              <a:rect l="l" t="t" r="r" b="b"/>
              <a:pathLst>
                <a:path w="341" h="264" extrusionOk="0">
                  <a:moveTo>
                    <a:pt x="169" y="0"/>
                  </a:moveTo>
                  <a:cubicBezTo>
                    <a:pt x="0" y="0"/>
                    <a:pt x="4" y="263"/>
                    <a:pt x="172" y="263"/>
                  </a:cubicBezTo>
                  <a:cubicBezTo>
                    <a:pt x="341" y="263"/>
                    <a:pt x="338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1803319" y="2758569"/>
              <a:ext cx="21331" cy="16412"/>
            </a:xfrm>
            <a:custGeom>
              <a:avLst/>
              <a:gdLst/>
              <a:ahLst/>
              <a:cxnLst/>
              <a:rect l="l" t="t" r="r" b="b"/>
              <a:pathLst>
                <a:path w="438" h="337" extrusionOk="0">
                  <a:moveTo>
                    <a:pt x="217" y="0"/>
                  </a:moveTo>
                  <a:cubicBezTo>
                    <a:pt x="0" y="0"/>
                    <a:pt x="3" y="337"/>
                    <a:pt x="221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1676840" y="2795144"/>
              <a:ext cx="72904" cy="75388"/>
            </a:xfrm>
            <a:custGeom>
              <a:avLst/>
              <a:gdLst/>
              <a:ahLst/>
              <a:cxnLst/>
              <a:rect l="l" t="t" r="r" b="b"/>
              <a:pathLst>
                <a:path w="1497" h="1548" extrusionOk="0">
                  <a:moveTo>
                    <a:pt x="402" y="0"/>
                  </a:moveTo>
                  <a:cubicBezTo>
                    <a:pt x="355" y="2"/>
                    <a:pt x="311" y="15"/>
                    <a:pt x="271" y="37"/>
                  </a:cubicBezTo>
                  <a:cubicBezTo>
                    <a:pt x="208" y="70"/>
                    <a:pt x="177" y="131"/>
                    <a:pt x="153" y="193"/>
                  </a:cubicBezTo>
                  <a:lnTo>
                    <a:pt x="142" y="219"/>
                  </a:lnTo>
                  <a:cubicBezTo>
                    <a:pt x="109" y="304"/>
                    <a:pt x="149" y="423"/>
                    <a:pt x="214" y="481"/>
                  </a:cubicBezTo>
                  <a:cubicBezTo>
                    <a:pt x="243" y="507"/>
                    <a:pt x="277" y="527"/>
                    <a:pt x="312" y="540"/>
                  </a:cubicBezTo>
                  <a:cubicBezTo>
                    <a:pt x="291" y="540"/>
                    <a:pt x="270" y="542"/>
                    <a:pt x="248" y="546"/>
                  </a:cubicBezTo>
                  <a:cubicBezTo>
                    <a:pt x="161" y="567"/>
                    <a:pt x="115" y="630"/>
                    <a:pt x="70" y="699"/>
                  </a:cubicBezTo>
                  <a:cubicBezTo>
                    <a:pt x="1" y="802"/>
                    <a:pt x="48" y="968"/>
                    <a:pt x="158" y="1024"/>
                  </a:cubicBezTo>
                  <a:cubicBezTo>
                    <a:pt x="194" y="1043"/>
                    <a:pt x="234" y="1053"/>
                    <a:pt x="274" y="1053"/>
                  </a:cubicBezTo>
                  <a:cubicBezTo>
                    <a:pt x="284" y="1053"/>
                    <a:pt x="293" y="1052"/>
                    <a:pt x="303" y="1051"/>
                  </a:cubicBezTo>
                  <a:cubicBezTo>
                    <a:pt x="305" y="1056"/>
                    <a:pt x="308" y="1062"/>
                    <a:pt x="310" y="1066"/>
                  </a:cubicBezTo>
                  <a:cubicBezTo>
                    <a:pt x="314" y="1070"/>
                    <a:pt x="317" y="1076"/>
                    <a:pt x="321" y="1081"/>
                  </a:cubicBezTo>
                  <a:cubicBezTo>
                    <a:pt x="324" y="1087"/>
                    <a:pt x="327" y="1093"/>
                    <a:pt x="330" y="1098"/>
                  </a:cubicBezTo>
                  <a:cubicBezTo>
                    <a:pt x="349" y="1123"/>
                    <a:pt x="367" y="1147"/>
                    <a:pt x="386" y="1172"/>
                  </a:cubicBezTo>
                  <a:cubicBezTo>
                    <a:pt x="428" y="1227"/>
                    <a:pt x="471" y="1271"/>
                    <a:pt x="541" y="1289"/>
                  </a:cubicBezTo>
                  <a:cubicBezTo>
                    <a:pt x="561" y="1294"/>
                    <a:pt x="583" y="1297"/>
                    <a:pt x="606" y="1297"/>
                  </a:cubicBezTo>
                  <a:cubicBezTo>
                    <a:pt x="653" y="1297"/>
                    <a:pt x="702" y="1286"/>
                    <a:pt x="738" y="1262"/>
                  </a:cubicBezTo>
                  <a:cubicBezTo>
                    <a:pt x="756" y="1250"/>
                    <a:pt x="773" y="1234"/>
                    <a:pt x="787" y="1219"/>
                  </a:cubicBezTo>
                  <a:cubicBezTo>
                    <a:pt x="830" y="1298"/>
                    <a:pt x="910" y="1357"/>
                    <a:pt x="1026" y="1357"/>
                  </a:cubicBezTo>
                  <a:cubicBezTo>
                    <a:pt x="1068" y="1357"/>
                    <a:pt x="1110" y="1348"/>
                    <a:pt x="1148" y="1332"/>
                  </a:cubicBezTo>
                  <a:lnTo>
                    <a:pt x="1148" y="1332"/>
                  </a:lnTo>
                  <a:cubicBezTo>
                    <a:pt x="1144" y="1345"/>
                    <a:pt x="1142" y="1360"/>
                    <a:pt x="1143" y="1375"/>
                  </a:cubicBezTo>
                  <a:cubicBezTo>
                    <a:pt x="1145" y="1470"/>
                    <a:pt x="1223" y="1546"/>
                    <a:pt x="1318" y="1547"/>
                  </a:cubicBezTo>
                  <a:cubicBezTo>
                    <a:pt x="1410" y="1547"/>
                    <a:pt x="1497" y="1465"/>
                    <a:pt x="1491" y="1372"/>
                  </a:cubicBezTo>
                  <a:cubicBezTo>
                    <a:pt x="1488" y="1276"/>
                    <a:pt x="1411" y="1200"/>
                    <a:pt x="1316" y="1200"/>
                  </a:cubicBezTo>
                  <a:cubicBezTo>
                    <a:pt x="1300" y="1200"/>
                    <a:pt x="1285" y="1202"/>
                    <a:pt x="1269" y="1207"/>
                  </a:cubicBezTo>
                  <a:cubicBezTo>
                    <a:pt x="1347" y="1039"/>
                    <a:pt x="1265" y="790"/>
                    <a:pt x="1022" y="790"/>
                  </a:cubicBezTo>
                  <a:cubicBezTo>
                    <a:pt x="1009" y="790"/>
                    <a:pt x="994" y="793"/>
                    <a:pt x="981" y="795"/>
                  </a:cubicBezTo>
                  <a:cubicBezTo>
                    <a:pt x="992" y="720"/>
                    <a:pt x="935" y="653"/>
                    <a:pt x="859" y="652"/>
                  </a:cubicBezTo>
                  <a:cubicBezTo>
                    <a:pt x="812" y="653"/>
                    <a:pt x="771" y="680"/>
                    <a:pt x="750" y="722"/>
                  </a:cubicBezTo>
                  <a:cubicBezTo>
                    <a:pt x="708" y="678"/>
                    <a:pt x="650" y="651"/>
                    <a:pt x="590" y="643"/>
                  </a:cubicBezTo>
                  <a:cubicBezTo>
                    <a:pt x="579" y="642"/>
                    <a:pt x="567" y="641"/>
                    <a:pt x="556" y="641"/>
                  </a:cubicBezTo>
                  <a:cubicBezTo>
                    <a:pt x="538" y="641"/>
                    <a:pt x="520" y="643"/>
                    <a:pt x="503" y="646"/>
                  </a:cubicBezTo>
                  <a:cubicBezTo>
                    <a:pt x="483" y="614"/>
                    <a:pt x="456" y="588"/>
                    <a:pt x="423" y="569"/>
                  </a:cubicBezTo>
                  <a:cubicBezTo>
                    <a:pt x="415" y="565"/>
                    <a:pt x="406" y="562"/>
                    <a:pt x="397" y="558"/>
                  </a:cubicBezTo>
                  <a:lnTo>
                    <a:pt x="405" y="558"/>
                  </a:lnTo>
                  <a:cubicBezTo>
                    <a:pt x="477" y="557"/>
                    <a:pt x="546" y="528"/>
                    <a:pt x="596" y="477"/>
                  </a:cubicBezTo>
                  <a:cubicBezTo>
                    <a:pt x="659" y="414"/>
                    <a:pt x="698" y="301"/>
                    <a:pt x="663" y="214"/>
                  </a:cubicBezTo>
                  <a:cubicBezTo>
                    <a:pt x="660" y="206"/>
                    <a:pt x="656" y="198"/>
                    <a:pt x="653" y="188"/>
                  </a:cubicBezTo>
                  <a:cubicBezTo>
                    <a:pt x="631" y="135"/>
                    <a:pt x="606" y="90"/>
                    <a:pt x="559" y="55"/>
                  </a:cubicBezTo>
                  <a:cubicBezTo>
                    <a:pt x="515" y="19"/>
                    <a:pt x="45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1583187" y="2913830"/>
              <a:ext cx="15292" cy="11737"/>
            </a:xfrm>
            <a:custGeom>
              <a:avLst/>
              <a:gdLst/>
              <a:ahLst/>
              <a:cxnLst/>
              <a:rect l="l" t="t" r="r" b="b"/>
              <a:pathLst>
                <a:path w="314" h="241" extrusionOk="0">
                  <a:moveTo>
                    <a:pt x="156" y="0"/>
                  </a:moveTo>
                  <a:cubicBezTo>
                    <a:pt x="0" y="0"/>
                    <a:pt x="3" y="241"/>
                    <a:pt x="157" y="241"/>
                  </a:cubicBezTo>
                  <a:cubicBezTo>
                    <a:pt x="313" y="241"/>
                    <a:pt x="31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1565410" y="2968863"/>
              <a:ext cx="16071" cy="15730"/>
            </a:xfrm>
            <a:custGeom>
              <a:avLst/>
              <a:gdLst/>
              <a:ahLst/>
              <a:cxnLst/>
              <a:rect l="l" t="t" r="r" b="b"/>
              <a:pathLst>
                <a:path w="330" h="323" extrusionOk="0">
                  <a:moveTo>
                    <a:pt x="164" y="1"/>
                  </a:moveTo>
                  <a:cubicBezTo>
                    <a:pt x="80" y="1"/>
                    <a:pt x="0" y="76"/>
                    <a:pt x="5" y="163"/>
                  </a:cubicBezTo>
                  <a:cubicBezTo>
                    <a:pt x="7" y="251"/>
                    <a:pt x="79" y="321"/>
                    <a:pt x="167" y="322"/>
                  </a:cubicBezTo>
                  <a:cubicBezTo>
                    <a:pt x="250" y="322"/>
                    <a:pt x="330" y="246"/>
                    <a:pt x="326" y="160"/>
                  </a:cubicBezTo>
                  <a:cubicBezTo>
                    <a:pt x="324" y="72"/>
                    <a:pt x="251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674409" y="3212371"/>
              <a:ext cx="5990" cy="5844"/>
            </a:xfrm>
            <a:custGeom>
              <a:avLst/>
              <a:gdLst/>
              <a:ahLst/>
              <a:cxnLst/>
              <a:rect l="l" t="t" r="r" b="b"/>
              <a:pathLst>
                <a:path w="123" h="120" extrusionOk="0">
                  <a:moveTo>
                    <a:pt x="61" y="1"/>
                  </a:moveTo>
                  <a:cubicBezTo>
                    <a:pt x="43" y="1"/>
                    <a:pt x="26" y="11"/>
                    <a:pt x="20" y="32"/>
                  </a:cubicBezTo>
                  <a:cubicBezTo>
                    <a:pt x="17" y="41"/>
                    <a:pt x="15" y="49"/>
                    <a:pt x="13" y="59"/>
                  </a:cubicBezTo>
                  <a:cubicBezTo>
                    <a:pt x="1" y="99"/>
                    <a:pt x="31" y="120"/>
                    <a:pt x="61" y="120"/>
                  </a:cubicBezTo>
                  <a:cubicBezTo>
                    <a:pt x="92" y="120"/>
                    <a:pt x="122" y="99"/>
                    <a:pt x="110" y="58"/>
                  </a:cubicBezTo>
                  <a:cubicBezTo>
                    <a:pt x="108" y="48"/>
                    <a:pt x="105" y="40"/>
                    <a:pt x="103" y="32"/>
                  </a:cubicBezTo>
                  <a:cubicBezTo>
                    <a:pt x="97" y="11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663598" y="3248848"/>
              <a:ext cx="8133" cy="6282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83" y="0"/>
                  </a:moveTo>
                  <a:cubicBezTo>
                    <a:pt x="0" y="0"/>
                    <a:pt x="1" y="129"/>
                    <a:pt x="83" y="129"/>
                  </a:cubicBezTo>
                  <a:cubicBezTo>
                    <a:pt x="167" y="129"/>
                    <a:pt x="16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774151" y="3195082"/>
              <a:ext cx="9448" cy="8571"/>
            </a:xfrm>
            <a:custGeom>
              <a:avLst/>
              <a:gdLst/>
              <a:ahLst/>
              <a:cxnLst/>
              <a:rect l="l" t="t" r="r" b="b"/>
              <a:pathLst>
                <a:path w="194" h="176" extrusionOk="0">
                  <a:moveTo>
                    <a:pt x="96" y="1"/>
                  </a:moveTo>
                  <a:cubicBezTo>
                    <a:pt x="28" y="1"/>
                    <a:pt x="1" y="71"/>
                    <a:pt x="26" y="126"/>
                  </a:cubicBezTo>
                  <a:cubicBezTo>
                    <a:pt x="28" y="131"/>
                    <a:pt x="29" y="134"/>
                    <a:pt x="31" y="138"/>
                  </a:cubicBezTo>
                  <a:cubicBezTo>
                    <a:pt x="42" y="163"/>
                    <a:pt x="69" y="175"/>
                    <a:pt x="96" y="175"/>
                  </a:cubicBezTo>
                  <a:cubicBezTo>
                    <a:pt x="125" y="175"/>
                    <a:pt x="154" y="162"/>
                    <a:pt x="165" y="137"/>
                  </a:cubicBezTo>
                  <a:lnTo>
                    <a:pt x="170" y="125"/>
                  </a:lnTo>
                  <a:cubicBezTo>
                    <a:pt x="194" y="70"/>
                    <a:pt x="164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794167" y="3237939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3" y="0"/>
                  </a:moveTo>
                  <a:cubicBezTo>
                    <a:pt x="0" y="0"/>
                    <a:pt x="2" y="178"/>
                    <a:pt x="115" y="178"/>
                  </a:cubicBezTo>
                  <a:cubicBezTo>
                    <a:pt x="229" y="178"/>
                    <a:pt x="228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706260" y="3214855"/>
              <a:ext cx="26736" cy="21623"/>
            </a:xfrm>
            <a:custGeom>
              <a:avLst/>
              <a:gdLst/>
              <a:ahLst/>
              <a:cxnLst/>
              <a:rect l="l" t="t" r="r" b="b"/>
              <a:pathLst>
                <a:path w="549" h="444" extrusionOk="0">
                  <a:moveTo>
                    <a:pt x="189" y="0"/>
                  </a:moveTo>
                  <a:cubicBezTo>
                    <a:pt x="143" y="0"/>
                    <a:pt x="97" y="17"/>
                    <a:pt x="69" y="48"/>
                  </a:cubicBezTo>
                  <a:cubicBezTo>
                    <a:pt x="13" y="110"/>
                    <a:pt x="0" y="221"/>
                    <a:pt x="70" y="279"/>
                  </a:cubicBezTo>
                  <a:lnTo>
                    <a:pt x="82" y="289"/>
                  </a:lnTo>
                  <a:cubicBezTo>
                    <a:pt x="116" y="317"/>
                    <a:pt x="160" y="334"/>
                    <a:pt x="203" y="334"/>
                  </a:cubicBezTo>
                  <a:cubicBezTo>
                    <a:pt x="241" y="334"/>
                    <a:pt x="279" y="320"/>
                    <a:pt x="308" y="289"/>
                  </a:cubicBezTo>
                  <a:lnTo>
                    <a:pt x="308" y="289"/>
                  </a:lnTo>
                  <a:cubicBezTo>
                    <a:pt x="283" y="354"/>
                    <a:pt x="317" y="444"/>
                    <a:pt x="407" y="444"/>
                  </a:cubicBezTo>
                  <a:cubicBezTo>
                    <a:pt x="407" y="444"/>
                    <a:pt x="408" y="444"/>
                    <a:pt x="408" y="444"/>
                  </a:cubicBezTo>
                  <a:cubicBezTo>
                    <a:pt x="549" y="444"/>
                    <a:pt x="546" y="225"/>
                    <a:pt x="406" y="225"/>
                  </a:cubicBezTo>
                  <a:cubicBezTo>
                    <a:pt x="381" y="225"/>
                    <a:pt x="357" y="233"/>
                    <a:pt x="338" y="248"/>
                  </a:cubicBezTo>
                  <a:cubicBezTo>
                    <a:pt x="370" y="185"/>
                    <a:pt x="357" y="116"/>
                    <a:pt x="309" y="59"/>
                  </a:cubicBezTo>
                  <a:lnTo>
                    <a:pt x="300" y="47"/>
                  </a:lnTo>
                  <a:cubicBezTo>
                    <a:pt x="273" y="15"/>
                    <a:pt x="231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733533" y="3265066"/>
              <a:ext cx="10178" cy="9837"/>
            </a:xfrm>
            <a:custGeom>
              <a:avLst/>
              <a:gdLst/>
              <a:ahLst/>
              <a:cxnLst/>
              <a:rect l="l" t="t" r="r" b="b"/>
              <a:pathLst>
                <a:path w="209" h="202" extrusionOk="0">
                  <a:moveTo>
                    <a:pt x="98" y="1"/>
                  </a:moveTo>
                  <a:cubicBezTo>
                    <a:pt x="84" y="1"/>
                    <a:pt x="71" y="4"/>
                    <a:pt x="59" y="14"/>
                  </a:cubicBezTo>
                  <a:lnTo>
                    <a:pt x="53" y="17"/>
                  </a:lnTo>
                  <a:cubicBezTo>
                    <a:pt x="20" y="43"/>
                    <a:pt x="1" y="74"/>
                    <a:pt x="7" y="117"/>
                  </a:cubicBezTo>
                  <a:cubicBezTo>
                    <a:pt x="12" y="161"/>
                    <a:pt x="47" y="194"/>
                    <a:pt x="91" y="200"/>
                  </a:cubicBezTo>
                  <a:cubicBezTo>
                    <a:pt x="95" y="201"/>
                    <a:pt x="99" y="201"/>
                    <a:pt x="103" y="201"/>
                  </a:cubicBezTo>
                  <a:cubicBezTo>
                    <a:pt x="138" y="201"/>
                    <a:pt x="172" y="183"/>
                    <a:pt x="190" y="152"/>
                  </a:cubicBezTo>
                  <a:cubicBezTo>
                    <a:pt x="209" y="117"/>
                    <a:pt x="206" y="59"/>
                    <a:pt x="173" y="33"/>
                  </a:cubicBezTo>
                  <a:lnTo>
                    <a:pt x="165" y="27"/>
                  </a:lnTo>
                  <a:cubicBezTo>
                    <a:pt x="147" y="12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735530" y="3193377"/>
              <a:ext cx="487" cy="438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5" y="0"/>
                  </a:moveTo>
                  <a:cubicBezTo>
                    <a:pt x="0" y="1"/>
                    <a:pt x="0" y="9"/>
                    <a:pt x="5" y="9"/>
                  </a:cubicBezTo>
                  <a:cubicBezTo>
                    <a:pt x="10" y="9"/>
                    <a:pt x="10" y="1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891376" y="3153393"/>
              <a:ext cx="14172" cy="11006"/>
            </a:xfrm>
            <a:custGeom>
              <a:avLst/>
              <a:gdLst/>
              <a:ahLst/>
              <a:cxnLst/>
              <a:rect l="l" t="t" r="r" b="b"/>
              <a:pathLst>
                <a:path w="291" h="226" extrusionOk="0">
                  <a:moveTo>
                    <a:pt x="144" y="0"/>
                  </a:moveTo>
                  <a:cubicBezTo>
                    <a:pt x="0" y="0"/>
                    <a:pt x="1" y="225"/>
                    <a:pt x="147" y="225"/>
                  </a:cubicBezTo>
                  <a:cubicBezTo>
                    <a:pt x="291" y="225"/>
                    <a:pt x="28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825775" y="3188848"/>
              <a:ext cx="10227" cy="8766"/>
            </a:xfrm>
            <a:custGeom>
              <a:avLst/>
              <a:gdLst/>
              <a:ahLst/>
              <a:cxnLst/>
              <a:rect l="l" t="t" r="r" b="b"/>
              <a:pathLst>
                <a:path w="210" h="180" extrusionOk="0">
                  <a:moveTo>
                    <a:pt x="121" y="1"/>
                  </a:moveTo>
                  <a:cubicBezTo>
                    <a:pt x="110" y="1"/>
                    <a:pt x="98" y="3"/>
                    <a:pt x="87" y="10"/>
                  </a:cubicBezTo>
                  <a:lnTo>
                    <a:pt x="51" y="27"/>
                  </a:lnTo>
                  <a:cubicBezTo>
                    <a:pt x="2" y="50"/>
                    <a:pt x="0" y="122"/>
                    <a:pt x="37" y="156"/>
                  </a:cubicBezTo>
                  <a:cubicBezTo>
                    <a:pt x="52" y="172"/>
                    <a:pt x="74" y="180"/>
                    <a:pt x="96" y="180"/>
                  </a:cubicBezTo>
                  <a:cubicBezTo>
                    <a:pt x="124" y="180"/>
                    <a:pt x="152" y="166"/>
                    <a:pt x="167" y="139"/>
                  </a:cubicBezTo>
                  <a:cubicBezTo>
                    <a:pt x="171" y="128"/>
                    <a:pt x="177" y="116"/>
                    <a:pt x="183" y="104"/>
                  </a:cubicBezTo>
                  <a:cubicBezTo>
                    <a:pt x="209" y="54"/>
                    <a:pt x="17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881052" y="3241592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0" y="0"/>
                    <a:pt x="2" y="198"/>
                    <a:pt x="130" y="198"/>
                  </a:cubicBezTo>
                  <a:cubicBezTo>
                    <a:pt x="257" y="198"/>
                    <a:pt x="256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1074106" y="3178426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7" y="0"/>
                  </a:moveTo>
                  <a:cubicBezTo>
                    <a:pt x="1" y="0"/>
                    <a:pt x="3" y="337"/>
                    <a:pt x="220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1129334" y="3173604"/>
              <a:ext cx="20746" cy="17191"/>
            </a:xfrm>
            <a:custGeom>
              <a:avLst/>
              <a:gdLst/>
              <a:ahLst/>
              <a:cxnLst/>
              <a:rect l="l" t="t" r="r" b="b"/>
              <a:pathLst>
                <a:path w="426" h="353" extrusionOk="0">
                  <a:moveTo>
                    <a:pt x="213" y="0"/>
                  </a:moveTo>
                  <a:cubicBezTo>
                    <a:pt x="187" y="0"/>
                    <a:pt x="159" y="7"/>
                    <a:pt x="133" y="22"/>
                  </a:cubicBezTo>
                  <a:cubicBezTo>
                    <a:pt x="126" y="27"/>
                    <a:pt x="119" y="31"/>
                    <a:pt x="110" y="35"/>
                  </a:cubicBezTo>
                  <a:cubicBezTo>
                    <a:pt x="14" y="90"/>
                    <a:pt x="1" y="229"/>
                    <a:pt x="78" y="304"/>
                  </a:cubicBezTo>
                  <a:cubicBezTo>
                    <a:pt x="112" y="337"/>
                    <a:pt x="155" y="352"/>
                    <a:pt x="197" y="352"/>
                  </a:cubicBezTo>
                  <a:cubicBezTo>
                    <a:pt x="256" y="352"/>
                    <a:pt x="314" y="323"/>
                    <a:pt x="347" y="267"/>
                  </a:cubicBezTo>
                  <a:cubicBezTo>
                    <a:pt x="351" y="260"/>
                    <a:pt x="355" y="253"/>
                    <a:pt x="359" y="244"/>
                  </a:cubicBezTo>
                  <a:cubicBezTo>
                    <a:pt x="426" y="127"/>
                    <a:pt x="3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1057401" y="3129773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8" y="1"/>
                  </a:moveTo>
                  <a:cubicBezTo>
                    <a:pt x="1" y="1"/>
                    <a:pt x="3" y="338"/>
                    <a:pt x="221" y="338"/>
                  </a:cubicBezTo>
                  <a:cubicBezTo>
                    <a:pt x="438" y="338"/>
                    <a:pt x="435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1109804" y="3143020"/>
              <a:ext cx="29610" cy="22889"/>
            </a:xfrm>
            <a:custGeom>
              <a:avLst/>
              <a:gdLst/>
              <a:ahLst/>
              <a:cxnLst/>
              <a:rect l="l" t="t" r="r" b="b"/>
              <a:pathLst>
                <a:path w="608" h="470" extrusionOk="0">
                  <a:moveTo>
                    <a:pt x="291" y="0"/>
                  </a:moveTo>
                  <a:cubicBezTo>
                    <a:pt x="1" y="0"/>
                    <a:pt x="4" y="450"/>
                    <a:pt x="295" y="450"/>
                  </a:cubicBezTo>
                  <a:cubicBezTo>
                    <a:pt x="311" y="450"/>
                    <a:pt x="329" y="448"/>
                    <a:pt x="347" y="444"/>
                  </a:cubicBezTo>
                  <a:cubicBezTo>
                    <a:pt x="369" y="461"/>
                    <a:pt x="396" y="469"/>
                    <a:pt x="424" y="469"/>
                  </a:cubicBezTo>
                  <a:cubicBezTo>
                    <a:pt x="425" y="469"/>
                    <a:pt x="427" y="469"/>
                    <a:pt x="429" y="469"/>
                  </a:cubicBezTo>
                  <a:cubicBezTo>
                    <a:pt x="583" y="469"/>
                    <a:pt x="608" y="274"/>
                    <a:pt x="508" y="205"/>
                  </a:cubicBezTo>
                  <a:cubicBezTo>
                    <a:pt x="498" y="100"/>
                    <a:pt x="427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1127483" y="3111120"/>
              <a:ext cx="18263" cy="14853"/>
            </a:xfrm>
            <a:custGeom>
              <a:avLst/>
              <a:gdLst/>
              <a:ahLst/>
              <a:cxnLst/>
              <a:rect l="l" t="t" r="r" b="b"/>
              <a:pathLst>
                <a:path w="375" h="305" extrusionOk="0">
                  <a:moveTo>
                    <a:pt x="209" y="1"/>
                  </a:moveTo>
                  <a:cubicBezTo>
                    <a:pt x="194" y="1"/>
                    <a:pt x="179" y="3"/>
                    <a:pt x="166" y="6"/>
                  </a:cubicBezTo>
                  <a:lnTo>
                    <a:pt x="139" y="14"/>
                  </a:lnTo>
                  <a:cubicBezTo>
                    <a:pt x="1" y="50"/>
                    <a:pt x="6" y="255"/>
                    <a:pt x="141" y="292"/>
                  </a:cubicBezTo>
                  <a:lnTo>
                    <a:pt x="169" y="299"/>
                  </a:lnTo>
                  <a:cubicBezTo>
                    <a:pt x="180" y="302"/>
                    <a:pt x="193" y="304"/>
                    <a:pt x="207" y="304"/>
                  </a:cubicBezTo>
                  <a:cubicBezTo>
                    <a:pt x="247" y="304"/>
                    <a:pt x="291" y="289"/>
                    <a:pt x="316" y="259"/>
                  </a:cubicBezTo>
                  <a:lnTo>
                    <a:pt x="322" y="250"/>
                  </a:lnTo>
                  <a:cubicBezTo>
                    <a:pt x="374" y="186"/>
                    <a:pt x="372" y="117"/>
                    <a:pt x="321" y="52"/>
                  </a:cubicBezTo>
                  <a:lnTo>
                    <a:pt x="314" y="43"/>
                  </a:lnTo>
                  <a:cubicBezTo>
                    <a:pt x="290" y="14"/>
                    <a:pt x="248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1247825" y="3073425"/>
              <a:ext cx="15925" cy="12321"/>
            </a:xfrm>
            <a:custGeom>
              <a:avLst/>
              <a:gdLst/>
              <a:ahLst/>
              <a:cxnLst/>
              <a:rect l="l" t="t" r="r" b="b"/>
              <a:pathLst>
                <a:path w="327" h="253" extrusionOk="0">
                  <a:moveTo>
                    <a:pt x="162" y="1"/>
                  </a:moveTo>
                  <a:cubicBezTo>
                    <a:pt x="0" y="1"/>
                    <a:pt x="2" y="252"/>
                    <a:pt x="165" y="252"/>
                  </a:cubicBezTo>
                  <a:cubicBezTo>
                    <a:pt x="327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1262972" y="3148085"/>
              <a:ext cx="18506" cy="15633"/>
            </a:xfrm>
            <a:custGeom>
              <a:avLst/>
              <a:gdLst/>
              <a:ahLst/>
              <a:cxnLst/>
              <a:rect l="l" t="t" r="r" b="b"/>
              <a:pathLst>
                <a:path w="380" h="321" extrusionOk="0">
                  <a:moveTo>
                    <a:pt x="212" y="1"/>
                  </a:moveTo>
                  <a:cubicBezTo>
                    <a:pt x="200" y="1"/>
                    <a:pt x="187" y="2"/>
                    <a:pt x="175" y="6"/>
                  </a:cubicBezTo>
                  <a:lnTo>
                    <a:pt x="152" y="12"/>
                  </a:lnTo>
                  <a:cubicBezTo>
                    <a:pt x="37" y="44"/>
                    <a:pt x="0" y="194"/>
                    <a:pt x="85" y="277"/>
                  </a:cubicBezTo>
                  <a:cubicBezTo>
                    <a:pt x="116" y="307"/>
                    <a:pt x="155" y="321"/>
                    <a:pt x="194" y="321"/>
                  </a:cubicBezTo>
                  <a:cubicBezTo>
                    <a:pt x="261" y="321"/>
                    <a:pt x="327" y="278"/>
                    <a:pt x="348" y="204"/>
                  </a:cubicBezTo>
                  <a:lnTo>
                    <a:pt x="354" y="182"/>
                  </a:lnTo>
                  <a:cubicBezTo>
                    <a:pt x="380" y="87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1448477" y="2982986"/>
              <a:ext cx="19918" cy="19042"/>
            </a:xfrm>
            <a:custGeom>
              <a:avLst/>
              <a:gdLst/>
              <a:ahLst/>
              <a:cxnLst/>
              <a:rect l="l" t="t" r="r" b="b"/>
              <a:pathLst>
                <a:path w="409" h="391" extrusionOk="0">
                  <a:moveTo>
                    <a:pt x="199" y="1"/>
                  </a:moveTo>
                  <a:cubicBezTo>
                    <a:pt x="182" y="1"/>
                    <a:pt x="165" y="3"/>
                    <a:pt x="148" y="7"/>
                  </a:cubicBezTo>
                  <a:cubicBezTo>
                    <a:pt x="62" y="32"/>
                    <a:pt x="11" y="111"/>
                    <a:pt x="8" y="197"/>
                  </a:cubicBezTo>
                  <a:lnTo>
                    <a:pt x="5" y="216"/>
                  </a:lnTo>
                  <a:cubicBezTo>
                    <a:pt x="1" y="306"/>
                    <a:pt x="87" y="391"/>
                    <a:pt x="177" y="391"/>
                  </a:cubicBezTo>
                  <a:cubicBezTo>
                    <a:pt x="179" y="391"/>
                    <a:pt x="181" y="391"/>
                    <a:pt x="184" y="391"/>
                  </a:cubicBezTo>
                  <a:lnTo>
                    <a:pt x="204" y="389"/>
                  </a:lnTo>
                  <a:cubicBezTo>
                    <a:pt x="281" y="387"/>
                    <a:pt x="350" y="341"/>
                    <a:pt x="380" y="268"/>
                  </a:cubicBezTo>
                  <a:cubicBezTo>
                    <a:pt x="409" y="199"/>
                    <a:pt x="397" y="108"/>
                    <a:pt x="339" y="56"/>
                  </a:cubicBezTo>
                  <a:cubicBezTo>
                    <a:pt x="300" y="20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1506043" y="3048636"/>
              <a:ext cx="20795" cy="20210"/>
            </a:xfrm>
            <a:custGeom>
              <a:avLst/>
              <a:gdLst/>
              <a:ahLst/>
              <a:cxnLst/>
              <a:rect l="l" t="t" r="r" b="b"/>
              <a:pathLst>
                <a:path w="427" h="415" extrusionOk="0">
                  <a:moveTo>
                    <a:pt x="212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5"/>
                    <a:pt x="216" y="415"/>
                  </a:cubicBezTo>
                  <a:cubicBezTo>
                    <a:pt x="324" y="415"/>
                    <a:pt x="426" y="317"/>
                    <a:pt x="422" y="205"/>
                  </a:cubicBezTo>
                  <a:cubicBezTo>
                    <a:pt x="416" y="95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1446529" y="3061834"/>
              <a:ext cx="29123" cy="28343"/>
            </a:xfrm>
            <a:custGeom>
              <a:avLst/>
              <a:gdLst/>
              <a:ahLst/>
              <a:cxnLst/>
              <a:rect l="l" t="t" r="r" b="b"/>
              <a:pathLst>
                <a:path w="598" h="582" extrusionOk="0">
                  <a:moveTo>
                    <a:pt x="296" y="1"/>
                  </a:moveTo>
                  <a:cubicBezTo>
                    <a:pt x="144" y="1"/>
                    <a:pt x="0" y="138"/>
                    <a:pt x="8" y="294"/>
                  </a:cubicBezTo>
                  <a:cubicBezTo>
                    <a:pt x="17" y="452"/>
                    <a:pt x="138" y="582"/>
                    <a:pt x="301" y="582"/>
                  </a:cubicBezTo>
                  <a:cubicBezTo>
                    <a:pt x="454" y="582"/>
                    <a:pt x="598" y="445"/>
                    <a:pt x="589" y="289"/>
                  </a:cubicBezTo>
                  <a:cubicBezTo>
                    <a:pt x="581" y="131"/>
                    <a:pt x="459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1564095" y="2993165"/>
              <a:ext cx="24447" cy="23766"/>
            </a:xfrm>
            <a:custGeom>
              <a:avLst/>
              <a:gdLst/>
              <a:ahLst/>
              <a:cxnLst/>
              <a:rect l="l" t="t" r="r" b="b"/>
              <a:pathLst>
                <a:path w="502" h="488" extrusionOk="0">
                  <a:moveTo>
                    <a:pt x="250" y="1"/>
                  </a:moveTo>
                  <a:cubicBezTo>
                    <a:pt x="122" y="1"/>
                    <a:pt x="1" y="116"/>
                    <a:pt x="8" y="246"/>
                  </a:cubicBezTo>
                  <a:cubicBezTo>
                    <a:pt x="15" y="377"/>
                    <a:pt x="117" y="487"/>
                    <a:pt x="254" y="487"/>
                  </a:cubicBezTo>
                  <a:cubicBezTo>
                    <a:pt x="382" y="487"/>
                    <a:pt x="502" y="373"/>
                    <a:pt x="496" y="242"/>
                  </a:cubicBezTo>
                  <a:cubicBezTo>
                    <a:pt x="489" y="109"/>
                    <a:pt x="38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1285082" y="3033587"/>
              <a:ext cx="22012" cy="16948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24" y="0"/>
                  </a:moveTo>
                  <a:cubicBezTo>
                    <a:pt x="1" y="0"/>
                    <a:pt x="3" y="348"/>
                    <a:pt x="228" y="348"/>
                  </a:cubicBezTo>
                  <a:cubicBezTo>
                    <a:pt x="452" y="348"/>
                    <a:pt x="44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1534923" y="2913392"/>
              <a:ext cx="18068" cy="13928"/>
            </a:xfrm>
            <a:custGeom>
              <a:avLst/>
              <a:gdLst/>
              <a:ahLst/>
              <a:cxnLst/>
              <a:rect l="l" t="t" r="r" b="b"/>
              <a:pathLst>
                <a:path w="371" h="286" extrusionOk="0">
                  <a:moveTo>
                    <a:pt x="115" y="1"/>
                  </a:moveTo>
                  <a:cubicBezTo>
                    <a:pt x="39" y="1"/>
                    <a:pt x="0" y="112"/>
                    <a:pt x="54" y="169"/>
                  </a:cubicBezTo>
                  <a:cubicBezTo>
                    <a:pt x="60" y="186"/>
                    <a:pt x="67" y="202"/>
                    <a:pt x="75" y="219"/>
                  </a:cubicBezTo>
                  <a:cubicBezTo>
                    <a:pt x="98" y="265"/>
                    <a:pt x="143" y="286"/>
                    <a:pt x="189" y="286"/>
                  </a:cubicBezTo>
                  <a:cubicBezTo>
                    <a:pt x="239" y="286"/>
                    <a:pt x="290" y="261"/>
                    <a:pt x="315" y="216"/>
                  </a:cubicBezTo>
                  <a:cubicBezTo>
                    <a:pt x="370" y="120"/>
                    <a:pt x="296" y="14"/>
                    <a:pt x="193" y="8"/>
                  </a:cubicBezTo>
                  <a:cubicBezTo>
                    <a:pt x="181" y="8"/>
                    <a:pt x="168" y="8"/>
                    <a:pt x="156" y="9"/>
                  </a:cubicBezTo>
                  <a:lnTo>
                    <a:pt x="146" y="7"/>
                  </a:lnTo>
                  <a:cubicBezTo>
                    <a:pt x="135" y="3"/>
                    <a:pt x="125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1642457" y="2963311"/>
              <a:ext cx="25470" cy="21525"/>
            </a:xfrm>
            <a:custGeom>
              <a:avLst/>
              <a:gdLst/>
              <a:ahLst/>
              <a:cxnLst/>
              <a:rect l="l" t="t" r="r" b="b"/>
              <a:pathLst>
                <a:path w="523" h="442" extrusionOk="0">
                  <a:moveTo>
                    <a:pt x="256" y="1"/>
                  </a:moveTo>
                  <a:cubicBezTo>
                    <a:pt x="161" y="1"/>
                    <a:pt x="67" y="59"/>
                    <a:pt x="41" y="161"/>
                  </a:cubicBezTo>
                  <a:lnTo>
                    <a:pt x="35" y="184"/>
                  </a:lnTo>
                  <a:cubicBezTo>
                    <a:pt x="1" y="320"/>
                    <a:pt x="108" y="442"/>
                    <a:pt x="237" y="442"/>
                  </a:cubicBezTo>
                  <a:cubicBezTo>
                    <a:pt x="254" y="442"/>
                    <a:pt x="272" y="440"/>
                    <a:pt x="290" y="435"/>
                  </a:cubicBezTo>
                  <a:lnTo>
                    <a:pt x="314" y="429"/>
                  </a:lnTo>
                  <a:cubicBezTo>
                    <a:pt x="475" y="388"/>
                    <a:pt x="522" y="176"/>
                    <a:pt x="407" y="61"/>
                  </a:cubicBezTo>
                  <a:cubicBezTo>
                    <a:pt x="365" y="20"/>
                    <a:pt x="31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1717409" y="289975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0"/>
                  </a:moveTo>
                  <a:cubicBezTo>
                    <a:pt x="1" y="0"/>
                    <a:pt x="4" y="306"/>
                    <a:pt x="199" y="306"/>
                  </a:cubicBezTo>
                  <a:cubicBezTo>
                    <a:pt x="396" y="306"/>
                    <a:pt x="395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1775413" y="2839804"/>
              <a:ext cx="14513" cy="11931"/>
            </a:xfrm>
            <a:custGeom>
              <a:avLst/>
              <a:gdLst/>
              <a:ahLst/>
              <a:cxnLst/>
              <a:rect l="l" t="t" r="r" b="b"/>
              <a:pathLst>
                <a:path w="298" h="245" extrusionOk="0">
                  <a:moveTo>
                    <a:pt x="150" y="1"/>
                  </a:moveTo>
                  <a:cubicBezTo>
                    <a:pt x="123" y="1"/>
                    <a:pt x="95" y="11"/>
                    <a:pt x="78" y="30"/>
                  </a:cubicBezTo>
                  <a:cubicBezTo>
                    <a:pt x="75" y="35"/>
                    <a:pt x="70" y="40"/>
                    <a:pt x="65" y="45"/>
                  </a:cubicBezTo>
                  <a:cubicBezTo>
                    <a:pt x="0" y="119"/>
                    <a:pt x="43" y="245"/>
                    <a:pt x="149" y="245"/>
                  </a:cubicBezTo>
                  <a:cubicBezTo>
                    <a:pt x="150" y="245"/>
                    <a:pt x="150" y="245"/>
                    <a:pt x="151" y="245"/>
                  </a:cubicBezTo>
                  <a:cubicBezTo>
                    <a:pt x="257" y="245"/>
                    <a:pt x="297" y="118"/>
                    <a:pt x="232" y="43"/>
                  </a:cubicBezTo>
                  <a:lnTo>
                    <a:pt x="219" y="29"/>
                  </a:lnTo>
                  <a:cubicBezTo>
                    <a:pt x="202" y="10"/>
                    <a:pt x="177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1685363" y="2768066"/>
              <a:ext cx="21769" cy="19626"/>
            </a:xfrm>
            <a:custGeom>
              <a:avLst/>
              <a:gdLst/>
              <a:ahLst/>
              <a:cxnLst/>
              <a:rect l="l" t="t" r="r" b="b"/>
              <a:pathLst>
                <a:path w="447" h="403" extrusionOk="0">
                  <a:moveTo>
                    <a:pt x="246" y="0"/>
                  </a:moveTo>
                  <a:cubicBezTo>
                    <a:pt x="192" y="0"/>
                    <a:pt x="140" y="24"/>
                    <a:pt x="96" y="60"/>
                  </a:cubicBezTo>
                  <a:cubicBezTo>
                    <a:pt x="83" y="70"/>
                    <a:pt x="72" y="82"/>
                    <a:pt x="60" y="93"/>
                  </a:cubicBezTo>
                  <a:cubicBezTo>
                    <a:pt x="1" y="150"/>
                    <a:pt x="3" y="256"/>
                    <a:pt x="62" y="313"/>
                  </a:cubicBezTo>
                  <a:cubicBezTo>
                    <a:pt x="74" y="324"/>
                    <a:pt x="85" y="336"/>
                    <a:pt x="98" y="347"/>
                  </a:cubicBezTo>
                  <a:cubicBezTo>
                    <a:pt x="141" y="382"/>
                    <a:pt x="191" y="403"/>
                    <a:pt x="243" y="403"/>
                  </a:cubicBezTo>
                  <a:cubicBezTo>
                    <a:pt x="268" y="403"/>
                    <a:pt x="294" y="398"/>
                    <a:pt x="320" y="387"/>
                  </a:cubicBezTo>
                  <a:cubicBezTo>
                    <a:pt x="390" y="356"/>
                    <a:pt x="447" y="281"/>
                    <a:pt x="442" y="200"/>
                  </a:cubicBezTo>
                  <a:cubicBezTo>
                    <a:pt x="440" y="129"/>
                    <a:pt x="402" y="63"/>
                    <a:pt x="341" y="26"/>
                  </a:cubicBezTo>
                  <a:cubicBezTo>
                    <a:pt x="309" y="8"/>
                    <a:pt x="277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1767718" y="2696475"/>
              <a:ext cx="11591" cy="9935"/>
            </a:xfrm>
            <a:custGeom>
              <a:avLst/>
              <a:gdLst/>
              <a:ahLst/>
              <a:cxnLst/>
              <a:rect l="l" t="t" r="r" b="b"/>
              <a:pathLst>
                <a:path w="238" h="204" extrusionOk="0">
                  <a:moveTo>
                    <a:pt x="135" y="0"/>
                  </a:moveTo>
                  <a:cubicBezTo>
                    <a:pt x="48" y="4"/>
                    <a:pt x="1" y="111"/>
                    <a:pt x="65" y="174"/>
                  </a:cubicBezTo>
                  <a:cubicBezTo>
                    <a:pt x="85" y="194"/>
                    <a:pt x="109" y="203"/>
                    <a:pt x="133" y="203"/>
                  </a:cubicBezTo>
                  <a:cubicBezTo>
                    <a:pt x="185" y="203"/>
                    <a:pt x="235" y="161"/>
                    <a:pt x="238" y="102"/>
                  </a:cubicBezTo>
                  <a:cubicBezTo>
                    <a:pt x="238" y="87"/>
                    <a:pt x="236" y="74"/>
                    <a:pt x="234" y="60"/>
                  </a:cubicBezTo>
                  <a:cubicBezTo>
                    <a:pt x="227" y="33"/>
                    <a:pt x="204" y="11"/>
                    <a:pt x="177" y="4"/>
                  </a:cubicBezTo>
                  <a:cubicBezTo>
                    <a:pt x="163" y="2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1832686" y="277960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8" y="0"/>
                  </a:moveTo>
                  <a:cubicBezTo>
                    <a:pt x="111" y="0"/>
                    <a:pt x="1" y="104"/>
                    <a:pt x="8" y="224"/>
                  </a:cubicBezTo>
                  <a:cubicBezTo>
                    <a:pt x="14" y="344"/>
                    <a:pt x="107" y="444"/>
                    <a:pt x="232" y="444"/>
                  </a:cubicBezTo>
                  <a:cubicBezTo>
                    <a:pt x="348" y="444"/>
                    <a:pt x="458" y="340"/>
                    <a:pt x="452" y="220"/>
                  </a:cubicBezTo>
                  <a:cubicBezTo>
                    <a:pt x="446" y="100"/>
                    <a:pt x="352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1784082" y="2607399"/>
              <a:ext cx="16607" cy="15292"/>
            </a:xfrm>
            <a:custGeom>
              <a:avLst/>
              <a:gdLst/>
              <a:ahLst/>
              <a:cxnLst/>
              <a:rect l="l" t="t" r="r" b="b"/>
              <a:pathLst>
                <a:path w="341" h="314" extrusionOk="0">
                  <a:moveTo>
                    <a:pt x="173" y="0"/>
                  </a:moveTo>
                  <a:cubicBezTo>
                    <a:pt x="109" y="0"/>
                    <a:pt x="45" y="37"/>
                    <a:pt x="28" y="109"/>
                  </a:cubicBezTo>
                  <a:cubicBezTo>
                    <a:pt x="26" y="112"/>
                    <a:pt x="25" y="117"/>
                    <a:pt x="24" y="122"/>
                  </a:cubicBezTo>
                  <a:cubicBezTo>
                    <a:pt x="0" y="218"/>
                    <a:pt x="73" y="312"/>
                    <a:pt x="173" y="313"/>
                  </a:cubicBezTo>
                  <a:cubicBezTo>
                    <a:pt x="274" y="312"/>
                    <a:pt x="341" y="216"/>
                    <a:pt x="318" y="119"/>
                  </a:cubicBezTo>
                  <a:cubicBezTo>
                    <a:pt x="317" y="115"/>
                    <a:pt x="316" y="110"/>
                    <a:pt x="314" y="106"/>
                  </a:cubicBezTo>
                  <a:cubicBezTo>
                    <a:pt x="298" y="35"/>
                    <a:pt x="236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1865317" y="2667741"/>
              <a:ext cx="29317" cy="24496"/>
            </a:xfrm>
            <a:custGeom>
              <a:avLst/>
              <a:gdLst/>
              <a:ahLst/>
              <a:cxnLst/>
              <a:rect l="l" t="t" r="r" b="b"/>
              <a:pathLst>
                <a:path w="602" h="503" extrusionOk="0">
                  <a:moveTo>
                    <a:pt x="318" y="1"/>
                  </a:moveTo>
                  <a:cubicBezTo>
                    <a:pt x="297" y="1"/>
                    <a:pt x="276" y="4"/>
                    <a:pt x="254" y="10"/>
                  </a:cubicBezTo>
                  <a:lnTo>
                    <a:pt x="242" y="13"/>
                  </a:lnTo>
                  <a:cubicBezTo>
                    <a:pt x="62" y="64"/>
                    <a:pt x="1" y="301"/>
                    <a:pt x="135" y="433"/>
                  </a:cubicBezTo>
                  <a:cubicBezTo>
                    <a:pt x="184" y="481"/>
                    <a:pt x="245" y="503"/>
                    <a:pt x="306" y="503"/>
                  </a:cubicBezTo>
                  <a:cubicBezTo>
                    <a:pt x="414" y="503"/>
                    <a:pt x="520" y="434"/>
                    <a:pt x="553" y="319"/>
                  </a:cubicBezTo>
                  <a:lnTo>
                    <a:pt x="557" y="307"/>
                  </a:lnTo>
                  <a:cubicBezTo>
                    <a:pt x="602" y="149"/>
                    <a:pt x="47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1751500" y="2596831"/>
              <a:ext cx="23960" cy="2040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75" y="1"/>
                  </a:moveTo>
                  <a:cubicBezTo>
                    <a:pt x="266" y="1"/>
                    <a:pt x="256" y="2"/>
                    <a:pt x="246" y="3"/>
                  </a:cubicBezTo>
                  <a:cubicBezTo>
                    <a:pt x="85" y="26"/>
                    <a:pt x="0" y="241"/>
                    <a:pt x="129" y="356"/>
                  </a:cubicBezTo>
                  <a:cubicBezTo>
                    <a:pt x="169" y="396"/>
                    <a:pt x="225" y="418"/>
                    <a:pt x="283" y="418"/>
                  </a:cubicBezTo>
                  <a:cubicBezTo>
                    <a:pt x="398" y="416"/>
                    <a:pt x="492" y="311"/>
                    <a:pt x="480" y="198"/>
                  </a:cubicBezTo>
                  <a:cubicBezTo>
                    <a:pt x="480" y="164"/>
                    <a:pt x="471" y="130"/>
                    <a:pt x="454" y="101"/>
                  </a:cubicBezTo>
                  <a:cubicBezTo>
                    <a:pt x="415" y="38"/>
                    <a:pt x="347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1820511" y="2480045"/>
              <a:ext cx="22305" cy="21282"/>
            </a:xfrm>
            <a:custGeom>
              <a:avLst/>
              <a:gdLst/>
              <a:ahLst/>
              <a:cxnLst/>
              <a:rect l="l" t="t" r="r" b="b"/>
              <a:pathLst>
                <a:path w="458" h="437" extrusionOk="0">
                  <a:moveTo>
                    <a:pt x="223" y="0"/>
                  </a:moveTo>
                  <a:cubicBezTo>
                    <a:pt x="203" y="0"/>
                    <a:pt x="184" y="4"/>
                    <a:pt x="166" y="11"/>
                  </a:cubicBezTo>
                  <a:cubicBezTo>
                    <a:pt x="119" y="32"/>
                    <a:pt x="83" y="49"/>
                    <a:pt x="51" y="91"/>
                  </a:cubicBezTo>
                  <a:cubicBezTo>
                    <a:pt x="15" y="136"/>
                    <a:pt x="1" y="195"/>
                    <a:pt x="10" y="252"/>
                  </a:cubicBezTo>
                  <a:cubicBezTo>
                    <a:pt x="26" y="360"/>
                    <a:pt x="120" y="437"/>
                    <a:pt x="224" y="437"/>
                  </a:cubicBezTo>
                  <a:cubicBezTo>
                    <a:pt x="243" y="437"/>
                    <a:pt x="263" y="434"/>
                    <a:pt x="282" y="429"/>
                  </a:cubicBezTo>
                  <a:cubicBezTo>
                    <a:pt x="398" y="397"/>
                    <a:pt x="458" y="275"/>
                    <a:pt x="431" y="161"/>
                  </a:cubicBezTo>
                  <a:cubicBezTo>
                    <a:pt x="411" y="79"/>
                    <a:pt x="314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1720721" y="2510483"/>
              <a:ext cx="19431" cy="16558"/>
            </a:xfrm>
            <a:custGeom>
              <a:avLst/>
              <a:gdLst/>
              <a:ahLst/>
              <a:cxnLst/>
              <a:rect l="l" t="t" r="r" b="b"/>
              <a:pathLst>
                <a:path w="399" h="340" extrusionOk="0">
                  <a:moveTo>
                    <a:pt x="235" y="0"/>
                  </a:moveTo>
                  <a:cubicBezTo>
                    <a:pt x="233" y="0"/>
                    <a:pt x="230" y="0"/>
                    <a:pt x="228" y="0"/>
                  </a:cubicBezTo>
                  <a:cubicBezTo>
                    <a:pt x="184" y="4"/>
                    <a:pt x="141" y="17"/>
                    <a:pt x="103" y="38"/>
                  </a:cubicBezTo>
                  <a:cubicBezTo>
                    <a:pt x="27" y="78"/>
                    <a:pt x="1" y="192"/>
                    <a:pt x="46" y="262"/>
                  </a:cubicBezTo>
                  <a:cubicBezTo>
                    <a:pt x="80" y="313"/>
                    <a:pt x="131" y="339"/>
                    <a:pt x="185" y="339"/>
                  </a:cubicBezTo>
                  <a:cubicBezTo>
                    <a:pt x="213" y="339"/>
                    <a:pt x="242" y="332"/>
                    <a:pt x="269" y="318"/>
                  </a:cubicBezTo>
                  <a:cubicBezTo>
                    <a:pt x="297" y="306"/>
                    <a:pt x="321" y="288"/>
                    <a:pt x="340" y="266"/>
                  </a:cubicBezTo>
                  <a:cubicBezTo>
                    <a:pt x="381" y="216"/>
                    <a:pt x="398" y="156"/>
                    <a:pt x="372" y="94"/>
                  </a:cubicBezTo>
                  <a:cubicBezTo>
                    <a:pt x="349" y="43"/>
                    <a:pt x="29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1657847" y="2458713"/>
              <a:ext cx="20746" cy="20162"/>
            </a:xfrm>
            <a:custGeom>
              <a:avLst/>
              <a:gdLst/>
              <a:ahLst/>
              <a:cxnLst/>
              <a:rect l="l" t="t" r="r" b="b"/>
              <a:pathLst>
                <a:path w="426" h="414" extrusionOk="0">
                  <a:moveTo>
                    <a:pt x="211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4"/>
                    <a:pt x="214" y="414"/>
                  </a:cubicBezTo>
                  <a:cubicBezTo>
                    <a:pt x="323" y="414"/>
                    <a:pt x="425" y="316"/>
                    <a:pt x="419" y="205"/>
                  </a:cubicBezTo>
                  <a:cubicBezTo>
                    <a:pt x="414" y="95"/>
                    <a:pt x="32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1459825" y="2464509"/>
              <a:ext cx="19188" cy="18701"/>
            </a:xfrm>
            <a:custGeom>
              <a:avLst/>
              <a:gdLst/>
              <a:ahLst/>
              <a:cxnLst/>
              <a:rect l="l" t="t" r="r" b="b"/>
              <a:pathLst>
                <a:path w="394" h="384" extrusionOk="0">
                  <a:moveTo>
                    <a:pt x="195" y="1"/>
                  </a:moveTo>
                  <a:cubicBezTo>
                    <a:pt x="95" y="2"/>
                    <a:pt x="1" y="92"/>
                    <a:pt x="6" y="195"/>
                  </a:cubicBezTo>
                  <a:cubicBezTo>
                    <a:pt x="12" y="298"/>
                    <a:pt x="91" y="384"/>
                    <a:pt x="198" y="384"/>
                  </a:cubicBezTo>
                  <a:cubicBezTo>
                    <a:pt x="300" y="384"/>
                    <a:pt x="394" y="293"/>
                    <a:pt x="389" y="191"/>
                  </a:cubicBezTo>
                  <a:cubicBezTo>
                    <a:pt x="383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1338265" y="2472983"/>
              <a:ext cx="16217" cy="14172"/>
            </a:xfrm>
            <a:custGeom>
              <a:avLst/>
              <a:gdLst/>
              <a:ahLst/>
              <a:cxnLst/>
              <a:rect l="l" t="t" r="r" b="b"/>
              <a:pathLst>
                <a:path w="333" h="291" extrusionOk="0">
                  <a:moveTo>
                    <a:pt x="161" y="1"/>
                  </a:moveTo>
                  <a:cubicBezTo>
                    <a:pt x="72" y="1"/>
                    <a:pt x="0" y="101"/>
                    <a:pt x="54" y="191"/>
                  </a:cubicBezTo>
                  <a:cubicBezTo>
                    <a:pt x="64" y="249"/>
                    <a:pt x="114" y="291"/>
                    <a:pt x="171" y="291"/>
                  </a:cubicBezTo>
                  <a:cubicBezTo>
                    <a:pt x="181" y="291"/>
                    <a:pt x="190" y="290"/>
                    <a:pt x="200" y="287"/>
                  </a:cubicBezTo>
                  <a:cubicBezTo>
                    <a:pt x="325" y="255"/>
                    <a:pt x="332" y="74"/>
                    <a:pt x="224" y="18"/>
                  </a:cubicBezTo>
                  <a:cubicBezTo>
                    <a:pt x="203" y="6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1176575" y="251603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1"/>
                  </a:moveTo>
                  <a:cubicBezTo>
                    <a:pt x="1" y="1"/>
                    <a:pt x="4" y="306"/>
                    <a:pt x="200" y="306"/>
                  </a:cubicBezTo>
                  <a:cubicBezTo>
                    <a:pt x="396" y="306"/>
                    <a:pt x="394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1044739" y="2568536"/>
              <a:ext cx="21672" cy="21087"/>
            </a:xfrm>
            <a:custGeom>
              <a:avLst/>
              <a:gdLst/>
              <a:ahLst/>
              <a:cxnLst/>
              <a:rect l="l" t="t" r="r" b="b"/>
              <a:pathLst>
                <a:path w="445" h="433" extrusionOk="0">
                  <a:moveTo>
                    <a:pt x="220" y="1"/>
                  </a:moveTo>
                  <a:cubicBezTo>
                    <a:pt x="107" y="1"/>
                    <a:pt x="0" y="102"/>
                    <a:pt x="6" y="219"/>
                  </a:cubicBezTo>
                  <a:cubicBezTo>
                    <a:pt x="12" y="334"/>
                    <a:pt x="103" y="433"/>
                    <a:pt x="224" y="433"/>
                  </a:cubicBezTo>
                  <a:cubicBezTo>
                    <a:pt x="337" y="433"/>
                    <a:pt x="444" y="331"/>
                    <a:pt x="438" y="215"/>
                  </a:cubicBezTo>
                  <a:cubicBezTo>
                    <a:pt x="432" y="98"/>
                    <a:pt x="342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650302" y="2748975"/>
              <a:ext cx="11980" cy="10471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43" y="0"/>
                  </a:moveTo>
                  <a:cubicBezTo>
                    <a:pt x="136" y="0"/>
                    <a:pt x="129" y="1"/>
                    <a:pt x="122" y="2"/>
                  </a:cubicBezTo>
                  <a:lnTo>
                    <a:pt x="98" y="5"/>
                  </a:lnTo>
                  <a:cubicBezTo>
                    <a:pt x="16" y="19"/>
                    <a:pt x="1" y="134"/>
                    <a:pt x="53" y="185"/>
                  </a:cubicBezTo>
                  <a:cubicBezTo>
                    <a:pt x="73" y="205"/>
                    <a:pt x="101" y="214"/>
                    <a:pt x="129" y="214"/>
                  </a:cubicBezTo>
                  <a:cubicBezTo>
                    <a:pt x="176" y="214"/>
                    <a:pt x="223" y="188"/>
                    <a:pt x="231" y="136"/>
                  </a:cubicBezTo>
                  <a:cubicBezTo>
                    <a:pt x="233" y="128"/>
                    <a:pt x="234" y="121"/>
                    <a:pt x="235" y="114"/>
                  </a:cubicBezTo>
                  <a:cubicBezTo>
                    <a:pt x="246" y="47"/>
                    <a:pt x="204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680984" y="2641734"/>
              <a:ext cx="43830" cy="33165"/>
            </a:xfrm>
            <a:custGeom>
              <a:avLst/>
              <a:gdLst/>
              <a:ahLst/>
              <a:cxnLst/>
              <a:rect l="l" t="t" r="r" b="b"/>
              <a:pathLst>
                <a:path w="900" h="681" extrusionOk="0">
                  <a:moveTo>
                    <a:pt x="437" y="1"/>
                  </a:moveTo>
                  <a:cubicBezTo>
                    <a:pt x="0" y="1"/>
                    <a:pt x="5" y="681"/>
                    <a:pt x="443" y="681"/>
                  </a:cubicBezTo>
                  <a:cubicBezTo>
                    <a:pt x="600" y="681"/>
                    <a:pt x="699" y="592"/>
                    <a:pt x="743" y="481"/>
                  </a:cubicBezTo>
                  <a:cubicBezTo>
                    <a:pt x="900" y="446"/>
                    <a:pt x="894" y="194"/>
                    <a:pt x="726" y="171"/>
                  </a:cubicBezTo>
                  <a:cubicBezTo>
                    <a:pt x="676" y="74"/>
                    <a:pt x="580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640026" y="271322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6" y="0"/>
                  </a:moveTo>
                  <a:cubicBezTo>
                    <a:pt x="1" y="0"/>
                    <a:pt x="3" y="257"/>
                    <a:pt x="169" y="257"/>
                  </a:cubicBezTo>
                  <a:cubicBezTo>
                    <a:pt x="334" y="257"/>
                    <a:pt x="333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674117" y="2731783"/>
              <a:ext cx="40957" cy="45145"/>
            </a:xfrm>
            <a:custGeom>
              <a:avLst/>
              <a:gdLst/>
              <a:ahLst/>
              <a:cxnLst/>
              <a:rect l="l" t="t" r="r" b="b"/>
              <a:pathLst>
                <a:path w="841" h="927" extrusionOk="0">
                  <a:moveTo>
                    <a:pt x="414" y="0"/>
                  </a:moveTo>
                  <a:cubicBezTo>
                    <a:pt x="70" y="0"/>
                    <a:pt x="1" y="422"/>
                    <a:pt x="201" y="600"/>
                  </a:cubicBezTo>
                  <a:cubicBezTo>
                    <a:pt x="78" y="681"/>
                    <a:pt x="111" y="921"/>
                    <a:pt x="297" y="921"/>
                  </a:cubicBezTo>
                  <a:cubicBezTo>
                    <a:pt x="328" y="921"/>
                    <a:pt x="358" y="913"/>
                    <a:pt x="384" y="898"/>
                  </a:cubicBezTo>
                  <a:cubicBezTo>
                    <a:pt x="412" y="916"/>
                    <a:pt x="445" y="926"/>
                    <a:pt x="477" y="926"/>
                  </a:cubicBezTo>
                  <a:cubicBezTo>
                    <a:pt x="479" y="926"/>
                    <a:pt x="481" y="926"/>
                    <a:pt x="483" y="926"/>
                  </a:cubicBezTo>
                  <a:cubicBezTo>
                    <a:pt x="656" y="926"/>
                    <a:pt x="698" y="724"/>
                    <a:pt x="610" y="624"/>
                  </a:cubicBezTo>
                  <a:cubicBezTo>
                    <a:pt x="841" y="461"/>
                    <a:pt x="77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672948" y="2678601"/>
              <a:ext cx="64868" cy="53278"/>
            </a:xfrm>
            <a:custGeom>
              <a:avLst/>
              <a:gdLst/>
              <a:ahLst/>
              <a:cxnLst/>
              <a:rect l="l" t="t" r="r" b="b"/>
              <a:pathLst>
                <a:path w="1332" h="1094" extrusionOk="0">
                  <a:moveTo>
                    <a:pt x="995" y="1"/>
                  </a:moveTo>
                  <a:cubicBezTo>
                    <a:pt x="830" y="1"/>
                    <a:pt x="728" y="96"/>
                    <a:pt x="688" y="216"/>
                  </a:cubicBezTo>
                  <a:cubicBezTo>
                    <a:pt x="671" y="256"/>
                    <a:pt x="663" y="300"/>
                    <a:pt x="665" y="344"/>
                  </a:cubicBezTo>
                  <a:cubicBezTo>
                    <a:pt x="665" y="351"/>
                    <a:pt x="667" y="358"/>
                    <a:pt x="669" y="365"/>
                  </a:cubicBezTo>
                  <a:cubicBezTo>
                    <a:pt x="660" y="369"/>
                    <a:pt x="653" y="373"/>
                    <a:pt x="646" y="378"/>
                  </a:cubicBezTo>
                  <a:cubicBezTo>
                    <a:pt x="617" y="360"/>
                    <a:pt x="586" y="345"/>
                    <a:pt x="553" y="335"/>
                  </a:cubicBezTo>
                  <a:cubicBezTo>
                    <a:pt x="533" y="328"/>
                    <a:pt x="510" y="324"/>
                    <a:pt x="485" y="324"/>
                  </a:cubicBezTo>
                  <a:cubicBezTo>
                    <a:pt x="426" y="324"/>
                    <a:pt x="359" y="345"/>
                    <a:pt x="315" y="382"/>
                  </a:cubicBezTo>
                  <a:cubicBezTo>
                    <a:pt x="288" y="353"/>
                    <a:pt x="249" y="336"/>
                    <a:pt x="208" y="336"/>
                  </a:cubicBezTo>
                  <a:cubicBezTo>
                    <a:pt x="206" y="336"/>
                    <a:pt x="205" y="336"/>
                    <a:pt x="203" y="337"/>
                  </a:cubicBezTo>
                  <a:cubicBezTo>
                    <a:pt x="8" y="338"/>
                    <a:pt x="1" y="626"/>
                    <a:pt x="177" y="655"/>
                  </a:cubicBezTo>
                  <a:cubicBezTo>
                    <a:pt x="179" y="738"/>
                    <a:pt x="220" y="814"/>
                    <a:pt x="287" y="863"/>
                  </a:cubicBezTo>
                  <a:cubicBezTo>
                    <a:pt x="332" y="897"/>
                    <a:pt x="389" y="917"/>
                    <a:pt x="447" y="917"/>
                  </a:cubicBezTo>
                  <a:cubicBezTo>
                    <a:pt x="428" y="997"/>
                    <a:pt x="472" y="1093"/>
                    <a:pt x="578" y="1093"/>
                  </a:cubicBezTo>
                  <a:cubicBezTo>
                    <a:pt x="729" y="1093"/>
                    <a:pt x="751" y="895"/>
                    <a:pt x="645" y="834"/>
                  </a:cubicBezTo>
                  <a:cubicBezTo>
                    <a:pt x="660" y="817"/>
                    <a:pt x="675" y="801"/>
                    <a:pt x="686" y="782"/>
                  </a:cubicBezTo>
                  <a:cubicBezTo>
                    <a:pt x="697" y="765"/>
                    <a:pt x="708" y="748"/>
                    <a:pt x="719" y="730"/>
                  </a:cubicBezTo>
                  <a:cubicBezTo>
                    <a:pt x="732" y="710"/>
                    <a:pt x="740" y="689"/>
                    <a:pt x="746" y="665"/>
                  </a:cubicBezTo>
                  <a:cubicBezTo>
                    <a:pt x="777" y="664"/>
                    <a:pt x="805" y="653"/>
                    <a:pt x="830" y="635"/>
                  </a:cubicBezTo>
                  <a:cubicBezTo>
                    <a:pt x="882" y="665"/>
                    <a:pt x="941" y="680"/>
                    <a:pt x="1001" y="680"/>
                  </a:cubicBezTo>
                  <a:cubicBezTo>
                    <a:pt x="1164" y="680"/>
                    <a:pt x="1267" y="584"/>
                    <a:pt x="1306" y="465"/>
                  </a:cubicBezTo>
                  <a:cubicBezTo>
                    <a:pt x="1324" y="425"/>
                    <a:pt x="1331" y="381"/>
                    <a:pt x="1329" y="338"/>
                  </a:cubicBezTo>
                  <a:cubicBezTo>
                    <a:pt x="1328" y="310"/>
                    <a:pt x="1322" y="283"/>
                    <a:pt x="1315" y="257"/>
                  </a:cubicBezTo>
                  <a:cubicBezTo>
                    <a:pt x="1283" y="119"/>
                    <a:pt x="1177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715903" y="2592545"/>
              <a:ext cx="49674" cy="32678"/>
            </a:xfrm>
            <a:custGeom>
              <a:avLst/>
              <a:gdLst/>
              <a:ahLst/>
              <a:cxnLst/>
              <a:rect l="l" t="t" r="r" b="b"/>
              <a:pathLst>
                <a:path w="1020" h="671" extrusionOk="0">
                  <a:moveTo>
                    <a:pt x="587" y="1"/>
                  </a:moveTo>
                  <a:cubicBezTo>
                    <a:pt x="586" y="1"/>
                    <a:pt x="585" y="1"/>
                    <a:pt x="584" y="1"/>
                  </a:cubicBezTo>
                  <a:cubicBezTo>
                    <a:pt x="448" y="1"/>
                    <a:pt x="320" y="104"/>
                    <a:pt x="288" y="235"/>
                  </a:cubicBezTo>
                  <a:cubicBezTo>
                    <a:pt x="260" y="206"/>
                    <a:pt x="223" y="191"/>
                    <a:pt x="183" y="191"/>
                  </a:cubicBezTo>
                  <a:cubicBezTo>
                    <a:pt x="181" y="191"/>
                    <a:pt x="180" y="191"/>
                    <a:pt x="178" y="191"/>
                  </a:cubicBezTo>
                  <a:cubicBezTo>
                    <a:pt x="122" y="192"/>
                    <a:pt x="70" y="223"/>
                    <a:pt x="40" y="271"/>
                  </a:cubicBezTo>
                  <a:cubicBezTo>
                    <a:pt x="1" y="340"/>
                    <a:pt x="22" y="409"/>
                    <a:pt x="67" y="466"/>
                  </a:cubicBezTo>
                  <a:lnTo>
                    <a:pt x="73" y="474"/>
                  </a:lnTo>
                  <a:cubicBezTo>
                    <a:pt x="97" y="503"/>
                    <a:pt x="137" y="518"/>
                    <a:pt x="178" y="518"/>
                  </a:cubicBezTo>
                  <a:cubicBezTo>
                    <a:pt x="221" y="518"/>
                    <a:pt x="264" y="502"/>
                    <a:pt x="288" y="472"/>
                  </a:cubicBezTo>
                  <a:lnTo>
                    <a:pt x="295" y="465"/>
                  </a:lnTo>
                  <a:cubicBezTo>
                    <a:pt x="301" y="456"/>
                    <a:pt x="307" y="447"/>
                    <a:pt x="311" y="439"/>
                  </a:cubicBezTo>
                  <a:cubicBezTo>
                    <a:pt x="347" y="516"/>
                    <a:pt x="414" y="574"/>
                    <a:pt x="495" y="600"/>
                  </a:cubicBezTo>
                  <a:cubicBezTo>
                    <a:pt x="502" y="641"/>
                    <a:pt x="537" y="671"/>
                    <a:pt x="578" y="671"/>
                  </a:cubicBezTo>
                  <a:cubicBezTo>
                    <a:pt x="579" y="671"/>
                    <a:pt x="580" y="671"/>
                    <a:pt x="580" y="671"/>
                  </a:cubicBezTo>
                  <a:cubicBezTo>
                    <a:pt x="582" y="671"/>
                    <a:pt x="584" y="671"/>
                    <a:pt x="585" y="671"/>
                  </a:cubicBezTo>
                  <a:cubicBezTo>
                    <a:pt x="623" y="671"/>
                    <a:pt x="656" y="643"/>
                    <a:pt x="664" y="605"/>
                  </a:cubicBezTo>
                  <a:cubicBezTo>
                    <a:pt x="761" y="578"/>
                    <a:pt x="840" y="506"/>
                    <a:pt x="877" y="412"/>
                  </a:cubicBezTo>
                  <a:cubicBezTo>
                    <a:pt x="883" y="414"/>
                    <a:pt x="890" y="414"/>
                    <a:pt x="896" y="414"/>
                  </a:cubicBezTo>
                  <a:cubicBezTo>
                    <a:pt x="923" y="414"/>
                    <a:pt x="950" y="403"/>
                    <a:pt x="968" y="383"/>
                  </a:cubicBezTo>
                  <a:cubicBezTo>
                    <a:pt x="1020" y="325"/>
                    <a:pt x="1016" y="230"/>
                    <a:pt x="943" y="192"/>
                  </a:cubicBezTo>
                  <a:cubicBezTo>
                    <a:pt x="926" y="184"/>
                    <a:pt x="907" y="179"/>
                    <a:pt x="888" y="179"/>
                  </a:cubicBezTo>
                  <a:cubicBezTo>
                    <a:pt x="880" y="179"/>
                    <a:pt x="872" y="180"/>
                    <a:pt x="864" y="181"/>
                  </a:cubicBezTo>
                  <a:cubicBezTo>
                    <a:pt x="815" y="72"/>
                    <a:pt x="707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741667" y="2648065"/>
              <a:ext cx="16120" cy="15340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65" y="1"/>
                  </a:moveTo>
                  <a:cubicBezTo>
                    <a:pt x="165" y="1"/>
                    <a:pt x="164" y="1"/>
                    <a:pt x="163" y="1"/>
                  </a:cubicBezTo>
                  <a:cubicBezTo>
                    <a:pt x="60" y="3"/>
                    <a:pt x="0" y="99"/>
                    <a:pt x="18" y="196"/>
                  </a:cubicBezTo>
                  <a:lnTo>
                    <a:pt x="20" y="209"/>
                  </a:lnTo>
                  <a:cubicBezTo>
                    <a:pt x="35" y="280"/>
                    <a:pt x="99" y="315"/>
                    <a:pt x="163" y="315"/>
                  </a:cubicBezTo>
                  <a:cubicBezTo>
                    <a:pt x="229" y="315"/>
                    <a:pt x="296" y="278"/>
                    <a:pt x="310" y="207"/>
                  </a:cubicBezTo>
                  <a:lnTo>
                    <a:pt x="312" y="194"/>
                  </a:lnTo>
                  <a:cubicBezTo>
                    <a:pt x="331" y="98"/>
                    <a:pt x="26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756618" y="2563812"/>
              <a:ext cx="11152" cy="9399"/>
            </a:xfrm>
            <a:custGeom>
              <a:avLst/>
              <a:gdLst/>
              <a:ahLst/>
              <a:cxnLst/>
              <a:rect l="l" t="t" r="r" b="b"/>
              <a:pathLst>
                <a:path w="229" h="193" extrusionOk="0">
                  <a:moveTo>
                    <a:pt x="114" y="0"/>
                  </a:moveTo>
                  <a:cubicBezTo>
                    <a:pt x="56" y="1"/>
                    <a:pt x="0" y="76"/>
                    <a:pt x="41" y="130"/>
                  </a:cubicBezTo>
                  <a:lnTo>
                    <a:pt x="70" y="168"/>
                  </a:lnTo>
                  <a:cubicBezTo>
                    <a:pt x="81" y="184"/>
                    <a:pt x="98" y="192"/>
                    <a:pt x="114" y="192"/>
                  </a:cubicBezTo>
                  <a:cubicBezTo>
                    <a:pt x="131" y="192"/>
                    <a:pt x="148" y="184"/>
                    <a:pt x="159" y="168"/>
                  </a:cubicBezTo>
                  <a:cubicBezTo>
                    <a:pt x="169" y="155"/>
                    <a:pt x="179" y="142"/>
                    <a:pt x="188" y="129"/>
                  </a:cubicBezTo>
                  <a:cubicBezTo>
                    <a:pt x="229" y="75"/>
                    <a:pt x="172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715855" y="2537902"/>
              <a:ext cx="20357" cy="15681"/>
            </a:xfrm>
            <a:custGeom>
              <a:avLst/>
              <a:gdLst/>
              <a:ahLst/>
              <a:cxnLst/>
              <a:rect l="l" t="t" r="r" b="b"/>
              <a:pathLst>
                <a:path w="418" h="322" extrusionOk="0">
                  <a:moveTo>
                    <a:pt x="208" y="0"/>
                  </a:moveTo>
                  <a:cubicBezTo>
                    <a:pt x="1" y="0"/>
                    <a:pt x="4" y="322"/>
                    <a:pt x="211" y="322"/>
                  </a:cubicBezTo>
                  <a:cubicBezTo>
                    <a:pt x="417" y="322"/>
                    <a:pt x="415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784086" y="2514574"/>
              <a:ext cx="59463" cy="34480"/>
            </a:xfrm>
            <a:custGeom>
              <a:avLst/>
              <a:gdLst/>
              <a:ahLst/>
              <a:cxnLst/>
              <a:rect l="l" t="t" r="r" b="b"/>
              <a:pathLst>
                <a:path w="1221" h="708" extrusionOk="0">
                  <a:moveTo>
                    <a:pt x="234" y="1"/>
                  </a:moveTo>
                  <a:cubicBezTo>
                    <a:pt x="0" y="1"/>
                    <a:pt x="3" y="365"/>
                    <a:pt x="237" y="365"/>
                  </a:cubicBezTo>
                  <a:cubicBezTo>
                    <a:pt x="239" y="365"/>
                    <a:pt x="240" y="365"/>
                    <a:pt x="242" y="365"/>
                  </a:cubicBezTo>
                  <a:cubicBezTo>
                    <a:pt x="286" y="365"/>
                    <a:pt x="330" y="347"/>
                    <a:pt x="361" y="315"/>
                  </a:cubicBezTo>
                  <a:lnTo>
                    <a:pt x="361" y="315"/>
                  </a:lnTo>
                  <a:cubicBezTo>
                    <a:pt x="337" y="501"/>
                    <a:pt x="447" y="708"/>
                    <a:pt x="688" y="708"/>
                  </a:cubicBezTo>
                  <a:cubicBezTo>
                    <a:pt x="910" y="708"/>
                    <a:pt x="1018" y="534"/>
                    <a:pt x="1013" y="363"/>
                  </a:cubicBezTo>
                  <a:lnTo>
                    <a:pt x="1013" y="363"/>
                  </a:lnTo>
                  <a:cubicBezTo>
                    <a:pt x="1032" y="391"/>
                    <a:pt x="1062" y="405"/>
                    <a:pt x="1092" y="405"/>
                  </a:cubicBezTo>
                  <a:cubicBezTo>
                    <a:pt x="1124" y="405"/>
                    <a:pt x="1156" y="389"/>
                    <a:pt x="1174" y="358"/>
                  </a:cubicBezTo>
                  <a:lnTo>
                    <a:pt x="1181" y="347"/>
                  </a:lnTo>
                  <a:cubicBezTo>
                    <a:pt x="1220" y="281"/>
                    <a:pt x="1167" y="195"/>
                    <a:pt x="1092" y="195"/>
                  </a:cubicBezTo>
                  <a:cubicBezTo>
                    <a:pt x="1049" y="196"/>
                    <a:pt x="1011" y="223"/>
                    <a:pt x="998" y="264"/>
                  </a:cubicBezTo>
                  <a:cubicBezTo>
                    <a:pt x="961" y="135"/>
                    <a:pt x="856" y="28"/>
                    <a:pt x="682" y="28"/>
                  </a:cubicBezTo>
                  <a:cubicBezTo>
                    <a:pt x="553" y="28"/>
                    <a:pt x="462" y="89"/>
                    <a:pt x="411" y="173"/>
                  </a:cubicBezTo>
                  <a:cubicBezTo>
                    <a:pt x="406" y="85"/>
                    <a:pt x="347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800158" y="255207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2" y="1"/>
                  </a:moveTo>
                  <a:cubicBezTo>
                    <a:pt x="0" y="1"/>
                    <a:pt x="1" y="252"/>
                    <a:pt x="164" y="252"/>
                  </a:cubicBezTo>
                  <a:cubicBezTo>
                    <a:pt x="326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809119" y="2491392"/>
              <a:ext cx="14659" cy="11298"/>
            </a:xfrm>
            <a:custGeom>
              <a:avLst/>
              <a:gdLst/>
              <a:ahLst/>
              <a:cxnLst/>
              <a:rect l="l" t="t" r="r" b="b"/>
              <a:pathLst>
                <a:path w="301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300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856457" y="2457252"/>
              <a:ext cx="17045" cy="13392"/>
            </a:xfrm>
            <a:custGeom>
              <a:avLst/>
              <a:gdLst/>
              <a:ahLst/>
              <a:cxnLst/>
              <a:rect l="l" t="t" r="r" b="b"/>
              <a:pathLst>
                <a:path w="350" h="275" extrusionOk="0">
                  <a:moveTo>
                    <a:pt x="182" y="1"/>
                  </a:moveTo>
                  <a:cubicBezTo>
                    <a:pt x="180" y="1"/>
                    <a:pt x="178" y="1"/>
                    <a:pt x="176" y="1"/>
                  </a:cubicBezTo>
                  <a:cubicBezTo>
                    <a:pt x="65" y="7"/>
                    <a:pt x="1" y="144"/>
                    <a:pt x="85" y="226"/>
                  </a:cubicBezTo>
                  <a:lnTo>
                    <a:pt x="107" y="247"/>
                  </a:lnTo>
                  <a:cubicBezTo>
                    <a:pt x="127" y="266"/>
                    <a:pt x="152" y="275"/>
                    <a:pt x="177" y="275"/>
                  </a:cubicBezTo>
                  <a:cubicBezTo>
                    <a:pt x="203" y="275"/>
                    <a:pt x="229" y="265"/>
                    <a:pt x="248" y="246"/>
                  </a:cubicBezTo>
                  <a:lnTo>
                    <a:pt x="271" y="225"/>
                  </a:lnTo>
                  <a:cubicBezTo>
                    <a:pt x="349" y="149"/>
                    <a:pt x="29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806051" y="2458908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8" y="1"/>
                  </a:moveTo>
                  <a:cubicBezTo>
                    <a:pt x="63" y="1"/>
                    <a:pt x="1" y="51"/>
                    <a:pt x="2" y="128"/>
                  </a:cubicBezTo>
                  <a:cubicBezTo>
                    <a:pt x="3" y="197"/>
                    <a:pt x="60" y="252"/>
                    <a:pt x="129" y="252"/>
                  </a:cubicBezTo>
                  <a:cubicBezTo>
                    <a:pt x="241" y="251"/>
                    <a:pt x="296" y="116"/>
                    <a:pt x="216" y="37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880077" y="2437236"/>
              <a:ext cx="14561" cy="11201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148" y="0"/>
                  </a:moveTo>
                  <a:cubicBezTo>
                    <a:pt x="0" y="0"/>
                    <a:pt x="1" y="230"/>
                    <a:pt x="150" y="230"/>
                  </a:cubicBezTo>
                  <a:cubicBezTo>
                    <a:pt x="299" y="230"/>
                    <a:pt x="297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904185" y="240041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7" y="0"/>
                  </a:moveTo>
                  <a:cubicBezTo>
                    <a:pt x="0" y="0"/>
                    <a:pt x="4" y="257"/>
                    <a:pt x="169" y="257"/>
                  </a:cubicBezTo>
                  <a:cubicBezTo>
                    <a:pt x="335" y="257"/>
                    <a:pt x="33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936961" y="2411132"/>
              <a:ext cx="46362" cy="47872"/>
            </a:xfrm>
            <a:custGeom>
              <a:avLst/>
              <a:gdLst/>
              <a:ahLst/>
              <a:cxnLst/>
              <a:rect l="l" t="t" r="r" b="b"/>
              <a:pathLst>
                <a:path w="952" h="983" extrusionOk="0">
                  <a:moveTo>
                    <a:pt x="304" y="1"/>
                  </a:moveTo>
                  <a:cubicBezTo>
                    <a:pt x="166" y="1"/>
                    <a:pt x="34" y="126"/>
                    <a:pt x="41" y="268"/>
                  </a:cubicBezTo>
                  <a:cubicBezTo>
                    <a:pt x="45" y="325"/>
                    <a:pt x="65" y="380"/>
                    <a:pt x="98" y="425"/>
                  </a:cubicBezTo>
                  <a:cubicBezTo>
                    <a:pt x="47" y="477"/>
                    <a:pt x="25" y="549"/>
                    <a:pt x="37" y="622"/>
                  </a:cubicBezTo>
                  <a:cubicBezTo>
                    <a:pt x="1" y="682"/>
                    <a:pt x="29" y="784"/>
                    <a:pt x="123" y="784"/>
                  </a:cubicBezTo>
                  <a:cubicBezTo>
                    <a:pt x="132" y="784"/>
                    <a:pt x="140" y="784"/>
                    <a:pt x="148" y="781"/>
                  </a:cubicBezTo>
                  <a:cubicBezTo>
                    <a:pt x="178" y="797"/>
                    <a:pt x="212" y="804"/>
                    <a:pt x="246" y="804"/>
                  </a:cubicBezTo>
                  <a:cubicBezTo>
                    <a:pt x="275" y="804"/>
                    <a:pt x="303" y="798"/>
                    <a:pt x="329" y="787"/>
                  </a:cubicBezTo>
                  <a:cubicBezTo>
                    <a:pt x="342" y="806"/>
                    <a:pt x="359" y="822"/>
                    <a:pt x="377" y="836"/>
                  </a:cubicBezTo>
                  <a:cubicBezTo>
                    <a:pt x="381" y="838"/>
                    <a:pt x="385" y="841"/>
                    <a:pt x="389" y="843"/>
                  </a:cubicBezTo>
                  <a:cubicBezTo>
                    <a:pt x="402" y="871"/>
                    <a:pt x="421" y="893"/>
                    <a:pt x="446" y="911"/>
                  </a:cubicBezTo>
                  <a:cubicBezTo>
                    <a:pt x="475" y="931"/>
                    <a:pt x="502" y="956"/>
                    <a:pt x="534" y="969"/>
                  </a:cubicBezTo>
                  <a:cubicBezTo>
                    <a:pt x="554" y="978"/>
                    <a:pt x="575" y="982"/>
                    <a:pt x="596" y="982"/>
                  </a:cubicBezTo>
                  <a:cubicBezTo>
                    <a:pt x="629" y="982"/>
                    <a:pt x="662" y="971"/>
                    <a:pt x="686" y="945"/>
                  </a:cubicBezTo>
                  <a:cubicBezTo>
                    <a:pt x="721" y="909"/>
                    <a:pt x="732" y="856"/>
                    <a:pt x="715" y="809"/>
                  </a:cubicBezTo>
                  <a:cubicBezTo>
                    <a:pt x="709" y="791"/>
                    <a:pt x="699" y="774"/>
                    <a:pt x="689" y="759"/>
                  </a:cubicBezTo>
                  <a:cubicBezTo>
                    <a:pt x="689" y="756"/>
                    <a:pt x="690" y="755"/>
                    <a:pt x="691" y="754"/>
                  </a:cubicBezTo>
                  <a:cubicBezTo>
                    <a:pt x="713" y="803"/>
                    <a:pt x="764" y="837"/>
                    <a:pt x="815" y="837"/>
                  </a:cubicBezTo>
                  <a:cubicBezTo>
                    <a:pt x="845" y="837"/>
                    <a:pt x="875" y="826"/>
                    <a:pt x="899" y="798"/>
                  </a:cubicBezTo>
                  <a:cubicBezTo>
                    <a:pt x="904" y="793"/>
                    <a:pt x="908" y="787"/>
                    <a:pt x="912" y="784"/>
                  </a:cubicBezTo>
                  <a:cubicBezTo>
                    <a:pt x="952" y="741"/>
                    <a:pt x="952" y="674"/>
                    <a:pt x="911" y="631"/>
                  </a:cubicBezTo>
                  <a:lnTo>
                    <a:pt x="897" y="617"/>
                  </a:lnTo>
                  <a:cubicBezTo>
                    <a:pt x="874" y="591"/>
                    <a:pt x="844" y="580"/>
                    <a:pt x="814" y="580"/>
                  </a:cubicBezTo>
                  <a:cubicBezTo>
                    <a:pt x="763" y="580"/>
                    <a:pt x="710" y="612"/>
                    <a:pt x="689" y="659"/>
                  </a:cubicBezTo>
                  <a:cubicBezTo>
                    <a:pt x="678" y="604"/>
                    <a:pt x="619" y="542"/>
                    <a:pt x="561" y="534"/>
                  </a:cubicBezTo>
                  <a:cubicBezTo>
                    <a:pt x="542" y="530"/>
                    <a:pt x="523" y="528"/>
                    <a:pt x="504" y="528"/>
                  </a:cubicBezTo>
                  <a:cubicBezTo>
                    <a:pt x="486" y="528"/>
                    <a:pt x="468" y="530"/>
                    <a:pt x="451" y="533"/>
                  </a:cubicBezTo>
                  <a:lnTo>
                    <a:pt x="445" y="533"/>
                  </a:lnTo>
                  <a:cubicBezTo>
                    <a:pt x="442" y="519"/>
                    <a:pt x="439" y="508"/>
                    <a:pt x="434" y="496"/>
                  </a:cubicBezTo>
                  <a:cubicBezTo>
                    <a:pt x="516" y="449"/>
                    <a:pt x="578" y="361"/>
                    <a:pt x="572" y="264"/>
                  </a:cubicBezTo>
                  <a:cubicBezTo>
                    <a:pt x="565" y="120"/>
                    <a:pt x="453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859379" y="2408112"/>
              <a:ext cx="15681" cy="13831"/>
            </a:xfrm>
            <a:custGeom>
              <a:avLst/>
              <a:gdLst/>
              <a:ahLst/>
              <a:cxnLst/>
              <a:rect l="l" t="t" r="r" b="b"/>
              <a:pathLst>
                <a:path w="322" h="284" extrusionOk="0">
                  <a:moveTo>
                    <a:pt x="148" y="1"/>
                  </a:moveTo>
                  <a:cubicBezTo>
                    <a:pt x="71" y="1"/>
                    <a:pt x="1" y="56"/>
                    <a:pt x="1" y="143"/>
                  </a:cubicBezTo>
                  <a:cubicBezTo>
                    <a:pt x="2" y="230"/>
                    <a:pt x="72" y="283"/>
                    <a:pt x="148" y="283"/>
                  </a:cubicBezTo>
                  <a:cubicBezTo>
                    <a:pt x="172" y="283"/>
                    <a:pt x="197" y="278"/>
                    <a:pt x="220" y="266"/>
                  </a:cubicBezTo>
                  <a:lnTo>
                    <a:pt x="231" y="260"/>
                  </a:lnTo>
                  <a:cubicBezTo>
                    <a:pt x="322" y="216"/>
                    <a:pt x="318" y="67"/>
                    <a:pt x="229" y="22"/>
                  </a:cubicBezTo>
                  <a:lnTo>
                    <a:pt x="218" y="17"/>
                  </a:lnTo>
                  <a:cubicBezTo>
                    <a:pt x="195" y="6"/>
                    <a:pt x="171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922205" y="2464947"/>
              <a:ext cx="12759" cy="11444"/>
            </a:xfrm>
            <a:custGeom>
              <a:avLst/>
              <a:gdLst/>
              <a:ahLst/>
              <a:cxnLst/>
              <a:rect l="l" t="t" r="r" b="b"/>
              <a:pathLst>
                <a:path w="262" h="235" extrusionOk="0">
                  <a:moveTo>
                    <a:pt x="140" y="1"/>
                  </a:moveTo>
                  <a:cubicBezTo>
                    <a:pt x="110" y="1"/>
                    <a:pt x="79" y="11"/>
                    <a:pt x="54" y="32"/>
                  </a:cubicBezTo>
                  <a:lnTo>
                    <a:pt x="40" y="45"/>
                  </a:lnTo>
                  <a:cubicBezTo>
                    <a:pt x="0" y="80"/>
                    <a:pt x="2" y="156"/>
                    <a:pt x="41" y="189"/>
                  </a:cubicBezTo>
                  <a:lnTo>
                    <a:pt x="55" y="203"/>
                  </a:lnTo>
                  <a:cubicBezTo>
                    <a:pt x="80" y="225"/>
                    <a:pt x="110" y="235"/>
                    <a:pt x="139" y="235"/>
                  </a:cubicBezTo>
                  <a:cubicBezTo>
                    <a:pt x="202" y="235"/>
                    <a:pt x="261" y="190"/>
                    <a:pt x="261" y="117"/>
                  </a:cubicBezTo>
                  <a:cubicBezTo>
                    <a:pt x="260" y="43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947870" y="2399346"/>
              <a:ext cx="14464" cy="11931"/>
            </a:xfrm>
            <a:custGeom>
              <a:avLst/>
              <a:gdLst/>
              <a:ahLst/>
              <a:cxnLst/>
              <a:rect l="l" t="t" r="r" b="b"/>
              <a:pathLst>
                <a:path w="297" h="245" extrusionOk="0">
                  <a:moveTo>
                    <a:pt x="129" y="1"/>
                  </a:moveTo>
                  <a:cubicBezTo>
                    <a:pt x="62" y="1"/>
                    <a:pt x="1" y="46"/>
                    <a:pt x="2" y="125"/>
                  </a:cubicBezTo>
                  <a:cubicBezTo>
                    <a:pt x="2" y="201"/>
                    <a:pt x="62" y="244"/>
                    <a:pt x="128" y="244"/>
                  </a:cubicBezTo>
                  <a:cubicBezTo>
                    <a:pt x="150" y="244"/>
                    <a:pt x="172" y="240"/>
                    <a:pt x="192" y="231"/>
                  </a:cubicBezTo>
                  <a:lnTo>
                    <a:pt x="226" y="215"/>
                  </a:lnTo>
                  <a:cubicBezTo>
                    <a:pt x="297" y="183"/>
                    <a:pt x="293" y="60"/>
                    <a:pt x="224" y="30"/>
                  </a:cubicBezTo>
                  <a:lnTo>
                    <a:pt x="190" y="14"/>
                  </a:lnTo>
                  <a:cubicBezTo>
                    <a:pt x="170" y="5"/>
                    <a:pt x="14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711228" y="2805177"/>
              <a:ext cx="16461" cy="13733"/>
            </a:xfrm>
            <a:custGeom>
              <a:avLst/>
              <a:gdLst/>
              <a:ahLst/>
              <a:cxnLst/>
              <a:rect l="l" t="t" r="r" b="b"/>
              <a:pathLst>
                <a:path w="338" h="282" extrusionOk="0">
                  <a:moveTo>
                    <a:pt x="181" y="0"/>
                  </a:moveTo>
                  <a:cubicBezTo>
                    <a:pt x="135" y="0"/>
                    <a:pt x="88" y="24"/>
                    <a:pt x="62" y="68"/>
                  </a:cubicBezTo>
                  <a:cubicBezTo>
                    <a:pt x="59" y="76"/>
                    <a:pt x="54" y="83"/>
                    <a:pt x="50" y="92"/>
                  </a:cubicBezTo>
                  <a:cubicBezTo>
                    <a:pt x="1" y="186"/>
                    <a:pt x="74" y="281"/>
                    <a:pt x="164" y="281"/>
                  </a:cubicBezTo>
                  <a:cubicBezTo>
                    <a:pt x="185" y="281"/>
                    <a:pt x="207" y="276"/>
                    <a:pt x="228" y="265"/>
                  </a:cubicBezTo>
                  <a:cubicBezTo>
                    <a:pt x="235" y="261"/>
                    <a:pt x="243" y="256"/>
                    <a:pt x="250" y="252"/>
                  </a:cubicBezTo>
                  <a:cubicBezTo>
                    <a:pt x="328" y="209"/>
                    <a:pt x="337" y="99"/>
                    <a:pt x="276" y="38"/>
                  </a:cubicBezTo>
                  <a:cubicBezTo>
                    <a:pt x="249" y="12"/>
                    <a:pt x="215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725400" y="2776638"/>
              <a:ext cx="42953" cy="33116"/>
            </a:xfrm>
            <a:custGeom>
              <a:avLst/>
              <a:gdLst/>
              <a:ahLst/>
              <a:cxnLst/>
              <a:rect l="l" t="t" r="r" b="b"/>
              <a:pathLst>
                <a:path w="882" h="680" extrusionOk="0">
                  <a:moveTo>
                    <a:pt x="439" y="0"/>
                  </a:moveTo>
                  <a:cubicBezTo>
                    <a:pt x="1" y="0"/>
                    <a:pt x="7" y="680"/>
                    <a:pt x="445" y="680"/>
                  </a:cubicBezTo>
                  <a:cubicBezTo>
                    <a:pt x="882" y="680"/>
                    <a:pt x="876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681715" y="2810096"/>
              <a:ext cx="17970" cy="1616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171" y="1"/>
                  </a:moveTo>
                  <a:cubicBezTo>
                    <a:pt x="84" y="1"/>
                    <a:pt x="1" y="73"/>
                    <a:pt x="2" y="168"/>
                  </a:cubicBezTo>
                  <a:cubicBezTo>
                    <a:pt x="5" y="264"/>
                    <a:pt x="84" y="332"/>
                    <a:pt x="170" y="332"/>
                  </a:cubicBezTo>
                  <a:cubicBezTo>
                    <a:pt x="198" y="332"/>
                    <a:pt x="226" y="325"/>
                    <a:pt x="253" y="310"/>
                  </a:cubicBezTo>
                  <a:lnTo>
                    <a:pt x="264" y="304"/>
                  </a:lnTo>
                  <a:cubicBezTo>
                    <a:pt x="368" y="242"/>
                    <a:pt x="364" y="89"/>
                    <a:pt x="261" y="29"/>
                  </a:cubicBezTo>
                  <a:lnTo>
                    <a:pt x="251" y="23"/>
                  </a:lnTo>
                  <a:cubicBezTo>
                    <a:pt x="225" y="8"/>
                    <a:pt x="19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761829" y="2829284"/>
              <a:ext cx="14659" cy="11250"/>
            </a:xfrm>
            <a:custGeom>
              <a:avLst/>
              <a:gdLst/>
              <a:ahLst/>
              <a:cxnLst/>
              <a:rect l="l" t="t" r="r" b="b"/>
              <a:pathLst>
                <a:path w="301" h="231" extrusionOk="0">
                  <a:moveTo>
                    <a:pt x="149" y="0"/>
                  </a:moveTo>
                  <a:cubicBezTo>
                    <a:pt x="0" y="0"/>
                    <a:pt x="3" y="231"/>
                    <a:pt x="151" y="231"/>
                  </a:cubicBezTo>
                  <a:cubicBezTo>
                    <a:pt x="300" y="231"/>
                    <a:pt x="2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704264" y="2844041"/>
              <a:ext cx="17776" cy="14902"/>
            </a:xfrm>
            <a:custGeom>
              <a:avLst/>
              <a:gdLst/>
              <a:ahLst/>
              <a:cxnLst/>
              <a:rect l="l" t="t" r="r" b="b"/>
              <a:pathLst>
                <a:path w="365" h="306" extrusionOk="0">
                  <a:moveTo>
                    <a:pt x="208" y="0"/>
                  </a:moveTo>
                  <a:cubicBezTo>
                    <a:pt x="196" y="0"/>
                    <a:pt x="184" y="2"/>
                    <a:pt x="172" y="5"/>
                  </a:cubicBezTo>
                  <a:cubicBezTo>
                    <a:pt x="164" y="6"/>
                    <a:pt x="156" y="9"/>
                    <a:pt x="149" y="11"/>
                  </a:cubicBezTo>
                  <a:cubicBezTo>
                    <a:pt x="46" y="49"/>
                    <a:pt x="1" y="179"/>
                    <a:pt x="85" y="262"/>
                  </a:cubicBezTo>
                  <a:cubicBezTo>
                    <a:pt x="115" y="292"/>
                    <a:pt x="150" y="305"/>
                    <a:pt x="185" y="305"/>
                  </a:cubicBezTo>
                  <a:cubicBezTo>
                    <a:pt x="249" y="305"/>
                    <a:pt x="310" y="261"/>
                    <a:pt x="335" y="194"/>
                  </a:cubicBezTo>
                  <a:cubicBezTo>
                    <a:pt x="339" y="187"/>
                    <a:pt x="341" y="180"/>
                    <a:pt x="342" y="172"/>
                  </a:cubicBezTo>
                  <a:cubicBezTo>
                    <a:pt x="364" y="82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789395" y="2851248"/>
              <a:ext cx="15097" cy="14610"/>
            </a:xfrm>
            <a:custGeom>
              <a:avLst/>
              <a:gdLst/>
              <a:ahLst/>
              <a:cxnLst/>
              <a:rect l="l" t="t" r="r" b="b"/>
              <a:pathLst>
                <a:path w="310" h="300" extrusionOk="0">
                  <a:moveTo>
                    <a:pt x="154" y="0"/>
                  </a:moveTo>
                  <a:cubicBezTo>
                    <a:pt x="76" y="0"/>
                    <a:pt x="1" y="70"/>
                    <a:pt x="6" y="151"/>
                  </a:cubicBezTo>
                  <a:cubicBezTo>
                    <a:pt x="7" y="233"/>
                    <a:pt x="75" y="299"/>
                    <a:pt x="157" y="300"/>
                  </a:cubicBezTo>
                  <a:cubicBezTo>
                    <a:pt x="235" y="300"/>
                    <a:pt x="309" y="229"/>
                    <a:pt x="306" y="149"/>
                  </a:cubicBezTo>
                  <a:cubicBezTo>
                    <a:pt x="303" y="67"/>
                    <a:pt x="236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822512" y="2863473"/>
              <a:ext cx="17532" cy="15146"/>
            </a:xfrm>
            <a:custGeom>
              <a:avLst/>
              <a:gdLst/>
              <a:ahLst/>
              <a:cxnLst/>
              <a:rect l="l" t="t" r="r" b="b"/>
              <a:pathLst>
                <a:path w="360" h="311" extrusionOk="0">
                  <a:moveTo>
                    <a:pt x="159" y="0"/>
                  </a:moveTo>
                  <a:cubicBezTo>
                    <a:pt x="78" y="0"/>
                    <a:pt x="0" y="73"/>
                    <a:pt x="5" y="157"/>
                  </a:cubicBezTo>
                  <a:cubicBezTo>
                    <a:pt x="8" y="242"/>
                    <a:pt x="77" y="310"/>
                    <a:pt x="162" y="311"/>
                  </a:cubicBezTo>
                  <a:cubicBezTo>
                    <a:pt x="190" y="311"/>
                    <a:pt x="218" y="307"/>
                    <a:pt x="246" y="302"/>
                  </a:cubicBezTo>
                  <a:cubicBezTo>
                    <a:pt x="309" y="293"/>
                    <a:pt x="360" y="216"/>
                    <a:pt x="356" y="154"/>
                  </a:cubicBezTo>
                  <a:cubicBezTo>
                    <a:pt x="353" y="93"/>
                    <a:pt x="310" y="18"/>
                    <a:pt x="243" y="7"/>
                  </a:cubicBezTo>
                  <a:cubicBezTo>
                    <a:pt x="215" y="3"/>
                    <a:pt x="187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920744" y="2889333"/>
              <a:ext cx="11932" cy="10665"/>
            </a:xfrm>
            <a:custGeom>
              <a:avLst/>
              <a:gdLst/>
              <a:ahLst/>
              <a:cxnLst/>
              <a:rect l="l" t="t" r="r" b="b"/>
              <a:pathLst>
                <a:path w="245" h="219" extrusionOk="0">
                  <a:moveTo>
                    <a:pt x="114" y="1"/>
                  </a:moveTo>
                  <a:cubicBezTo>
                    <a:pt x="56" y="1"/>
                    <a:pt x="1" y="42"/>
                    <a:pt x="1" y="111"/>
                  </a:cubicBezTo>
                  <a:cubicBezTo>
                    <a:pt x="1" y="179"/>
                    <a:pt x="56" y="219"/>
                    <a:pt x="113" y="219"/>
                  </a:cubicBezTo>
                  <a:cubicBezTo>
                    <a:pt x="141" y="219"/>
                    <a:pt x="170" y="209"/>
                    <a:pt x="193" y="189"/>
                  </a:cubicBezTo>
                  <a:lnTo>
                    <a:pt x="209" y="176"/>
                  </a:lnTo>
                  <a:cubicBezTo>
                    <a:pt x="245" y="144"/>
                    <a:pt x="243" y="75"/>
                    <a:pt x="208" y="43"/>
                  </a:cubicBezTo>
                  <a:lnTo>
                    <a:pt x="192" y="30"/>
                  </a:lnTo>
                  <a:cubicBezTo>
                    <a:pt x="169" y="10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1000858" y="2884755"/>
              <a:ext cx="15730" cy="14318"/>
            </a:xfrm>
            <a:custGeom>
              <a:avLst/>
              <a:gdLst/>
              <a:ahLst/>
              <a:cxnLst/>
              <a:rect l="l" t="t" r="r" b="b"/>
              <a:pathLst>
                <a:path w="323" h="294" extrusionOk="0">
                  <a:moveTo>
                    <a:pt x="153" y="1"/>
                  </a:moveTo>
                  <a:cubicBezTo>
                    <a:pt x="147" y="1"/>
                    <a:pt x="140" y="1"/>
                    <a:pt x="132" y="2"/>
                  </a:cubicBezTo>
                  <a:cubicBezTo>
                    <a:pt x="67" y="11"/>
                    <a:pt x="16" y="63"/>
                    <a:pt x="9" y="128"/>
                  </a:cubicBezTo>
                  <a:cubicBezTo>
                    <a:pt x="0" y="187"/>
                    <a:pt x="29" y="245"/>
                    <a:pt x="79" y="275"/>
                  </a:cubicBezTo>
                  <a:cubicBezTo>
                    <a:pt x="100" y="287"/>
                    <a:pt x="128" y="294"/>
                    <a:pt x="155" y="294"/>
                  </a:cubicBezTo>
                  <a:cubicBezTo>
                    <a:pt x="195" y="294"/>
                    <a:pt x="234" y="280"/>
                    <a:pt x="257" y="250"/>
                  </a:cubicBezTo>
                  <a:lnTo>
                    <a:pt x="265" y="242"/>
                  </a:lnTo>
                  <a:cubicBezTo>
                    <a:pt x="298" y="199"/>
                    <a:pt x="323" y="128"/>
                    <a:pt x="284" y="77"/>
                  </a:cubicBezTo>
                  <a:lnTo>
                    <a:pt x="280" y="71"/>
                  </a:lnTo>
                  <a:cubicBezTo>
                    <a:pt x="246" y="28"/>
                    <a:pt x="20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1075031" y="2882125"/>
              <a:ext cx="16266" cy="13977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141" y="0"/>
                  </a:moveTo>
                  <a:cubicBezTo>
                    <a:pt x="67" y="0"/>
                    <a:pt x="1" y="70"/>
                    <a:pt x="1" y="146"/>
                  </a:cubicBezTo>
                  <a:cubicBezTo>
                    <a:pt x="1" y="220"/>
                    <a:pt x="68" y="287"/>
                    <a:pt x="142" y="287"/>
                  </a:cubicBezTo>
                  <a:cubicBezTo>
                    <a:pt x="155" y="287"/>
                    <a:pt x="168" y="284"/>
                    <a:pt x="182" y="280"/>
                  </a:cubicBezTo>
                  <a:lnTo>
                    <a:pt x="208" y="272"/>
                  </a:lnTo>
                  <a:cubicBezTo>
                    <a:pt x="334" y="231"/>
                    <a:pt x="332" y="53"/>
                    <a:pt x="205" y="16"/>
                  </a:cubicBezTo>
                  <a:lnTo>
                    <a:pt x="179" y="6"/>
                  </a:lnTo>
                  <a:cubicBezTo>
                    <a:pt x="167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1105957" y="2920210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0" y="0"/>
                    <a:pt x="2" y="209"/>
                    <a:pt x="137" y="209"/>
                  </a:cubicBezTo>
                  <a:cubicBezTo>
                    <a:pt x="270" y="209"/>
                    <a:pt x="26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1124853" y="2863813"/>
              <a:ext cx="11542" cy="8912"/>
            </a:xfrm>
            <a:custGeom>
              <a:avLst/>
              <a:gdLst/>
              <a:ahLst/>
              <a:cxnLst/>
              <a:rect l="l" t="t" r="r" b="b"/>
              <a:pathLst>
                <a:path w="237" h="183" extrusionOk="0">
                  <a:moveTo>
                    <a:pt x="118" y="0"/>
                  </a:moveTo>
                  <a:cubicBezTo>
                    <a:pt x="0" y="0"/>
                    <a:pt x="2" y="182"/>
                    <a:pt x="119" y="182"/>
                  </a:cubicBezTo>
                  <a:cubicBezTo>
                    <a:pt x="237" y="182"/>
                    <a:pt x="236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1100259" y="2883927"/>
              <a:ext cx="70469" cy="36866"/>
            </a:xfrm>
            <a:custGeom>
              <a:avLst/>
              <a:gdLst/>
              <a:ahLst/>
              <a:cxnLst/>
              <a:rect l="l" t="t" r="r" b="b"/>
              <a:pathLst>
                <a:path w="1447" h="757" extrusionOk="0">
                  <a:moveTo>
                    <a:pt x="1042" y="0"/>
                  </a:moveTo>
                  <a:cubicBezTo>
                    <a:pt x="866" y="0"/>
                    <a:pt x="762" y="111"/>
                    <a:pt x="728" y="242"/>
                  </a:cubicBezTo>
                  <a:cubicBezTo>
                    <a:pt x="720" y="230"/>
                    <a:pt x="712" y="219"/>
                    <a:pt x="704" y="209"/>
                  </a:cubicBezTo>
                  <a:cubicBezTo>
                    <a:pt x="641" y="126"/>
                    <a:pt x="560" y="95"/>
                    <a:pt x="457" y="87"/>
                  </a:cubicBezTo>
                  <a:cubicBezTo>
                    <a:pt x="454" y="87"/>
                    <a:pt x="450" y="87"/>
                    <a:pt x="447" y="87"/>
                  </a:cubicBezTo>
                  <a:cubicBezTo>
                    <a:pt x="407" y="87"/>
                    <a:pt x="368" y="93"/>
                    <a:pt x="331" y="106"/>
                  </a:cubicBezTo>
                  <a:cubicBezTo>
                    <a:pt x="213" y="143"/>
                    <a:pt x="125" y="239"/>
                    <a:pt x="99" y="360"/>
                  </a:cubicBezTo>
                  <a:cubicBezTo>
                    <a:pt x="44" y="380"/>
                    <a:pt x="0" y="433"/>
                    <a:pt x="4" y="493"/>
                  </a:cubicBezTo>
                  <a:cubicBezTo>
                    <a:pt x="2" y="572"/>
                    <a:pt x="65" y="634"/>
                    <a:pt x="141" y="634"/>
                  </a:cubicBezTo>
                  <a:cubicBezTo>
                    <a:pt x="149" y="634"/>
                    <a:pt x="157" y="634"/>
                    <a:pt x="165" y="632"/>
                  </a:cubicBezTo>
                  <a:cubicBezTo>
                    <a:pt x="209" y="687"/>
                    <a:pt x="269" y="726"/>
                    <a:pt x="336" y="746"/>
                  </a:cubicBezTo>
                  <a:cubicBezTo>
                    <a:pt x="362" y="753"/>
                    <a:pt x="391" y="757"/>
                    <a:pt x="421" y="757"/>
                  </a:cubicBezTo>
                  <a:cubicBezTo>
                    <a:pt x="510" y="757"/>
                    <a:pt x="606" y="725"/>
                    <a:pt x="660" y="658"/>
                  </a:cubicBezTo>
                  <a:cubicBezTo>
                    <a:pt x="698" y="613"/>
                    <a:pt x="730" y="562"/>
                    <a:pt x="754" y="506"/>
                  </a:cubicBezTo>
                  <a:cubicBezTo>
                    <a:pt x="780" y="563"/>
                    <a:pt x="824" y="610"/>
                    <a:pt x="878" y="642"/>
                  </a:cubicBezTo>
                  <a:cubicBezTo>
                    <a:pt x="874" y="691"/>
                    <a:pt x="904" y="744"/>
                    <a:pt x="967" y="744"/>
                  </a:cubicBezTo>
                  <a:cubicBezTo>
                    <a:pt x="968" y="744"/>
                    <a:pt x="969" y="744"/>
                    <a:pt x="970" y="744"/>
                  </a:cubicBezTo>
                  <a:cubicBezTo>
                    <a:pt x="1006" y="744"/>
                    <a:pt x="1040" y="721"/>
                    <a:pt x="1051" y="686"/>
                  </a:cubicBezTo>
                  <a:cubicBezTo>
                    <a:pt x="1168" y="685"/>
                    <a:pt x="1252" y="635"/>
                    <a:pt x="1306" y="562"/>
                  </a:cubicBezTo>
                  <a:cubicBezTo>
                    <a:pt x="1311" y="556"/>
                    <a:pt x="1315" y="549"/>
                    <a:pt x="1320" y="543"/>
                  </a:cubicBezTo>
                  <a:cubicBezTo>
                    <a:pt x="1446" y="342"/>
                    <a:pt x="1354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1329255" y="2736313"/>
              <a:ext cx="86540" cy="81767"/>
            </a:xfrm>
            <a:custGeom>
              <a:avLst/>
              <a:gdLst/>
              <a:ahLst/>
              <a:cxnLst/>
              <a:rect l="l" t="t" r="r" b="b"/>
              <a:pathLst>
                <a:path w="1777" h="1679" extrusionOk="0">
                  <a:moveTo>
                    <a:pt x="1257" y="0"/>
                  </a:moveTo>
                  <a:cubicBezTo>
                    <a:pt x="917" y="0"/>
                    <a:pt x="847" y="411"/>
                    <a:pt x="1037" y="594"/>
                  </a:cubicBezTo>
                  <a:cubicBezTo>
                    <a:pt x="974" y="652"/>
                    <a:pt x="938" y="733"/>
                    <a:pt x="938" y="820"/>
                  </a:cubicBezTo>
                  <a:cubicBezTo>
                    <a:pt x="904" y="822"/>
                    <a:pt x="869" y="832"/>
                    <a:pt x="837" y="845"/>
                  </a:cubicBezTo>
                  <a:cubicBezTo>
                    <a:pt x="807" y="805"/>
                    <a:pt x="761" y="780"/>
                    <a:pt x="710" y="777"/>
                  </a:cubicBezTo>
                  <a:lnTo>
                    <a:pt x="701" y="777"/>
                  </a:lnTo>
                  <a:cubicBezTo>
                    <a:pt x="648" y="695"/>
                    <a:pt x="557" y="636"/>
                    <a:pt x="430" y="636"/>
                  </a:cubicBezTo>
                  <a:cubicBezTo>
                    <a:pt x="30" y="636"/>
                    <a:pt x="1" y="1202"/>
                    <a:pt x="334" y="1300"/>
                  </a:cubicBezTo>
                  <a:cubicBezTo>
                    <a:pt x="333" y="1334"/>
                    <a:pt x="337" y="1368"/>
                    <a:pt x="348" y="1401"/>
                  </a:cubicBezTo>
                  <a:cubicBezTo>
                    <a:pt x="378" y="1490"/>
                    <a:pt x="436" y="1583"/>
                    <a:pt x="523" y="1625"/>
                  </a:cubicBezTo>
                  <a:cubicBezTo>
                    <a:pt x="594" y="1657"/>
                    <a:pt x="645" y="1678"/>
                    <a:pt x="724" y="1678"/>
                  </a:cubicBezTo>
                  <a:cubicBezTo>
                    <a:pt x="726" y="1678"/>
                    <a:pt x="728" y="1678"/>
                    <a:pt x="730" y="1678"/>
                  </a:cubicBezTo>
                  <a:cubicBezTo>
                    <a:pt x="801" y="1677"/>
                    <a:pt x="873" y="1657"/>
                    <a:pt x="934" y="1619"/>
                  </a:cubicBezTo>
                  <a:cubicBezTo>
                    <a:pt x="976" y="1592"/>
                    <a:pt x="1013" y="1558"/>
                    <a:pt x="1042" y="1517"/>
                  </a:cubicBezTo>
                  <a:cubicBezTo>
                    <a:pt x="1243" y="1491"/>
                    <a:pt x="1338" y="1319"/>
                    <a:pt x="1329" y="1150"/>
                  </a:cubicBezTo>
                  <a:cubicBezTo>
                    <a:pt x="1341" y="1147"/>
                    <a:pt x="1351" y="1144"/>
                    <a:pt x="1362" y="1140"/>
                  </a:cubicBezTo>
                  <a:lnTo>
                    <a:pt x="1362" y="1140"/>
                  </a:lnTo>
                  <a:cubicBezTo>
                    <a:pt x="1360" y="1150"/>
                    <a:pt x="1358" y="1159"/>
                    <a:pt x="1357" y="1170"/>
                  </a:cubicBezTo>
                  <a:cubicBezTo>
                    <a:pt x="1358" y="1247"/>
                    <a:pt x="1422" y="1298"/>
                    <a:pt x="1491" y="1298"/>
                  </a:cubicBezTo>
                  <a:cubicBezTo>
                    <a:pt x="1513" y="1298"/>
                    <a:pt x="1535" y="1293"/>
                    <a:pt x="1556" y="1282"/>
                  </a:cubicBezTo>
                  <a:lnTo>
                    <a:pt x="1567" y="1276"/>
                  </a:lnTo>
                  <a:cubicBezTo>
                    <a:pt x="1649" y="1231"/>
                    <a:pt x="1645" y="1104"/>
                    <a:pt x="1566" y="1060"/>
                  </a:cubicBezTo>
                  <a:lnTo>
                    <a:pt x="1554" y="1055"/>
                  </a:lnTo>
                  <a:cubicBezTo>
                    <a:pt x="1542" y="1049"/>
                    <a:pt x="1527" y="1044"/>
                    <a:pt x="1513" y="1041"/>
                  </a:cubicBezTo>
                  <a:cubicBezTo>
                    <a:pt x="1569" y="983"/>
                    <a:pt x="1599" y="905"/>
                    <a:pt x="1596" y="824"/>
                  </a:cubicBezTo>
                  <a:cubicBezTo>
                    <a:pt x="1596" y="814"/>
                    <a:pt x="1593" y="803"/>
                    <a:pt x="1592" y="794"/>
                  </a:cubicBezTo>
                  <a:cubicBezTo>
                    <a:pt x="1596" y="794"/>
                    <a:pt x="1600" y="795"/>
                    <a:pt x="1605" y="795"/>
                  </a:cubicBezTo>
                  <a:cubicBezTo>
                    <a:pt x="1693" y="794"/>
                    <a:pt x="1776" y="714"/>
                    <a:pt x="1771" y="624"/>
                  </a:cubicBezTo>
                  <a:cubicBezTo>
                    <a:pt x="1769" y="532"/>
                    <a:pt x="1694" y="458"/>
                    <a:pt x="1601" y="457"/>
                  </a:cubicBezTo>
                  <a:cubicBezTo>
                    <a:pt x="1591" y="457"/>
                    <a:pt x="1580" y="458"/>
                    <a:pt x="1570" y="461"/>
                  </a:cubicBezTo>
                  <a:cubicBezTo>
                    <a:pt x="1633" y="262"/>
                    <a:pt x="1529" y="0"/>
                    <a:pt x="1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1253134" y="2812969"/>
              <a:ext cx="13587" cy="10471"/>
            </a:xfrm>
            <a:custGeom>
              <a:avLst/>
              <a:gdLst/>
              <a:ahLst/>
              <a:cxnLst/>
              <a:rect l="l" t="t" r="r" b="b"/>
              <a:pathLst>
                <a:path w="279" h="215" extrusionOk="0">
                  <a:moveTo>
                    <a:pt x="139" y="1"/>
                  </a:moveTo>
                  <a:cubicBezTo>
                    <a:pt x="1" y="1"/>
                    <a:pt x="2" y="215"/>
                    <a:pt x="140" y="215"/>
                  </a:cubicBezTo>
                  <a:cubicBezTo>
                    <a:pt x="278" y="215"/>
                    <a:pt x="277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1133181" y="2814284"/>
              <a:ext cx="23766" cy="28441"/>
            </a:xfrm>
            <a:custGeom>
              <a:avLst/>
              <a:gdLst/>
              <a:ahLst/>
              <a:cxnLst/>
              <a:rect l="l" t="t" r="r" b="b"/>
              <a:pathLst>
                <a:path w="488" h="584" extrusionOk="0">
                  <a:moveTo>
                    <a:pt x="247" y="1"/>
                  </a:moveTo>
                  <a:cubicBezTo>
                    <a:pt x="125" y="1"/>
                    <a:pt x="9" y="110"/>
                    <a:pt x="16" y="237"/>
                  </a:cubicBezTo>
                  <a:cubicBezTo>
                    <a:pt x="18" y="266"/>
                    <a:pt x="25" y="297"/>
                    <a:pt x="37" y="326"/>
                  </a:cubicBezTo>
                  <a:cubicBezTo>
                    <a:pt x="12" y="353"/>
                    <a:pt x="0" y="389"/>
                    <a:pt x="0" y="425"/>
                  </a:cubicBezTo>
                  <a:cubicBezTo>
                    <a:pt x="3" y="482"/>
                    <a:pt x="33" y="534"/>
                    <a:pt x="81" y="564"/>
                  </a:cubicBezTo>
                  <a:cubicBezTo>
                    <a:pt x="105" y="577"/>
                    <a:pt x="134" y="584"/>
                    <a:pt x="164" y="584"/>
                  </a:cubicBezTo>
                  <a:cubicBezTo>
                    <a:pt x="207" y="584"/>
                    <a:pt x="251" y="569"/>
                    <a:pt x="276" y="537"/>
                  </a:cubicBezTo>
                  <a:lnTo>
                    <a:pt x="282" y="528"/>
                  </a:lnTo>
                  <a:cubicBezTo>
                    <a:pt x="300" y="507"/>
                    <a:pt x="313" y="482"/>
                    <a:pt x="319" y="454"/>
                  </a:cubicBezTo>
                  <a:cubicBezTo>
                    <a:pt x="412" y="422"/>
                    <a:pt x="487" y="333"/>
                    <a:pt x="482" y="232"/>
                  </a:cubicBezTo>
                  <a:cubicBezTo>
                    <a:pt x="475" y="104"/>
                    <a:pt x="37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2021698" y="2257284"/>
              <a:ext cx="19724" cy="15194"/>
            </a:xfrm>
            <a:custGeom>
              <a:avLst/>
              <a:gdLst/>
              <a:ahLst/>
              <a:cxnLst/>
              <a:rect l="l" t="t" r="r" b="b"/>
              <a:pathLst>
                <a:path w="405" h="312" extrusionOk="0">
                  <a:moveTo>
                    <a:pt x="201" y="1"/>
                  </a:moveTo>
                  <a:cubicBezTo>
                    <a:pt x="1" y="1"/>
                    <a:pt x="4" y="312"/>
                    <a:pt x="204" y="312"/>
                  </a:cubicBezTo>
                  <a:cubicBezTo>
                    <a:pt x="404" y="312"/>
                    <a:pt x="402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2085352" y="2269654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3" y="0"/>
                  </a:moveTo>
                  <a:cubicBezTo>
                    <a:pt x="0" y="0"/>
                    <a:pt x="2" y="146"/>
                    <a:pt x="96" y="146"/>
                  </a:cubicBezTo>
                  <a:cubicBezTo>
                    <a:pt x="189" y="146"/>
                    <a:pt x="187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2029637" y="2213062"/>
              <a:ext cx="26103" cy="20162"/>
            </a:xfrm>
            <a:custGeom>
              <a:avLst/>
              <a:gdLst/>
              <a:ahLst/>
              <a:cxnLst/>
              <a:rect l="l" t="t" r="r" b="b"/>
              <a:pathLst>
                <a:path w="536" h="414" extrusionOk="0">
                  <a:moveTo>
                    <a:pt x="266" y="1"/>
                  </a:moveTo>
                  <a:cubicBezTo>
                    <a:pt x="1" y="1"/>
                    <a:pt x="4" y="414"/>
                    <a:pt x="270" y="414"/>
                  </a:cubicBezTo>
                  <a:cubicBezTo>
                    <a:pt x="535" y="414"/>
                    <a:pt x="532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1953564" y="2282121"/>
              <a:ext cx="17240" cy="15535"/>
            </a:xfrm>
            <a:custGeom>
              <a:avLst/>
              <a:gdLst/>
              <a:ahLst/>
              <a:cxnLst/>
              <a:rect l="l" t="t" r="r" b="b"/>
              <a:pathLst>
                <a:path w="354" h="319" extrusionOk="0">
                  <a:moveTo>
                    <a:pt x="176" y="0"/>
                  </a:moveTo>
                  <a:cubicBezTo>
                    <a:pt x="119" y="0"/>
                    <a:pt x="65" y="30"/>
                    <a:pt x="35" y="80"/>
                  </a:cubicBezTo>
                  <a:cubicBezTo>
                    <a:pt x="0" y="140"/>
                    <a:pt x="9" y="226"/>
                    <a:pt x="61" y="274"/>
                  </a:cubicBezTo>
                  <a:cubicBezTo>
                    <a:pt x="95" y="305"/>
                    <a:pt x="134" y="318"/>
                    <a:pt x="171" y="318"/>
                  </a:cubicBezTo>
                  <a:cubicBezTo>
                    <a:pt x="267" y="318"/>
                    <a:pt x="354" y="229"/>
                    <a:pt x="329" y="116"/>
                  </a:cubicBezTo>
                  <a:lnTo>
                    <a:pt x="327" y="110"/>
                  </a:lnTo>
                  <a:cubicBezTo>
                    <a:pt x="314" y="59"/>
                    <a:pt x="274" y="19"/>
                    <a:pt x="222" y="6"/>
                  </a:cubicBezTo>
                  <a:lnTo>
                    <a:pt x="216" y="5"/>
                  </a:lnTo>
                  <a:cubicBezTo>
                    <a:pt x="202" y="2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1903986" y="2234345"/>
              <a:ext cx="26931" cy="31412"/>
            </a:xfrm>
            <a:custGeom>
              <a:avLst/>
              <a:gdLst/>
              <a:ahLst/>
              <a:cxnLst/>
              <a:rect l="l" t="t" r="r" b="b"/>
              <a:pathLst>
                <a:path w="553" h="645" extrusionOk="0">
                  <a:moveTo>
                    <a:pt x="311" y="1"/>
                  </a:moveTo>
                  <a:cubicBezTo>
                    <a:pt x="304" y="1"/>
                    <a:pt x="298" y="1"/>
                    <a:pt x="291" y="2"/>
                  </a:cubicBezTo>
                  <a:lnTo>
                    <a:pt x="248" y="7"/>
                  </a:lnTo>
                  <a:cubicBezTo>
                    <a:pt x="180" y="14"/>
                    <a:pt x="122" y="32"/>
                    <a:pt x="72" y="82"/>
                  </a:cubicBezTo>
                  <a:cubicBezTo>
                    <a:pt x="27" y="128"/>
                    <a:pt x="1" y="192"/>
                    <a:pt x="1" y="258"/>
                  </a:cubicBezTo>
                  <a:cubicBezTo>
                    <a:pt x="4" y="322"/>
                    <a:pt x="26" y="389"/>
                    <a:pt x="76" y="434"/>
                  </a:cubicBezTo>
                  <a:cubicBezTo>
                    <a:pt x="90" y="447"/>
                    <a:pt x="107" y="459"/>
                    <a:pt x="124" y="468"/>
                  </a:cubicBezTo>
                  <a:cubicBezTo>
                    <a:pt x="127" y="496"/>
                    <a:pt x="136" y="523"/>
                    <a:pt x="151" y="548"/>
                  </a:cubicBezTo>
                  <a:cubicBezTo>
                    <a:pt x="177" y="592"/>
                    <a:pt x="220" y="624"/>
                    <a:pt x="270" y="639"/>
                  </a:cubicBezTo>
                  <a:cubicBezTo>
                    <a:pt x="286" y="643"/>
                    <a:pt x="302" y="645"/>
                    <a:pt x="317" y="645"/>
                  </a:cubicBezTo>
                  <a:cubicBezTo>
                    <a:pt x="370" y="645"/>
                    <a:pt x="417" y="621"/>
                    <a:pt x="461" y="585"/>
                  </a:cubicBezTo>
                  <a:lnTo>
                    <a:pt x="485" y="566"/>
                  </a:lnTo>
                  <a:cubicBezTo>
                    <a:pt x="542" y="522"/>
                    <a:pt x="553" y="422"/>
                    <a:pt x="524" y="357"/>
                  </a:cubicBezTo>
                  <a:cubicBezTo>
                    <a:pt x="540" y="324"/>
                    <a:pt x="547" y="289"/>
                    <a:pt x="546" y="253"/>
                  </a:cubicBezTo>
                  <a:cubicBezTo>
                    <a:pt x="540" y="134"/>
                    <a:pt x="442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1969246" y="2201423"/>
              <a:ext cx="22061" cy="18457"/>
            </a:xfrm>
            <a:custGeom>
              <a:avLst/>
              <a:gdLst/>
              <a:ahLst/>
              <a:cxnLst/>
              <a:rect l="l" t="t" r="r" b="b"/>
              <a:pathLst>
                <a:path w="453" h="379" extrusionOk="0">
                  <a:moveTo>
                    <a:pt x="219" y="0"/>
                  </a:moveTo>
                  <a:cubicBezTo>
                    <a:pt x="188" y="0"/>
                    <a:pt x="156" y="8"/>
                    <a:pt x="126" y="27"/>
                  </a:cubicBezTo>
                  <a:cubicBezTo>
                    <a:pt x="1" y="101"/>
                    <a:pt x="3" y="282"/>
                    <a:pt x="129" y="354"/>
                  </a:cubicBezTo>
                  <a:cubicBezTo>
                    <a:pt x="158" y="371"/>
                    <a:pt x="187" y="378"/>
                    <a:pt x="217" y="378"/>
                  </a:cubicBezTo>
                  <a:cubicBezTo>
                    <a:pt x="251" y="378"/>
                    <a:pt x="286" y="368"/>
                    <a:pt x="321" y="353"/>
                  </a:cubicBezTo>
                  <a:lnTo>
                    <a:pt x="332" y="348"/>
                  </a:lnTo>
                  <a:cubicBezTo>
                    <a:pt x="453" y="292"/>
                    <a:pt x="448" y="85"/>
                    <a:pt x="329" y="30"/>
                  </a:cubicBezTo>
                  <a:lnTo>
                    <a:pt x="317" y="25"/>
                  </a:lnTo>
                  <a:cubicBezTo>
                    <a:pt x="285" y="9"/>
                    <a:pt x="25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1904960" y="2287138"/>
              <a:ext cx="12662" cy="10227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32" y="1"/>
                  </a:moveTo>
                  <a:cubicBezTo>
                    <a:pt x="117" y="1"/>
                    <a:pt x="102" y="5"/>
                    <a:pt x="88" y="15"/>
                  </a:cubicBezTo>
                  <a:lnTo>
                    <a:pt x="66" y="31"/>
                  </a:lnTo>
                  <a:cubicBezTo>
                    <a:pt x="18" y="68"/>
                    <a:pt x="1" y="137"/>
                    <a:pt x="48" y="183"/>
                  </a:cubicBezTo>
                  <a:cubicBezTo>
                    <a:pt x="67" y="201"/>
                    <a:pt x="89" y="210"/>
                    <a:pt x="111" y="210"/>
                  </a:cubicBezTo>
                  <a:cubicBezTo>
                    <a:pt x="144" y="210"/>
                    <a:pt x="177" y="191"/>
                    <a:pt x="200" y="162"/>
                  </a:cubicBezTo>
                  <a:lnTo>
                    <a:pt x="214" y="141"/>
                  </a:lnTo>
                  <a:cubicBezTo>
                    <a:pt x="259" y="82"/>
                    <a:pt x="196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703919" y="2204150"/>
              <a:ext cx="24058" cy="18555"/>
            </a:xfrm>
            <a:custGeom>
              <a:avLst/>
              <a:gdLst/>
              <a:ahLst/>
              <a:cxnLst/>
              <a:rect l="l" t="t" r="r" b="b"/>
              <a:pathLst>
                <a:path w="494" h="381" extrusionOk="0">
                  <a:moveTo>
                    <a:pt x="246" y="1"/>
                  </a:moveTo>
                  <a:cubicBezTo>
                    <a:pt x="0" y="1"/>
                    <a:pt x="4" y="380"/>
                    <a:pt x="249" y="380"/>
                  </a:cubicBezTo>
                  <a:cubicBezTo>
                    <a:pt x="493" y="380"/>
                    <a:pt x="49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781208" y="2184426"/>
              <a:ext cx="17678" cy="16363"/>
            </a:xfrm>
            <a:custGeom>
              <a:avLst/>
              <a:gdLst/>
              <a:ahLst/>
              <a:cxnLst/>
              <a:rect l="l" t="t" r="r" b="b"/>
              <a:pathLst>
                <a:path w="363" h="336" extrusionOk="0">
                  <a:moveTo>
                    <a:pt x="173" y="1"/>
                  </a:moveTo>
                  <a:cubicBezTo>
                    <a:pt x="151" y="1"/>
                    <a:pt x="128" y="5"/>
                    <a:pt x="107" y="14"/>
                  </a:cubicBezTo>
                  <a:cubicBezTo>
                    <a:pt x="47" y="39"/>
                    <a:pt x="1" y="102"/>
                    <a:pt x="5" y="169"/>
                  </a:cubicBezTo>
                  <a:cubicBezTo>
                    <a:pt x="7" y="228"/>
                    <a:pt x="38" y="283"/>
                    <a:pt x="89" y="314"/>
                  </a:cubicBezTo>
                  <a:cubicBezTo>
                    <a:pt x="115" y="329"/>
                    <a:pt x="142" y="335"/>
                    <a:pt x="169" y="335"/>
                  </a:cubicBezTo>
                  <a:cubicBezTo>
                    <a:pt x="214" y="335"/>
                    <a:pt x="258" y="317"/>
                    <a:pt x="294" y="285"/>
                  </a:cubicBezTo>
                  <a:lnTo>
                    <a:pt x="301" y="280"/>
                  </a:lnTo>
                  <a:cubicBezTo>
                    <a:pt x="363" y="225"/>
                    <a:pt x="360" y="108"/>
                    <a:pt x="299" y="55"/>
                  </a:cubicBezTo>
                  <a:lnTo>
                    <a:pt x="291" y="47"/>
                  </a:lnTo>
                  <a:cubicBezTo>
                    <a:pt x="259" y="17"/>
                    <a:pt x="21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1872671" y="2194945"/>
              <a:ext cx="13587" cy="9204"/>
            </a:xfrm>
            <a:custGeom>
              <a:avLst/>
              <a:gdLst/>
              <a:ahLst/>
              <a:cxnLst/>
              <a:rect l="l" t="t" r="r" b="b"/>
              <a:pathLst>
                <a:path w="279" h="189" extrusionOk="0">
                  <a:moveTo>
                    <a:pt x="121" y="0"/>
                  </a:moveTo>
                  <a:cubicBezTo>
                    <a:pt x="1" y="0"/>
                    <a:pt x="3" y="188"/>
                    <a:pt x="124" y="188"/>
                  </a:cubicBezTo>
                  <a:cubicBezTo>
                    <a:pt x="145" y="187"/>
                    <a:pt x="168" y="186"/>
                    <a:pt x="190" y="183"/>
                  </a:cubicBezTo>
                  <a:cubicBezTo>
                    <a:pt x="278" y="168"/>
                    <a:pt x="276" y="19"/>
                    <a:pt x="189" y="6"/>
                  </a:cubicBezTo>
                  <a:cubicBezTo>
                    <a:pt x="166" y="3"/>
                    <a:pt x="144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1794261" y="2250465"/>
              <a:ext cx="23522" cy="19675"/>
            </a:xfrm>
            <a:custGeom>
              <a:avLst/>
              <a:gdLst/>
              <a:ahLst/>
              <a:cxnLst/>
              <a:rect l="l" t="t" r="r" b="b"/>
              <a:pathLst>
                <a:path w="483" h="404" extrusionOk="0">
                  <a:moveTo>
                    <a:pt x="265" y="1"/>
                  </a:moveTo>
                  <a:cubicBezTo>
                    <a:pt x="232" y="1"/>
                    <a:pt x="198" y="9"/>
                    <a:pt x="165" y="26"/>
                  </a:cubicBezTo>
                  <a:lnTo>
                    <a:pt x="122" y="47"/>
                  </a:lnTo>
                  <a:cubicBezTo>
                    <a:pt x="32" y="93"/>
                    <a:pt x="1" y="229"/>
                    <a:pt x="56" y="311"/>
                  </a:cubicBezTo>
                  <a:cubicBezTo>
                    <a:pt x="95" y="373"/>
                    <a:pt x="156" y="404"/>
                    <a:pt x="220" y="404"/>
                  </a:cubicBezTo>
                  <a:cubicBezTo>
                    <a:pt x="253" y="404"/>
                    <a:pt x="287" y="396"/>
                    <a:pt x="320" y="379"/>
                  </a:cubicBezTo>
                  <a:lnTo>
                    <a:pt x="363" y="356"/>
                  </a:lnTo>
                  <a:cubicBezTo>
                    <a:pt x="452" y="311"/>
                    <a:pt x="483" y="175"/>
                    <a:pt x="429" y="92"/>
                  </a:cubicBezTo>
                  <a:cubicBezTo>
                    <a:pt x="389" y="32"/>
                    <a:pt x="32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515345" y="2236683"/>
              <a:ext cx="16801" cy="14707"/>
            </a:xfrm>
            <a:custGeom>
              <a:avLst/>
              <a:gdLst/>
              <a:ahLst/>
              <a:cxnLst/>
              <a:rect l="l" t="t" r="r" b="b"/>
              <a:pathLst>
                <a:path w="345" h="302" extrusionOk="0">
                  <a:moveTo>
                    <a:pt x="150" y="0"/>
                  </a:moveTo>
                  <a:cubicBezTo>
                    <a:pt x="71" y="0"/>
                    <a:pt x="1" y="72"/>
                    <a:pt x="1" y="151"/>
                  </a:cubicBezTo>
                  <a:cubicBezTo>
                    <a:pt x="2" y="232"/>
                    <a:pt x="73" y="302"/>
                    <a:pt x="152" y="302"/>
                  </a:cubicBezTo>
                  <a:cubicBezTo>
                    <a:pt x="165" y="302"/>
                    <a:pt x="179" y="300"/>
                    <a:pt x="193" y="295"/>
                  </a:cubicBezTo>
                  <a:lnTo>
                    <a:pt x="206" y="291"/>
                  </a:lnTo>
                  <a:cubicBezTo>
                    <a:pt x="345" y="247"/>
                    <a:pt x="339" y="55"/>
                    <a:pt x="203" y="10"/>
                  </a:cubicBezTo>
                  <a:lnTo>
                    <a:pt x="190" y="6"/>
                  </a:lnTo>
                  <a:cubicBezTo>
                    <a:pt x="177" y="2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549339" y="2194118"/>
              <a:ext cx="22451" cy="21866"/>
            </a:xfrm>
            <a:custGeom>
              <a:avLst/>
              <a:gdLst/>
              <a:ahLst/>
              <a:cxnLst/>
              <a:rect l="l" t="t" r="r" b="b"/>
              <a:pathLst>
                <a:path w="461" h="449" extrusionOk="0">
                  <a:moveTo>
                    <a:pt x="222" y="1"/>
                  </a:moveTo>
                  <a:cubicBezTo>
                    <a:pt x="105" y="1"/>
                    <a:pt x="1" y="109"/>
                    <a:pt x="2" y="227"/>
                  </a:cubicBezTo>
                  <a:cubicBezTo>
                    <a:pt x="3" y="344"/>
                    <a:pt x="107" y="449"/>
                    <a:pt x="223" y="449"/>
                  </a:cubicBezTo>
                  <a:cubicBezTo>
                    <a:pt x="243" y="449"/>
                    <a:pt x="264" y="446"/>
                    <a:pt x="285" y="439"/>
                  </a:cubicBezTo>
                  <a:lnTo>
                    <a:pt x="298" y="435"/>
                  </a:lnTo>
                  <a:cubicBezTo>
                    <a:pt x="386" y="405"/>
                    <a:pt x="461" y="321"/>
                    <a:pt x="456" y="223"/>
                  </a:cubicBezTo>
                  <a:cubicBezTo>
                    <a:pt x="451" y="127"/>
                    <a:pt x="387" y="42"/>
                    <a:pt x="294" y="15"/>
                  </a:cubicBezTo>
                  <a:lnTo>
                    <a:pt x="281" y="10"/>
                  </a:lnTo>
                  <a:cubicBezTo>
                    <a:pt x="261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1565410" y="2271504"/>
              <a:ext cx="25227" cy="22792"/>
            </a:xfrm>
            <a:custGeom>
              <a:avLst/>
              <a:gdLst/>
              <a:ahLst/>
              <a:cxnLst/>
              <a:rect l="l" t="t" r="r" b="b"/>
              <a:pathLst>
                <a:path w="518" h="468" extrusionOk="0">
                  <a:moveTo>
                    <a:pt x="240" y="1"/>
                  </a:moveTo>
                  <a:cubicBezTo>
                    <a:pt x="116" y="1"/>
                    <a:pt x="0" y="99"/>
                    <a:pt x="1" y="237"/>
                  </a:cubicBezTo>
                  <a:cubicBezTo>
                    <a:pt x="2" y="374"/>
                    <a:pt x="117" y="468"/>
                    <a:pt x="240" y="468"/>
                  </a:cubicBezTo>
                  <a:cubicBezTo>
                    <a:pt x="279" y="468"/>
                    <a:pt x="320" y="458"/>
                    <a:pt x="357" y="437"/>
                  </a:cubicBezTo>
                  <a:lnTo>
                    <a:pt x="368" y="431"/>
                  </a:lnTo>
                  <a:cubicBezTo>
                    <a:pt x="518" y="349"/>
                    <a:pt x="512" y="118"/>
                    <a:pt x="364" y="36"/>
                  </a:cubicBezTo>
                  <a:lnTo>
                    <a:pt x="353" y="30"/>
                  </a:lnTo>
                  <a:cubicBezTo>
                    <a:pt x="317" y="10"/>
                    <a:pt x="278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1333297" y="2251001"/>
              <a:ext cx="23619" cy="22158"/>
            </a:xfrm>
            <a:custGeom>
              <a:avLst/>
              <a:gdLst/>
              <a:ahLst/>
              <a:cxnLst/>
              <a:rect l="l" t="t" r="r" b="b"/>
              <a:pathLst>
                <a:path w="485" h="455" extrusionOk="0">
                  <a:moveTo>
                    <a:pt x="233" y="0"/>
                  </a:moveTo>
                  <a:cubicBezTo>
                    <a:pt x="114" y="0"/>
                    <a:pt x="1" y="107"/>
                    <a:pt x="8" y="230"/>
                  </a:cubicBezTo>
                  <a:cubicBezTo>
                    <a:pt x="14" y="353"/>
                    <a:pt x="109" y="455"/>
                    <a:pt x="236" y="455"/>
                  </a:cubicBezTo>
                  <a:lnTo>
                    <a:pt x="252" y="455"/>
                  </a:lnTo>
                  <a:cubicBezTo>
                    <a:pt x="371" y="455"/>
                    <a:pt x="484" y="348"/>
                    <a:pt x="477" y="226"/>
                  </a:cubicBezTo>
                  <a:cubicBezTo>
                    <a:pt x="471" y="104"/>
                    <a:pt x="37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438688" y="2240238"/>
              <a:ext cx="17191" cy="15974"/>
            </a:xfrm>
            <a:custGeom>
              <a:avLst/>
              <a:gdLst/>
              <a:ahLst/>
              <a:cxnLst/>
              <a:rect l="l" t="t" r="r" b="b"/>
              <a:pathLst>
                <a:path w="353" h="328" extrusionOk="0">
                  <a:moveTo>
                    <a:pt x="161" y="1"/>
                  </a:moveTo>
                  <a:cubicBezTo>
                    <a:pt x="78" y="1"/>
                    <a:pt x="1" y="83"/>
                    <a:pt x="5" y="167"/>
                  </a:cubicBezTo>
                  <a:cubicBezTo>
                    <a:pt x="10" y="249"/>
                    <a:pt x="75" y="327"/>
                    <a:pt x="163" y="327"/>
                  </a:cubicBezTo>
                  <a:cubicBezTo>
                    <a:pt x="165" y="327"/>
                    <a:pt x="168" y="327"/>
                    <a:pt x="171" y="327"/>
                  </a:cubicBezTo>
                  <a:lnTo>
                    <a:pt x="186" y="327"/>
                  </a:lnTo>
                  <a:cubicBezTo>
                    <a:pt x="271" y="324"/>
                    <a:pt x="353" y="253"/>
                    <a:pt x="348" y="163"/>
                  </a:cubicBezTo>
                  <a:cubicBezTo>
                    <a:pt x="344" y="74"/>
                    <a:pt x="272" y="2"/>
                    <a:pt x="183" y="1"/>
                  </a:cubicBezTo>
                  <a:lnTo>
                    <a:pt x="168" y="1"/>
                  </a:lnTo>
                  <a:cubicBezTo>
                    <a:pt x="166" y="1"/>
                    <a:pt x="16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487682" y="2249881"/>
              <a:ext cx="26639" cy="31168"/>
            </a:xfrm>
            <a:custGeom>
              <a:avLst/>
              <a:gdLst/>
              <a:ahLst/>
              <a:cxnLst/>
              <a:rect l="l" t="t" r="r" b="b"/>
              <a:pathLst>
                <a:path w="547" h="640" extrusionOk="0">
                  <a:moveTo>
                    <a:pt x="325" y="1"/>
                  </a:moveTo>
                  <a:cubicBezTo>
                    <a:pt x="213" y="1"/>
                    <a:pt x="106" y="102"/>
                    <a:pt x="112" y="217"/>
                  </a:cubicBezTo>
                  <a:cubicBezTo>
                    <a:pt x="114" y="257"/>
                    <a:pt x="127" y="295"/>
                    <a:pt x="148" y="329"/>
                  </a:cubicBezTo>
                  <a:cubicBezTo>
                    <a:pt x="0" y="381"/>
                    <a:pt x="20" y="640"/>
                    <a:pt x="207" y="640"/>
                  </a:cubicBezTo>
                  <a:cubicBezTo>
                    <a:pt x="333" y="640"/>
                    <a:pt x="381" y="521"/>
                    <a:pt x="352" y="427"/>
                  </a:cubicBezTo>
                  <a:cubicBezTo>
                    <a:pt x="455" y="414"/>
                    <a:pt x="546" y="320"/>
                    <a:pt x="540" y="214"/>
                  </a:cubicBezTo>
                  <a:cubicBezTo>
                    <a:pt x="534" y="97"/>
                    <a:pt x="445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1198685" y="2320206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9" y="0"/>
                  </a:moveTo>
                  <a:cubicBezTo>
                    <a:pt x="0" y="0"/>
                    <a:pt x="4" y="354"/>
                    <a:pt x="231" y="354"/>
                  </a:cubicBezTo>
                  <a:cubicBezTo>
                    <a:pt x="458" y="354"/>
                    <a:pt x="45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1228052" y="2263566"/>
              <a:ext cx="25227" cy="25032"/>
            </a:xfrm>
            <a:custGeom>
              <a:avLst/>
              <a:gdLst/>
              <a:ahLst/>
              <a:cxnLst/>
              <a:rect l="l" t="t" r="r" b="b"/>
              <a:pathLst>
                <a:path w="518" h="514" extrusionOk="0">
                  <a:moveTo>
                    <a:pt x="262" y="0"/>
                  </a:moveTo>
                  <a:cubicBezTo>
                    <a:pt x="213" y="0"/>
                    <a:pt x="164" y="14"/>
                    <a:pt x="126" y="37"/>
                  </a:cubicBezTo>
                  <a:cubicBezTo>
                    <a:pt x="48" y="84"/>
                    <a:pt x="1" y="167"/>
                    <a:pt x="2" y="258"/>
                  </a:cubicBezTo>
                  <a:cubicBezTo>
                    <a:pt x="2" y="396"/>
                    <a:pt x="129" y="513"/>
                    <a:pt x="262" y="513"/>
                  </a:cubicBezTo>
                  <a:cubicBezTo>
                    <a:pt x="304" y="513"/>
                    <a:pt x="347" y="501"/>
                    <a:pt x="386" y="474"/>
                  </a:cubicBezTo>
                  <a:lnTo>
                    <a:pt x="396" y="467"/>
                  </a:lnTo>
                  <a:cubicBezTo>
                    <a:pt x="468" y="416"/>
                    <a:pt x="517" y="344"/>
                    <a:pt x="516" y="253"/>
                  </a:cubicBezTo>
                  <a:cubicBezTo>
                    <a:pt x="515" y="161"/>
                    <a:pt x="465" y="92"/>
                    <a:pt x="392" y="42"/>
                  </a:cubicBezTo>
                  <a:lnTo>
                    <a:pt x="383" y="35"/>
                  </a:lnTo>
                  <a:cubicBezTo>
                    <a:pt x="348" y="11"/>
                    <a:pt x="305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121444" y="2320303"/>
              <a:ext cx="25957" cy="24691"/>
            </a:xfrm>
            <a:custGeom>
              <a:avLst/>
              <a:gdLst/>
              <a:ahLst/>
              <a:cxnLst/>
              <a:rect l="l" t="t" r="r" b="b"/>
              <a:pathLst>
                <a:path w="533" h="507" extrusionOk="0">
                  <a:moveTo>
                    <a:pt x="291" y="1"/>
                  </a:moveTo>
                  <a:cubicBezTo>
                    <a:pt x="218" y="2"/>
                    <a:pt x="147" y="32"/>
                    <a:pt x="97" y="85"/>
                  </a:cubicBezTo>
                  <a:cubicBezTo>
                    <a:pt x="5" y="177"/>
                    <a:pt x="1" y="347"/>
                    <a:pt x="100" y="437"/>
                  </a:cubicBezTo>
                  <a:cubicBezTo>
                    <a:pt x="150" y="483"/>
                    <a:pt x="215" y="507"/>
                    <a:pt x="279" y="507"/>
                  </a:cubicBezTo>
                  <a:cubicBezTo>
                    <a:pt x="341" y="507"/>
                    <a:pt x="403" y="484"/>
                    <a:pt x="452" y="435"/>
                  </a:cubicBezTo>
                  <a:cubicBezTo>
                    <a:pt x="504" y="383"/>
                    <a:pt x="533" y="312"/>
                    <a:pt x="533" y="239"/>
                  </a:cubicBezTo>
                  <a:cubicBezTo>
                    <a:pt x="533" y="109"/>
                    <a:pt x="42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56963" y="2343096"/>
              <a:ext cx="25957" cy="25275"/>
            </a:xfrm>
            <a:custGeom>
              <a:avLst/>
              <a:gdLst/>
              <a:ahLst/>
              <a:cxnLst/>
              <a:rect l="l" t="t" r="r" b="b"/>
              <a:pathLst>
                <a:path w="533" h="519" extrusionOk="0">
                  <a:moveTo>
                    <a:pt x="263" y="0"/>
                  </a:moveTo>
                  <a:cubicBezTo>
                    <a:pt x="129" y="0"/>
                    <a:pt x="0" y="123"/>
                    <a:pt x="8" y="261"/>
                  </a:cubicBezTo>
                  <a:cubicBezTo>
                    <a:pt x="15" y="403"/>
                    <a:pt x="123" y="518"/>
                    <a:pt x="268" y="518"/>
                  </a:cubicBezTo>
                  <a:cubicBezTo>
                    <a:pt x="404" y="518"/>
                    <a:pt x="532" y="395"/>
                    <a:pt x="525" y="256"/>
                  </a:cubicBezTo>
                  <a:cubicBezTo>
                    <a:pt x="517" y="118"/>
                    <a:pt x="409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1035290" y="2384736"/>
              <a:ext cx="32045" cy="25616"/>
            </a:xfrm>
            <a:custGeom>
              <a:avLst/>
              <a:gdLst/>
              <a:ahLst/>
              <a:cxnLst/>
              <a:rect l="l" t="t" r="r" b="b"/>
              <a:pathLst>
                <a:path w="658" h="526" extrusionOk="0">
                  <a:moveTo>
                    <a:pt x="333" y="0"/>
                  </a:moveTo>
                  <a:cubicBezTo>
                    <a:pt x="247" y="0"/>
                    <a:pt x="161" y="43"/>
                    <a:pt x="111" y="125"/>
                  </a:cubicBezTo>
                  <a:lnTo>
                    <a:pt x="105" y="136"/>
                  </a:lnTo>
                  <a:cubicBezTo>
                    <a:pt x="1" y="305"/>
                    <a:pt x="139" y="526"/>
                    <a:pt x="331" y="526"/>
                  </a:cubicBezTo>
                  <a:cubicBezTo>
                    <a:pt x="331" y="526"/>
                    <a:pt x="332" y="526"/>
                    <a:pt x="332" y="526"/>
                  </a:cubicBezTo>
                  <a:cubicBezTo>
                    <a:pt x="529" y="523"/>
                    <a:pt x="657" y="301"/>
                    <a:pt x="555" y="132"/>
                  </a:cubicBezTo>
                  <a:lnTo>
                    <a:pt x="548" y="121"/>
                  </a:lnTo>
                  <a:cubicBezTo>
                    <a:pt x="499" y="40"/>
                    <a:pt x="416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985907" y="2386051"/>
              <a:ext cx="27954" cy="38278"/>
            </a:xfrm>
            <a:custGeom>
              <a:avLst/>
              <a:gdLst/>
              <a:ahLst/>
              <a:cxnLst/>
              <a:rect l="l" t="t" r="r" b="b"/>
              <a:pathLst>
                <a:path w="574" h="786" extrusionOk="0">
                  <a:moveTo>
                    <a:pt x="273" y="0"/>
                  </a:moveTo>
                  <a:cubicBezTo>
                    <a:pt x="232" y="0"/>
                    <a:pt x="190" y="11"/>
                    <a:pt x="151" y="36"/>
                  </a:cubicBezTo>
                  <a:lnTo>
                    <a:pt x="144" y="41"/>
                  </a:lnTo>
                  <a:cubicBezTo>
                    <a:pt x="37" y="106"/>
                    <a:pt x="0" y="244"/>
                    <a:pt x="59" y="355"/>
                  </a:cubicBezTo>
                  <a:cubicBezTo>
                    <a:pt x="63" y="407"/>
                    <a:pt x="104" y="450"/>
                    <a:pt x="156" y="457"/>
                  </a:cubicBezTo>
                  <a:cubicBezTo>
                    <a:pt x="191" y="479"/>
                    <a:pt x="231" y="490"/>
                    <a:pt x="271" y="490"/>
                  </a:cubicBezTo>
                  <a:cubicBezTo>
                    <a:pt x="284" y="490"/>
                    <a:pt x="297" y="489"/>
                    <a:pt x="310" y="487"/>
                  </a:cubicBezTo>
                  <a:lnTo>
                    <a:pt x="310" y="487"/>
                  </a:lnTo>
                  <a:cubicBezTo>
                    <a:pt x="176" y="544"/>
                    <a:pt x="198" y="786"/>
                    <a:pt x="375" y="786"/>
                  </a:cubicBezTo>
                  <a:cubicBezTo>
                    <a:pt x="574" y="786"/>
                    <a:pt x="572" y="475"/>
                    <a:pt x="372" y="475"/>
                  </a:cubicBezTo>
                  <a:cubicBezTo>
                    <a:pt x="363" y="475"/>
                    <a:pt x="356" y="476"/>
                    <a:pt x="348" y="477"/>
                  </a:cubicBezTo>
                  <a:cubicBezTo>
                    <a:pt x="444" y="445"/>
                    <a:pt x="522" y="352"/>
                    <a:pt x="520" y="243"/>
                  </a:cubicBezTo>
                  <a:cubicBezTo>
                    <a:pt x="519" y="105"/>
                    <a:pt x="400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950159" y="2370807"/>
              <a:ext cx="15292" cy="13344"/>
            </a:xfrm>
            <a:custGeom>
              <a:avLst/>
              <a:gdLst/>
              <a:ahLst/>
              <a:cxnLst/>
              <a:rect l="l" t="t" r="r" b="b"/>
              <a:pathLst>
                <a:path w="314" h="274" extrusionOk="0">
                  <a:moveTo>
                    <a:pt x="139" y="1"/>
                  </a:moveTo>
                  <a:cubicBezTo>
                    <a:pt x="67" y="1"/>
                    <a:pt x="0" y="60"/>
                    <a:pt x="1" y="138"/>
                  </a:cubicBezTo>
                  <a:cubicBezTo>
                    <a:pt x="2" y="217"/>
                    <a:pt x="68" y="274"/>
                    <a:pt x="139" y="274"/>
                  </a:cubicBezTo>
                  <a:cubicBezTo>
                    <a:pt x="162" y="274"/>
                    <a:pt x="185" y="268"/>
                    <a:pt x="207" y="255"/>
                  </a:cubicBezTo>
                  <a:lnTo>
                    <a:pt x="239" y="236"/>
                  </a:lnTo>
                  <a:cubicBezTo>
                    <a:pt x="313" y="191"/>
                    <a:pt x="312" y="82"/>
                    <a:pt x="237" y="38"/>
                  </a:cubicBezTo>
                  <a:lnTo>
                    <a:pt x="205" y="19"/>
                  </a:lnTo>
                  <a:cubicBezTo>
                    <a:pt x="184" y="7"/>
                    <a:pt x="161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18927" y="2355417"/>
              <a:ext cx="17629" cy="13636"/>
            </a:xfrm>
            <a:custGeom>
              <a:avLst/>
              <a:gdLst/>
              <a:ahLst/>
              <a:cxnLst/>
              <a:rect l="l" t="t" r="r" b="b"/>
              <a:pathLst>
                <a:path w="362" h="280" extrusionOk="0">
                  <a:moveTo>
                    <a:pt x="180" y="1"/>
                  </a:moveTo>
                  <a:cubicBezTo>
                    <a:pt x="1" y="1"/>
                    <a:pt x="3" y="279"/>
                    <a:pt x="183" y="279"/>
                  </a:cubicBezTo>
                  <a:cubicBezTo>
                    <a:pt x="361" y="279"/>
                    <a:pt x="359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1046005" y="2301602"/>
              <a:ext cx="27418" cy="21136"/>
            </a:xfrm>
            <a:custGeom>
              <a:avLst/>
              <a:gdLst/>
              <a:ahLst/>
              <a:cxnLst/>
              <a:rect l="l" t="t" r="r" b="b"/>
              <a:pathLst>
                <a:path w="563" h="434" extrusionOk="0">
                  <a:moveTo>
                    <a:pt x="280" y="0"/>
                  </a:moveTo>
                  <a:cubicBezTo>
                    <a:pt x="0" y="0"/>
                    <a:pt x="4" y="433"/>
                    <a:pt x="284" y="433"/>
                  </a:cubicBezTo>
                  <a:cubicBezTo>
                    <a:pt x="562" y="433"/>
                    <a:pt x="560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1138003" y="2301553"/>
              <a:ext cx="11444" cy="10032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107" y="1"/>
                  </a:moveTo>
                  <a:cubicBezTo>
                    <a:pt x="52" y="1"/>
                    <a:pt x="0" y="42"/>
                    <a:pt x="1" y="105"/>
                  </a:cubicBezTo>
                  <a:cubicBezTo>
                    <a:pt x="1" y="166"/>
                    <a:pt x="53" y="206"/>
                    <a:pt x="107" y="206"/>
                  </a:cubicBezTo>
                  <a:cubicBezTo>
                    <a:pt x="125" y="206"/>
                    <a:pt x="143" y="201"/>
                    <a:pt x="160" y="193"/>
                  </a:cubicBezTo>
                  <a:lnTo>
                    <a:pt x="170" y="187"/>
                  </a:lnTo>
                  <a:cubicBezTo>
                    <a:pt x="235" y="155"/>
                    <a:pt x="232" y="51"/>
                    <a:pt x="169" y="19"/>
                  </a:cubicBezTo>
                  <a:lnTo>
                    <a:pt x="157" y="13"/>
                  </a:lnTo>
                  <a:cubicBezTo>
                    <a:pt x="141" y="5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160600" y="2264978"/>
              <a:ext cx="42905" cy="33165"/>
            </a:xfrm>
            <a:custGeom>
              <a:avLst/>
              <a:gdLst/>
              <a:ahLst/>
              <a:cxnLst/>
              <a:rect l="l" t="t" r="r" b="b"/>
              <a:pathLst>
                <a:path w="881" h="681" extrusionOk="0">
                  <a:moveTo>
                    <a:pt x="438" y="0"/>
                  </a:moveTo>
                  <a:cubicBezTo>
                    <a:pt x="0" y="0"/>
                    <a:pt x="6" y="681"/>
                    <a:pt x="444" y="681"/>
                  </a:cubicBezTo>
                  <a:cubicBezTo>
                    <a:pt x="881" y="681"/>
                    <a:pt x="876" y="0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213734" y="2296586"/>
              <a:ext cx="633" cy="536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7" y="1"/>
                  </a:moveTo>
                  <a:cubicBezTo>
                    <a:pt x="1" y="1"/>
                    <a:pt x="1" y="10"/>
                    <a:pt x="7" y="10"/>
                  </a:cubicBezTo>
                  <a:cubicBezTo>
                    <a:pt x="13" y="10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1241543" y="2310514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1"/>
                  </a:moveTo>
                  <a:cubicBezTo>
                    <a:pt x="1" y="1"/>
                    <a:pt x="1" y="9"/>
                    <a:pt x="7" y="9"/>
                  </a:cubicBezTo>
                  <a:cubicBezTo>
                    <a:pt x="13" y="9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1253621" y="2308372"/>
              <a:ext cx="9837" cy="7597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100" y="0"/>
                  </a:moveTo>
                  <a:cubicBezTo>
                    <a:pt x="0" y="0"/>
                    <a:pt x="2" y="155"/>
                    <a:pt x="102" y="155"/>
                  </a:cubicBezTo>
                  <a:cubicBezTo>
                    <a:pt x="202" y="155"/>
                    <a:pt x="2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1270618" y="2233274"/>
              <a:ext cx="31460" cy="24301"/>
            </a:xfrm>
            <a:custGeom>
              <a:avLst/>
              <a:gdLst/>
              <a:ahLst/>
              <a:cxnLst/>
              <a:rect l="l" t="t" r="r" b="b"/>
              <a:pathLst>
                <a:path w="646" h="499" extrusionOk="0">
                  <a:moveTo>
                    <a:pt x="321" y="0"/>
                  </a:moveTo>
                  <a:cubicBezTo>
                    <a:pt x="0" y="0"/>
                    <a:pt x="5" y="499"/>
                    <a:pt x="325" y="499"/>
                  </a:cubicBezTo>
                  <a:cubicBezTo>
                    <a:pt x="645" y="499"/>
                    <a:pt x="642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1363687" y="2222803"/>
              <a:ext cx="26055" cy="20162"/>
            </a:xfrm>
            <a:custGeom>
              <a:avLst/>
              <a:gdLst/>
              <a:ahLst/>
              <a:cxnLst/>
              <a:rect l="l" t="t" r="r" b="b"/>
              <a:pathLst>
                <a:path w="535" h="414" extrusionOk="0">
                  <a:moveTo>
                    <a:pt x="266" y="1"/>
                  </a:moveTo>
                  <a:cubicBezTo>
                    <a:pt x="0" y="1"/>
                    <a:pt x="4" y="414"/>
                    <a:pt x="269" y="414"/>
                  </a:cubicBezTo>
                  <a:cubicBezTo>
                    <a:pt x="535" y="414"/>
                    <a:pt x="531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1480767" y="2221537"/>
              <a:ext cx="438" cy="487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cubicBezTo>
                    <a:pt x="0" y="2"/>
                    <a:pt x="0" y="8"/>
                    <a:pt x="5" y="9"/>
                  </a:cubicBezTo>
                  <a:cubicBezTo>
                    <a:pt x="9" y="8"/>
                    <a:pt x="9" y="2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1648934" y="2192462"/>
              <a:ext cx="16022" cy="14074"/>
            </a:xfrm>
            <a:custGeom>
              <a:avLst/>
              <a:gdLst/>
              <a:ahLst/>
              <a:cxnLst/>
              <a:rect l="l" t="t" r="r" b="b"/>
              <a:pathLst>
                <a:path w="329" h="289" extrusionOk="0">
                  <a:moveTo>
                    <a:pt x="150" y="0"/>
                  </a:moveTo>
                  <a:cubicBezTo>
                    <a:pt x="73" y="0"/>
                    <a:pt x="0" y="56"/>
                    <a:pt x="1" y="147"/>
                  </a:cubicBezTo>
                  <a:cubicBezTo>
                    <a:pt x="2" y="235"/>
                    <a:pt x="73" y="289"/>
                    <a:pt x="150" y="289"/>
                  </a:cubicBezTo>
                  <a:cubicBezTo>
                    <a:pt x="175" y="289"/>
                    <a:pt x="200" y="283"/>
                    <a:pt x="224" y="272"/>
                  </a:cubicBezTo>
                  <a:lnTo>
                    <a:pt x="236" y="267"/>
                  </a:lnTo>
                  <a:cubicBezTo>
                    <a:pt x="328" y="220"/>
                    <a:pt x="325" y="68"/>
                    <a:pt x="233" y="23"/>
                  </a:cubicBezTo>
                  <a:lnTo>
                    <a:pt x="221" y="17"/>
                  </a:lnTo>
                  <a:cubicBezTo>
                    <a:pt x="198" y="6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1786858" y="2213890"/>
              <a:ext cx="13782" cy="13198"/>
            </a:xfrm>
            <a:custGeom>
              <a:avLst/>
              <a:gdLst/>
              <a:ahLst/>
              <a:cxnLst/>
              <a:rect l="l" t="t" r="r" b="b"/>
              <a:pathLst>
                <a:path w="283" h="271" extrusionOk="0">
                  <a:moveTo>
                    <a:pt x="142" y="1"/>
                  </a:moveTo>
                  <a:cubicBezTo>
                    <a:pt x="95" y="1"/>
                    <a:pt x="51" y="25"/>
                    <a:pt x="27" y="67"/>
                  </a:cubicBezTo>
                  <a:cubicBezTo>
                    <a:pt x="0" y="115"/>
                    <a:pt x="2" y="192"/>
                    <a:pt x="49" y="229"/>
                  </a:cubicBezTo>
                  <a:lnTo>
                    <a:pt x="58" y="235"/>
                  </a:lnTo>
                  <a:cubicBezTo>
                    <a:pt x="83" y="254"/>
                    <a:pt x="118" y="270"/>
                    <a:pt x="152" y="270"/>
                  </a:cubicBezTo>
                  <a:cubicBezTo>
                    <a:pt x="171" y="270"/>
                    <a:pt x="190" y="265"/>
                    <a:pt x="206" y="253"/>
                  </a:cubicBezTo>
                  <a:lnTo>
                    <a:pt x="211" y="248"/>
                  </a:lnTo>
                  <a:cubicBezTo>
                    <a:pt x="256" y="215"/>
                    <a:pt x="282" y="171"/>
                    <a:pt x="274" y="115"/>
                  </a:cubicBezTo>
                  <a:cubicBezTo>
                    <a:pt x="266" y="55"/>
                    <a:pt x="219" y="9"/>
                    <a:pt x="160" y="2"/>
                  </a:cubicBezTo>
                  <a:cubicBezTo>
                    <a:pt x="154" y="1"/>
                    <a:pt x="148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2082235" y="2290157"/>
              <a:ext cx="13003" cy="11444"/>
            </a:xfrm>
            <a:custGeom>
              <a:avLst/>
              <a:gdLst/>
              <a:ahLst/>
              <a:cxnLst/>
              <a:rect l="l" t="t" r="r" b="b"/>
              <a:pathLst>
                <a:path w="267" h="235" extrusionOk="0">
                  <a:moveTo>
                    <a:pt x="133" y="1"/>
                  </a:moveTo>
                  <a:cubicBezTo>
                    <a:pt x="84" y="1"/>
                    <a:pt x="35" y="28"/>
                    <a:pt x="19" y="85"/>
                  </a:cubicBezTo>
                  <a:cubicBezTo>
                    <a:pt x="0" y="160"/>
                    <a:pt x="57" y="233"/>
                    <a:pt x="135" y="234"/>
                  </a:cubicBezTo>
                  <a:cubicBezTo>
                    <a:pt x="212" y="232"/>
                    <a:pt x="267" y="158"/>
                    <a:pt x="247" y="83"/>
                  </a:cubicBezTo>
                  <a:cubicBezTo>
                    <a:pt x="231" y="29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2142625" y="2279199"/>
              <a:ext cx="5941" cy="4724"/>
            </a:xfrm>
            <a:custGeom>
              <a:avLst/>
              <a:gdLst/>
              <a:ahLst/>
              <a:cxnLst/>
              <a:rect l="l" t="t" r="r" b="b"/>
              <a:pathLst>
                <a:path w="122" h="97" extrusionOk="0">
                  <a:moveTo>
                    <a:pt x="61" y="1"/>
                  </a:moveTo>
                  <a:cubicBezTo>
                    <a:pt x="2" y="1"/>
                    <a:pt x="0" y="96"/>
                    <a:pt x="61" y="96"/>
                  </a:cubicBezTo>
                  <a:cubicBezTo>
                    <a:pt x="122" y="96"/>
                    <a:pt x="12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2102056" y="2241845"/>
              <a:ext cx="4188" cy="3360"/>
            </a:xfrm>
            <a:custGeom>
              <a:avLst/>
              <a:gdLst/>
              <a:ahLst/>
              <a:cxnLst/>
              <a:rect l="l" t="t" r="r" b="b"/>
              <a:pathLst>
                <a:path w="86" h="69" extrusionOk="0">
                  <a:moveTo>
                    <a:pt x="66" y="0"/>
                  </a:moveTo>
                  <a:cubicBezTo>
                    <a:pt x="63" y="0"/>
                    <a:pt x="60" y="1"/>
                    <a:pt x="57" y="3"/>
                  </a:cubicBezTo>
                  <a:lnTo>
                    <a:pt x="25" y="24"/>
                  </a:lnTo>
                  <a:cubicBezTo>
                    <a:pt x="1" y="40"/>
                    <a:pt x="18" y="68"/>
                    <a:pt x="38" y="68"/>
                  </a:cubicBezTo>
                  <a:cubicBezTo>
                    <a:pt x="45" y="68"/>
                    <a:pt x="52" y="65"/>
                    <a:pt x="57" y="56"/>
                  </a:cubicBezTo>
                  <a:lnTo>
                    <a:pt x="80" y="24"/>
                  </a:lnTo>
                  <a:cubicBezTo>
                    <a:pt x="86" y="13"/>
                    <a:pt x="77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2202041" y="2286505"/>
              <a:ext cx="6623" cy="6136"/>
            </a:xfrm>
            <a:custGeom>
              <a:avLst/>
              <a:gdLst/>
              <a:ahLst/>
              <a:cxnLst/>
              <a:rect l="l" t="t" r="r" b="b"/>
              <a:pathLst>
                <a:path w="136" h="126" extrusionOk="0">
                  <a:moveTo>
                    <a:pt x="69" y="1"/>
                  </a:moveTo>
                  <a:cubicBezTo>
                    <a:pt x="45" y="1"/>
                    <a:pt x="21" y="15"/>
                    <a:pt x="14" y="41"/>
                  </a:cubicBezTo>
                  <a:cubicBezTo>
                    <a:pt x="13" y="46"/>
                    <a:pt x="12" y="50"/>
                    <a:pt x="11" y="54"/>
                  </a:cubicBezTo>
                  <a:cubicBezTo>
                    <a:pt x="0" y="101"/>
                    <a:pt x="34" y="125"/>
                    <a:pt x="68" y="125"/>
                  </a:cubicBezTo>
                  <a:cubicBezTo>
                    <a:pt x="102" y="125"/>
                    <a:pt x="136" y="101"/>
                    <a:pt x="125" y="53"/>
                  </a:cubicBezTo>
                  <a:cubicBezTo>
                    <a:pt x="124" y="50"/>
                    <a:pt x="123" y="45"/>
                    <a:pt x="122" y="40"/>
                  </a:cubicBezTo>
                  <a:cubicBezTo>
                    <a:pt x="116" y="14"/>
                    <a:pt x="9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475462" y="2573114"/>
              <a:ext cx="11834" cy="915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0" y="1"/>
                  </a:moveTo>
                  <a:cubicBezTo>
                    <a:pt x="0" y="1"/>
                    <a:pt x="1" y="188"/>
                    <a:pt x="121" y="188"/>
                  </a:cubicBezTo>
                  <a:cubicBezTo>
                    <a:pt x="243" y="188"/>
                    <a:pt x="240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402702" y="2630922"/>
              <a:ext cx="17532" cy="15876"/>
            </a:xfrm>
            <a:custGeom>
              <a:avLst/>
              <a:gdLst/>
              <a:ahLst/>
              <a:cxnLst/>
              <a:rect l="l" t="t" r="r" b="b"/>
              <a:pathLst>
                <a:path w="360" h="326" extrusionOk="0">
                  <a:moveTo>
                    <a:pt x="187" y="1"/>
                  </a:moveTo>
                  <a:cubicBezTo>
                    <a:pt x="145" y="1"/>
                    <a:pt x="103" y="17"/>
                    <a:pt x="71" y="49"/>
                  </a:cubicBezTo>
                  <a:cubicBezTo>
                    <a:pt x="0" y="121"/>
                    <a:pt x="12" y="256"/>
                    <a:pt x="106" y="305"/>
                  </a:cubicBezTo>
                  <a:cubicBezTo>
                    <a:pt x="133" y="319"/>
                    <a:pt x="160" y="325"/>
                    <a:pt x="186" y="325"/>
                  </a:cubicBezTo>
                  <a:cubicBezTo>
                    <a:pt x="256" y="325"/>
                    <a:pt x="317" y="278"/>
                    <a:pt x="344" y="205"/>
                  </a:cubicBezTo>
                  <a:cubicBezTo>
                    <a:pt x="360" y="165"/>
                    <a:pt x="349" y="116"/>
                    <a:pt x="328" y="79"/>
                  </a:cubicBezTo>
                  <a:cubicBezTo>
                    <a:pt x="296" y="28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482329" y="2618406"/>
              <a:ext cx="9204" cy="8376"/>
            </a:xfrm>
            <a:custGeom>
              <a:avLst/>
              <a:gdLst/>
              <a:ahLst/>
              <a:cxnLst/>
              <a:rect l="l" t="t" r="r" b="b"/>
              <a:pathLst>
                <a:path w="189" h="172" extrusionOk="0">
                  <a:moveTo>
                    <a:pt x="95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47" y="0"/>
                    <a:pt x="1" y="52"/>
                    <a:pt x="20" y="99"/>
                  </a:cubicBezTo>
                  <a:lnTo>
                    <a:pt x="30" y="124"/>
                  </a:lnTo>
                  <a:cubicBezTo>
                    <a:pt x="43" y="156"/>
                    <a:pt x="68" y="171"/>
                    <a:pt x="94" y="171"/>
                  </a:cubicBezTo>
                  <a:cubicBezTo>
                    <a:pt x="120" y="171"/>
                    <a:pt x="146" y="155"/>
                    <a:pt x="159" y="123"/>
                  </a:cubicBezTo>
                  <a:lnTo>
                    <a:pt x="170" y="98"/>
                  </a:lnTo>
                  <a:cubicBezTo>
                    <a:pt x="188" y="50"/>
                    <a:pt x="141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442101" y="2600533"/>
              <a:ext cx="13149" cy="10763"/>
            </a:xfrm>
            <a:custGeom>
              <a:avLst/>
              <a:gdLst/>
              <a:ahLst/>
              <a:cxnLst/>
              <a:rect l="l" t="t" r="r" b="b"/>
              <a:pathLst>
                <a:path w="270" h="221" extrusionOk="0">
                  <a:moveTo>
                    <a:pt x="118" y="1"/>
                  </a:moveTo>
                  <a:cubicBezTo>
                    <a:pt x="94" y="1"/>
                    <a:pt x="70" y="10"/>
                    <a:pt x="50" y="31"/>
                  </a:cubicBezTo>
                  <a:cubicBezTo>
                    <a:pt x="1" y="79"/>
                    <a:pt x="19" y="152"/>
                    <a:pt x="71" y="190"/>
                  </a:cubicBezTo>
                  <a:lnTo>
                    <a:pt x="91" y="206"/>
                  </a:lnTo>
                  <a:cubicBezTo>
                    <a:pt x="106" y="216"/>
                    <a:pt x="121" y="221"/>
                    <a:pt x="137" y="221"/>
                  </a:cubicBezTo>
                  <a:cubicBezTo>
                    <a:pt x="204" y="221"/>
                    <a:pt x="270" y="133"/>
                    <a:pt x="224" y="70"/>
                  </a:cubicBezTo>
                  <a:lnTo>
                    <a:pt x="209" y="50"/>
                  </a:lnTo>
                  <a:cubicBezTo>
                    <a:pt x="187" y="19"/>
                    <a:pt x="15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457345" y="2666280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0"/>
                  </a:moveTo>
                  <a:cubicBezTo>
                    <a:pt x="1" y="0"/>
                    <a:pt x="2" y="187"/>
                    <a:pt x="123" y="187"/>
                  </a:cubicBezTo>
                  <a:cubicBezTo>
                    <a:pt x="243" y="187"/>
                    <a:pt x="24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486031" y="2633893"/>
              <a:ext cx="12857" cy="9935"/>
            </a:xfrm>
            <a:custGeom>
              <a:avLst/>
              <a:gdLst/>
              <a:ahLst/>
              <a:cxnLst/>
              <a:rect l="l" t="t" r="r" b="b"/>
              <a:pathLst>
                <a:path w="264" h="204" extrusionOk="0">
                  <a:moveTo>
                    <a:pt x="132" y="0"/>
                  </a:moveTo>
                  <a:cubicBezTo>
                    <a:pt x="1" y="0"/>
                    <a:pt x="2" y="204"/>
                    <a:pt x="133" y="204"/>
                  </a:cubicBezTo>
                  <a:cubicBezTo>
                    <a:pt x="264" y="204"/>
                    <a:pt x="26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395007" y="2693260"/>
              <a:ext cx="5552" cy="2435"/>
            </a:xfrm>
            <a:custGeom>
              <a:avLst/>
              <a:gdLst/>
              <a:ahLst/>
              <a:cxnLst/>
              <a:rect l="l" t="t" r="r" b="b"/>
              <a:pathLst>
                <a:path w="114" h="50" extrusionOk="0">
                  <a:moveTo>
                    <a:pt x="29" y="1"/>
                  </a:moveTo>
                  <a:cubicBezTo>
                    <a:pt x="1" y="1"/>
                    <a:pt x="1" y="50"/>
                    <a:pt x="30" y="50"/>
                  </a:cubicBezTo>
                  <a:cubicBezTo>
                    <a:pt x="31" y="50"/>
                    <a:pt x="32" y="50"/>
                    <a:pt x="32" y="50"/>
                  </a:cubicBezTo>
                  <a:lnTo>
                    <a:pt x="88" y="44"/>
                  </a:lnTo>
                  <a:cubicBezTo>
                    <a:pt x="113" y="44"/>
                    <a:pt x="113" y="7"/>
                    <a:pt x="88" y="7"/>
                  </a:cubicBezTo>
                  <a:lnTo>
                    <a:pt x="31" y="1"/>
                  </a:lnTo>
                  <a:cubicBezTo>
                    <a:pt x="30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463871" y="2703585"/>
              <a:ext cx="14172" cy="11493"/>
            </a:xfrm>
            <a:custGeom>
              <a:avLst/>
              <a:gdLst/>
              <a:ahLst/>
              <a:cxnLst/>
              <a:rect l="l" t="t" r="r" b="b"/>
              <a:pathLst>
                <a:path w="291" h="236" extrusionOk="0">
                  <a:moveTo>
                    <a:pt x="146" y="1"/>
                  </a:moveTo>
                  <a:cubicBezTo>
                    <a:pt x="128" y="1"/>
                    <a:pt x="111" y="6"/>
                    <a:pt x="95" y="18"/>
                  </a:cubicBezTo>
                  <a:lnTo>
                    <a:pt x="74" y="33"/>
                  </a:lnTo>
                  <a:cubicBezTo>
                    <a:pt x="18" y="73"/>
                    <a:pt x="0" y="153"/>
                    <a:pt x="54" y="206"/>
                  </a:cubicBezTo>
                  <a:cubicBezTo>
                    <a:pt x="75" y="227"/>
                    <a:pt x="100" y="236"/>
                    <a:pt x="126" y="236"/>
                  </a:cubicBezTo>
                  <a:cubicBezTo>
                    <a:pt x="163" y="236"/>
                    <a:pt x="201" y="215"/>
                    <a:pt x="226" y="182"/>
                  </a:cubicBezTo>
                  <a:lnTo>
                    <a:pt x="240" y="160"/>
                  </a:lnTo>
                  <a:cubicBezTo>
                    <a:pt x="291" y="92"/>
                    <a:pt x="219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383221" y="2735339"/>
              <a:ext cx="14902" cy="12857"/>
            </a:xfrm>
            <a:custGeom>
              <a:avLst/>
              <a:gdLst/>
              <a:ahLst/>
              <a:cxnLst/>
              <a:rect l="l" t="t" r="r" b="b"/>
              <a:pathLst>
                <a:path w="306" h="264" extrusionOk="0">
                  <a:moveTo>
                    <a:pt x="170" y="1"/>
                  </a:moveTo>
                  <a:cubicBezTo>
                    <a:pt x="159" y="1"/>
                    <a:pt x="148" y="2"/>
                    <a:pt x="137" y="5"/>
                  </a:cubicBezTo>
                  <a:lnTo>
                    <a:pt x="124" y="8"/>
                  </a:lnTo>
                  <a:cubicBezTo>
                    <a:pt x="1" y="37"/>
                    <a:pt x="5" y="227"/>
                    <a:pt x="127" y="256"/>
                  </a:cubicBezTo>
                  <a:lnTo>
                    <a:pt x="140" y="259"/>
                  </a:lnTo>
                  <a:cubicBezTo>
                    <a:pt x="150" y="262"/>
                    <a:pt x="161" y="263"/>
                    <a:pt x="171" y="263"/>
                  </a:cubicBezTo>
                  <a:cubicBezTo>
                    <a:pt x="242" y="263"/>
                    <a:pt x="304" y="206"/>
                    <a:pt x="305" y="131"/>
                  </a:cubicBezTo>
                  <a:cubicBezTo>
                    <a:pt x="304" y="54"/>
                    <a:pt x="24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475219" y="2730274"/>
              <a:ext cx="15730" cy="14659"/>
            </a:xfrm>
            <a:custGeom>
              <a:avLst/>
              <a:gdLst/>
              <a:ahLst/>
              <a:cxnLst/>
              <a:rect l="l" t="t" r="r" b="b"/>
              <a:pathLst>
                <a:path w="323" h="301" extrusionOk="0">
                  <a:moveTo>
                    <a:pt x="153" y="0"/>
                  </a:moveTo>
                  <a:cubicBezTo>
                    <a:pt x="74" y="0"/>
                    <a:pt x="0" y="71"/>
                    <a:pt x="4" y="151"/>
                  </a:cubicBezTo>
                  <a:cubicBezTo>
                    <a:pt x="6" y="234"/>
                    <a:pt x="73" y="299"/>
                    <a:pt x="155" y="300"/>
                  </a:cubicBezTo>
                  <a:lnTo>
                    <a:pt x="169" y="300"/>
                  </a:lnTo>
                  <a:cubicBezTo>
                    <a:pt x="249" y="300"/>
                    <a:pt x="323" y="229"/>
                    <a:pt x="318" y="149"/>
                  </a:cubicBezTo>
                  <a:cubicBezTo>
                    <a:pt x="317" y="67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444098" y="2806638"/>
              <a:ext cx="8133" cy="6477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74" y="1"/>
                  </a:moveTo>
                  <a:cubicBezTo>
                    <a:pt x="2" y="1"/>
                    <a:pt x="0" y="132"/>
                    <a:pt x="74" y="132"/>
                  </a:cubicBezTo>
                  <a:cubicBezTo>
                    <a:pt x="81" y="132"/>
                    <a:pt x="89" y="131"/>
                    <a:pt x="98" y="128"/>
                  </a:cubicBezTo>
                  <a:lnTo>
                    <a:pt x="111" y="123"/>
                  </a:lnTo>
                  <a:cubicBezTo>
                    <a:pt x="167" y="107"/>
                    <a:pt x="167" y="26"/>
                    <a:pt x="110" y="9"/>
                  </a:cubicBezTo>
                  <a:lnTo>
                    <a:pt x="97" y="4"/>
                  </a:lnTo>
                  <a:cubicBezTo>
                    <a:pt x="88" y="2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373529" y="2834252"/>
              <a:ext cx="13295" cy="9643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lnTo>
                    <a:pt x="145" y="198"/>
                  </a:lnTo>
                  <a:cubicBezTo>
                    <a:pt x="272" y="198"/>
                    <a:pt x="271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467670" y="2830355"/>
              <a:ext cx="18993" cy="14659"/>
            </a:xfrm>
            <a:custGeom>
              <a:avLst/>
              <a:gdLst/>
              <a:ahLst/>
              <a:cxnLst/>
              <a:rect l="l" t="t" r="r" b="b"/>
              <a:pathLst>
                <a:path w="390" h="301" extrusionOk="0">
                  <a:moveTo>
                    <a:pt x="195" y="1"/>
                  </a:moveTo>
                  <a:cubicBezTo>
                    <a:pt x="1" y="1"/>
                    <a:pt x="4" y="301"/>
                    <a:pt x="197" y="301"/>
                  </a:cubicBezTo>
                  <a:cubicBezTo>
                    <a:pt x="390" y="301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429780" y="2868148"/>
              <a:ext cx="36135" cy="26736"/>
            </a:xfrm>
            <a:custGeom>
              <a:avLst/>
              <a:gdLst/>
              <a:ahLst/>
              <a:cxnLst/>
              <a:rect l="l" t="t" r="r" b="b"/>
              <a:pathLst>
                <a:path w="742" h="549" extrusionOk="0">
                  <a:moveTo>
                    <a:pt x="229" y="1"/>
                  </a:moveTo>
                  <a:cubicBezTo>
                    <a:pt x="172" y="4"/>
                    <a:pt x="112" y="23"/>
                    <a:pt x="72" y="67"/>
                  </a:cubicBezTo>
                  <a:cubicBezTo>
                    <a:pt x="30" y="115"/>
                    <a:pt x="15" y="164"/>
                    <a:pt x="7" y="225"/>
                  </a:cubicBezTo>
                  <a:cubicBezTo>
                    <a:pt x="7" y="230"/>
                    <a:pt x="7" y="235"/>
                    <a:pt x="6" y="241"/>
                  </a:cubicBezTo>
                  <a:cubicBezTo>
                    <a:pt x="0" y="293"/>
                    <a:pt x="37" y="364"/>
                    <a:pt x="74" y="399"/>
                  </a:cubicBezTo>
                  <a:cubicBezTo>
                    <a:pt x="117" y="441"/>
                    <a:pt x="174" y="464"/>
                    <a:pt x="233" y="464"/>
                  </a:cubicBezTo>
                  <a:cubicBezTo>
                    <a:pt x="276" y="460"/>
                    <a:pt x="319" y="447"/>
                    <a:pt x="355" y="422"/>
                  </a:cubicBezTo>
                  <a:cubicBezTo>
                    <a:pt x="372" y="496"/>
                    <a:pt x="438" y="548"/>
                    <a:pt x="513" y="548"/>
                  </a:cubicBezTo>
                  <a:cubicBezTo>
                    <a:pt x="515" y="548"/>
                    <a:pt x="516" y="548"/>
                    <a:pt x="518" y="548"/>
                  </a:cubicBezTo>
                  <a:cubicBezTo>
                    <a:pt x="742" y="548"/>
                    <a:pt x="740" y="199"/>
                    <a:pt x="516" y="199"/>
                  </a:cubicBezTo>
                  <a:cubicBezTo>
                    <a:pt x="494" y="199"/>
                    <a:pt x="473" y="204"/>
                    <a:pt x="452" y="211"/>
                  </a:cubicBezTo>
                  <a:cubicBezTo>
                    <a:pt x="445" y="155"/>
                    <a:pt x="430" y="106"/>
                    <a:pt x="387" y="65"/>
                  </a:cubicBezTo>
                  <a:cubicBezTo>
                    <a:pt x="345" y="23"/>
                    <a:pt x="28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402896" y="2871070"/>
              <a:ext cx="17922" cy="13879"/>
            </a:xfrm>
            <a:custGeom>
              <a:avLst/>
              <a:gdLst/>
              <a:ahLst/>
              <a:cxnLst/>
              <a:rect l="l" t="t" r="r" b="b"/>
              <a:pathLst>
                <a:path w="368" h="285" extrusionOk="0">
                  <a:moveTo>
                    <a:pt x="182" y="0"/>
                  </a:moveTo>
                  <a:cubicBezTo>
                    <a:pt x="0" y="0"/>
                    <a:pt x="2" y="285"/>
                    <a:pt x="184" y="285"/>
                  </a:cubicBezTo>
                  <a:cubicBezTo>
                    <a:pt x="368" y="285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489001" y="2946947"/>
              <a:ext cx="16850" cy="14269"/>
            </a:xfrm>
            <a:custGeom>
              <a:avLst/>
              <a:gdLst/>
              <a:ahLst/>
              <a:cxnLst/>
              <a:rect l="l" t="t" r="r" b="b"/>
              <a:pathLst>
                <a:path w="346" h="293" extrusionOk="0">
                  <a:moveTo>
                    <a:pt x="169" y="1"/>
                  </a:moveTo>
                  <a:cubicBezTo>
                    <a:pt x="106" y="1"/>
                    <a:pt x="43" y="40"/>
                    <a:pt x="26" y="107"/>
                  </a:cubicBezTo>
                  <a:cubicBezTo>
                    <a:pt x="24" y="111"/>
                    <a:pt x="23" y="115"/>
                    <a:pt x="23" y="119"/>
                  </a:cubicBezTo>
                  <a:cubicBezTo>
                    <a:pt x="0" y="210"/>
                    <a:pt x="71" y="293"/>
                    <a:pt x="159" y="293"/>
                  </a:cubicBezTo>
                  <a:cubicBezTo>
                    <a:pt x="171" y="293"/>
                    <a:pt x="183" y="291"/>
                    <a:pt x="196" y="288"/>
                  </a:cubicBezTo>
                  <a:lnTo>
                    <a:pt x="206" y="286"/>
                  </a:lnTo>
                  <a:cubicBezTo>
                    <a:pt x="314" y="258"/>
                    <a:pt x="346" y="117"/>
                    <a:pt x="269" y="40"/>
                  </a:cubicBezTo>
                  <a:cubicBezTo>
                    <a:pt x="241" y="13"/>
                    <a:pt x="205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494261" y="2868148"/>
              <a:ext cx="20844" cy="18749"/>
            </a:xfrm>
            <a:custGeom>
              <a:avLst/>
              <a:gdLst/>
              <a:ahLst/>
              <a:cxnLst/>
              <a:rect l="l" t="t" r="r" b="b"/>
              <a:pathLst>
                <a:path w="428" h="385" extrusionOk="0">
                  <a:moveTo>
                    <a:pt x="219" y="0"/>
                  </a:moveTo>
                  <a:cubicBezTo>
                    <a:pt x="216" y="0"/>
                    <a:pt x="212" y="0"/>
                    <a:pt x="209" y="1"/>
                  </a:cubicBezTo>
                  <a:cubicBezTo>
                    <a:pt x="127" y="5"/>
                    <a:pt x="54" y="48"/>
                    <a:pt x="29" y="130"/>
                  </a:cubicBezTo>
                  <a:cubicBezTo>
                    <a:pt x="1" y="217"/>
                    <a:pt x="37" y="312"/>
                    <a:pt x="115" y="360"/>
                  </a:cubicBezTo>
                  <a:cubicBezTo>
                    <a:pt x="145" y="377"/>
                    <a:pt x="177" y="384"/>
                    <a:pt x="209" y="384"/>
                  </a:cubicBezTo>
                  <a:cubicBezTo>
                    <a:pt x="293" y="384"/>
                    <a:pt x="372" y="330"/>
                    <a:pt x="397" y="242"/>
                  </a:cubicBezTo>
                  <a:cubicBezTo>
                    <a:pt x="427" y="129"/>
                    <a:pt x="340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545690" y="2904820"/>
              <a:ext cx="15048" cy="13052"/>
            </a:xfrm>
            <a:custGeom>
              <a:avLst/>
              <a:gdLst/>
              <a:ahLst/>
              <a:cxnLst/>
              <a:rect l="l" t="t" r="r" b="b"/>
              <a:pathLst>
                <a:path w="309" h="268" extrusionOk="0">
                  <a:moveTo>
                    <a:pt x="135" y="1"/>
                  </a:moveTo>
                  <a:cubicBezTo>
                    <a:pt x="64" y="1"/>
                    <a:pt x="1" y="63"/>
                    <a:pt x="2" y="135"/>
                  </a:cubicBezTo>
                  <a:cubicBezTo>
                    <a:pt x="3" y="211"/>
                    <a:pt x="65" y="268"/>
                    <a:pt x="135" y="268"/>
                  </a:cubicBezTo>
                  <a:cubicBezTo>
                    <a:pt x="147" y="268"/>
                    <a:pt x="160" y="266"/>
                    <a:pt x="172" y="263"/>
                  </a:cubicBezTo>
                  <a:lnTo>
                    <a:pt x="185" y="259"/>
                  </a:lnTo>
                  <a:cubicBezTo>
                    <a:pt x="309" y="222"/>
                    <a:pt x="305" y="46"/>
                    <a:pt x="183" y="9"/>
                  </a:cubicBezTo>
                  <a:lnTo>
                    <a:pt x="169" y="6"/>
                  </a:ln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522606" y="2921038"/>
              <a:ext cx="4675" cy="2922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9" y="0"/>
                  </a:moveTo>
                  <a:cubicBezTo>
                    <a:pt x="1" y="0"/>
                    <a:pt x="1" y="59"/>
                    <a:pt x="38" y="59"/>
                  </a:cubicBezTo>
                  <a:cubicBezTo>
                    <a:pt x="40" y="59"/>
                    <a:pt x="43" y="59"/>
                    <a:pt x="46" y="58"/>
                  </a:cubicBezTo>
                  <a:lnTo>
                    <a:pt x="72" y="54"/>
                  </a:lnTo>
                  <a:cubicBezTo>
                    <a:pt x="96" y="46"/>
                    <a:pt x="96" y="14"/>
                    <a:pt x="73" y="7"/>
                  </a:cubicBezTo>
                  <a:lnTo>
                    <a:pt x="46" y="1"/>
                  </a:ln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450332" y="2922061"/>
              <a:ext cx="22353" cy="20454"/>
            </a:xfrm>
            <a:custGeom>
              <a:avLst/>
              <a:gdLst/>
              <a:ahLst/>
              <a:cxnLst/>
              <a:rect l="l" t="t" r="r" b="b"/>
              <a:pathLst>
                <a:path w="459" h="420" extrusionOk="0">
                  <a:moveTo>
                    <a:pt x="210" y="1"/>
                  </a:moveTo>
                  <a:cubicBezTo>
                    <a:pt x="97" y="1"/>
                    <a:pt x="1" y="92"/>
                    <a:pt x="1" y="211"/>
                  </a:cubicBezTo>
                  <a:cubicBezTo>
                    <a:pt x="1" y="322"/>
                    <a:pt x="99" y="419"/>
                    <a:pt x="208" y="419"/>
                  </a:cubicBezTo>
                  <a:cubicBezTo>
                    <a:pt x="227" y="419"/>
                    <a:pt x="247" y="416"/>
                    <a:pt x="266" y="410"/>
                  </a:cubicBezTo>
                  <a:cubicBezTo>
                    <a:pt x="392" y="367"/>
                    <a:pt x="459" y="222"/>
                    <a:pt x="389" y="102"/>
                  </a:cubicBezTo>
                  <a:cubicBezTo>
                    <a:pt x="360" y="55"/>
                    <a:pt x="315" y="21"/>
                    <a:pt x="263" y="8"/>
                  </a:cubicBezTo>
                  <a:cubicBezTo>
                    <a:pt x="245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529814" y="2953035"/>
              <a:ext cx="19918" cy="19188"/>
            </a:xfrm>
            <a:custGeom>
              <a:avLst/>
              <a:gdLst/>
              <a:ahLst/>
              <a:cxnLst/>
              <a:rect l="l" t="t" r="r" b="b"/>
              <a:pathLst>
                <a:path w="409" h="394" extrusionOk="0">
                  <a:moveTo>
                    <a:pt x="206" y="1"/>
                  </a:moveTo>
                  <a:cubicBezTo>
                    <a:pt x="138" y="1"/>
                    <a:pt x="70" y="32"/>
                    <a:pt x="42" y="94"/>
                  </a:cubicBezTo>
                  <a:cubicBezTo>
                    <a:pt x="40" y="97"/>
                    <a:pt x="38" y="101"/>
                    <a:pt x="37" y="106"/>
                  </a:cubicBezTo>
                  <a:cubicBezTo>
                    <a:pt x="7" y="170"/>
                    <a:pt x="0" y="237"/>
                    <a:pt x="38" y="300"/>
                  </a:cubicBezTo>
                  <a:cubicBezTo>
                    <a:pt x="76" y="362"/>
                    <a:pt x="140" y="393"/>
                    <a:pt x="204" y="393"/>
                  </a:cubicBezTo>
                  <a:cubicBezTo>
                    <a:pt x="269" y="393"/>
                    <a:pt x="334" y="361"/>
                    <a:pt x="372" y="297"/>
                  </a:cubicBezTo>
                  <a:cubicBezTo>
                    <a:pt x="409" y="232"/>
                    <a:pt x="399" y="167"/>
                    <a:pt x="369" y="102"/>
                  </a:cubicBezTo>
                  <a:cubicBezTo>
                    <a:pt x="368" y="99"/>
                    <a:pt x="366" y="95"/>
                    <a:pt x="365" y="92"/>
                  </a:cubicBezTo>
                  <a:cubicBezTo>
                    <a:pt x="337" y="31"/>
                    <a:pt x="272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509651" y="2898002"/>
              <a:ext cx="17289" cy="15584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163" y="0"/>
                  </a:moveTo>
                  <a:cubicBezTo>
                    <a:pt x="78" y="0"/>
                    <a:pt x="1" y="67"/>
                    <a:pt x="0" y="161"/>
                  </a:cubicBezTo>
                  <a:cubicBezTo>
                    <a:pt x="1" y="255"/>
                    <a:pt x="80" y="319"/>
                    <a:pt x="163" y="319"/>
                  </a:cubicBezTo>
                  <a:cubicBezTo>
                    <a:pt x="190" y="319"/>
                    <a:pt x="217" y="312"/>
                    <a:pt x="243" y="298"/>
                  </a:cubicBezTo>
                  <a:lnTo>
                    <a:pt x="254" y="292"/>
                  </a:lnTo>
                  <a:cubicBezTo>
                    <a:pt x="355" y="235"/>
                    <a:pt x="351" y="84"/>
                    <a:pt x="252" y="27"/>
                  </a:cubicBezTo>
                  <a:lnTo>
                    <a:pt x="241" y="21"/>
                  </a:lnTo>
                  <a:cubicBezTo>
                    <a:pt x="215" y="7"/>
                    <a:pt x="189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612753" y="2931411"/>
              <a:ext cx="17337" cy="15535"/>
            </a:xfrm>
            <a:custGeom>
              <a:avLst/>
              <a:gdLst/>
              <a:ahLst/>
              <a:cxnLst/>
              <a:rect l="l" t="t" r="r" b="b"/>
              <a:pathLst>
                <a:path w="356" h="319" extrusionOk="0">
                  <a:moveTo>
                    <a:pt x="185" y="0"/>
                  </a:moveTo>
                  <a:cubicBezTo>
                    <a:pt x="144" y="0"/>
                    <a:pt x="103" y="16"/>
                    <a:pt x="71" y="48"/>
                  </a:cubicBezTo>
                  <a:cubicBezTo>
                    <a:pt x="0" y="118"/>
                    <a:pt x="12" y="251"/>
                    <a:pt x="105" y="299"/>
                  </a:cubicBezTo>
                  <a:cubicBezTo>
                    <a:pt x="132" y="313"/>
                    <a:pt x="158" y="319"/>
                    <a:pt x="184" y="319"/>
                  </a:cubicBezTo>
                  <a:cubicBezTo>
                    <a:pt x="253" y="319"/>
                    <a:pt x="313" y="272"/>
                    <a:pt x="341" y="201"/>
                  </a:cubicBezTo>
                  <a:cubicBezTo>
                    <a:pt x="355" y="162"/>
                    <a:pt x="344" y="113"/>
                    <a:pt x="323" y="77"/>
                  </a:cubicBezTo>
                  <a:cubicBezTo>
                    <a:pt x="292" y="27"/>
                    <a:pt x="239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699345" y="2949187"/>
              <a:ext cx="22207" cy="19675"/>
            </a:xfrm>
            <a:custGeom>
              <a:avLst/>
              <a:gdLst/>
              <a:ahLst/>
              <a:cxnLst/>
              <a:rect l="l" t="t" r="r" b="b"/>
              <a:pathLst>
                <a:path w="456" h="404" extrusionOk="0">
                  <a:moveTo>
                    <a:pt x="234" y="0"/>
                  </a:moveTo>
                  <a:cubicBezTo>
                    <a:pt x="216" y="0"/>
                    <a:pt x="198" y="2"/>
                    <a:pt x="181" y="6"/>
                  </a:cubicBezTo>
                  <a:lnTo>
                    <a:pt x="171" y="9"/>
                  </a:lnTo>
                  <a:cubicBezTo>
                    <a:pt x="75" y="32"/>
                    <a:pt x="0" y="153"/>
                    <a:pt x="36" y="248"/>
                  </a:cubicBezTo>
                  <a:lnTo>
                    <a:pt x="41" y="259"/>
                  </a:lnTo>
                  <a:cubicBezTo>
                    <a:pt x="79" y="353"/>
                    <a:pt x="151" y="403"/>
                    <a:pt x="244" y="403"/>
                  </a:cubicBezTo>
                  <a:cubicBezTo>
                    <a:pt x="260" y="403"/>
                    <a:pt x="276" y="402"/>
                    <a:pt x="293" y="399"/>
                  </a:cubicBezTo>
                  <a:lnTo>
                    <a:pt x="305" y="397"/>
                  </a:lnTo>
                  <a:cubicBezTo>
                    <a:pt x="362" y="386"/>
                    <a:pt x="409" y="335"/>
                    <a:pt x="430" y="284"/>
                  </a:cubicBezTo>
                  <a:cubicBezTo>
                    <a:pt x="455" y="222"/>
                    <a:pt x="444" y="169"/>
                    <a:pt x="418" y="110"/>
                  </a:cubicBezTo>
                  <a:cubicBezTo>
                    <a:pt x="417" y="106"/>
                    <a:pt x="415" y="102"/>
                    <a:pt x="413" y="98"/>
                  </a:cubicBezTo>
                  <a:cubicBezTo>
                    <a:pt x="383" y="32"/>
                    <a:pt x="30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708403" y="2974317"/>
              <a:ext cx="41687" cy="48456"/>
            </a:xfrm>
            <a:custGeom>
              <a:avLst/>
              <a:gdLst/>
              <a:ahLst/>
              <a:cxnLst/>
              <a:rect l="l" t="t" r="r" b="b"/>
              <a:pathLst>
                <a:path w="856" h="995" extrusionOk="0">
                  <a:moveTo>
                    <a:pt x="417" y="1"/>
                  </a:moveTo>
                  <a:cubicBezTo>
                    <a:pt x="0" y="1"/>
                    <a:pt x="2" y="644"/>
                    <a:pt x="413" y="653"/>
                  </a:cubicBezTo>
                  <a:cubicBezTo>
                    <a:pt x="433" y="698"/>
                    <a:pt x="471" y="733"/>
                    <a:pt x="518" y="749"/>
                  </a:cubicBezTo>
                  <a:cubicBezTo>
                    <a:pt x="506" y="772"/>
                    <a:pt x="501" y="797"/>
                    <a:pt x="502" y="822"/>
                  </a:cubicBezTo>
                  <a:cubicBezTo>
                    <a:pt x="505" y="917"/>
                    <a:pt x="582" y="993"/>
                    <a:pt x="678" y="995"/>
                  </a:cubicBezTo>
                  <a:cubicBezTo>
                    <a:pt x="769" y="995"/>
                    <a:pt x="856" y="912"/>
                    <a:pt x="850" y="818"/>
                  </a:cubicBezTo>
                  <a:cubicBezTo>
                    <a:pt x="847" y="757"/>
                    <a:pt x="814" y="701"/>
                    <a:pt x="761" y="670"/>
                  </a:cubicBezTo>
                  <a:cubicBezTo>
                    <a:pt x="762" y="667"/>
                    <a:pt x="764" y="666"/>
                    <a:pt x="765" y="664"/>
                  </a:cubicBezTo>
                  <a:cubicBezTo>
                    <a:pt x="813" y="588"/>
                    <a:pt x="791" y="473"/>
                    <a:pt x="725" y="410"/>
                  </a:cubicBezTo>
                  <a:cubicBezTo>
                    <a:pt x="767" y="225"/>
                    <a:pt x="66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563272" y="3001006"/>
              <a:ext cx="6672" cy="7256"/>
            </a:xfrm>
            <a:custGeom>
              <a:avLst/>
              <a:gdLst/>
              <a:ahLst/>
              <a:cxnLst/>
              <a:rect l="l" t="t" r="r" b="b"/>
              <a:pathLst>
                <a:path w="137" h="149" extrusionOk="0">
                  <a:moveTo>
                    <a:pt x="77" y="0"/>
                  </a:moveTo>
                  <a:cubicBezTo>
                    <a:pt x="67" y="0"/>
                    <a:pt x="58" y="2"/>
                    <a:pt x="49" y="6"/>
                  </a:cubicBezTo>
                  <a:cubicBezTo>
                    <a:pt x="10" y="24"/>
                    <a:pt x="7" y="53"/>
                    <a:pt x="1" y="92"/>
                  </a:cubicBezTo>
                  <a:cubicBezTo>
                    <a:pt x="0" y="103"/>
                    <a:pt x="1" y="115"/>
                    <a:pt x="7" y="125"/>
                  </a:cubicBezTo>
                  <a:lnTo>
                    <a:pt x="7" y="128"/>
                  </a:lnTo>
                  <a:cubicBezTo>
                    <a:pt x="7" y="140"/>
                    <a:pt x="17" y="149"/>
                    <a:pt x="29" y="149"/>
                  </a:cubicBezTo>
                  <a:cubicBezTo>
                    <a:pt x="30" y="149"/>
                    <a:pt x="33" y="148"/>
                    <a:pt x="35" y="148"/>
                  </a:cubicBezTo>
                  <a:cubicBezTo>
                    <a:pt x="46" y="144"/>
                    <a:pt x="56" y="148"/>
                    <a:pt x="68" y="142"/>
                  </a:cubicBezTo>
                  <a:cubicBezTo>
                    <a:pt x="79" y="137"/>
                    <a:pt x="88" y="131"/>
                    <a:pt x="96" y="125"/>
                  </a:cubicBezTo>
                  <a:cubicBezTo>
                    <a:pt x="125" y="107"/>
                    <a:pt x="133" y="87"/>
                    <a:pt x="135" y="54"/>
                  </a:cubicBezTo>
                  <a:cubicBezTo>
                    <a:pt x="136" y="19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668809" y="2983035"/>
              <a:ext cx="27808" cy="54398"/>
            </a:xfrm>
            <a:custGeom>
              <a:avLst/>
              <a:gdLst/>
              <a:ahLst/>
              <a:cxnLst/>
              <a:rect l="l" t="t" r="r" b="b"/>
              <a:pathLst>
                <a:path w="571" h="1117" extrusionOk="0">
                  <a:moveTo>
                    <a:pt x="316" y="1"/>
                  </a:moveTo>
                  <a:cubicBezTo>
                    <a:pt x="268" y="1"/>
                    <a:pt x="220" y="18"/>
                    <a:pt x="187" y="55"/>
                  </a:cubicBezTo>
                  <a:cubicBezTo>
                    <a:pt x="132" y="115"/>
                    <a:pt x="120" y="203"/>
                    <a:pt x="160" y="275"/>
                  </a:cubicBezTo>
                  <a:cubicBezTo>
                    <a:pt x="119" y="316"/>
                    <a:pt x="98" y="372"/>
                    <a:pt x="100" y="429"/>
                  </a:cubicBezTo>
                  <a:cubicBezTo>
                    <a:pt x="101" y="453"/>
                    <a:pt x="106" y="475"/>
                    <a:pt x="114" y="498"/>
                  </a:cubicBezTo>
                  <a:cubicBezTo>
                    <a:pt x="3" y="580"/>
                    <a:pt x="0" y="767"/>
                    <a:pt x="103" y="858"/>
                  </a:cubicBezTo>
                  <a:cubicBezTo>
                    <a:pt x="81" y="887"/>
                    <a:pt x="69" y="922"/>
                    <a:pt x="69" y="957"/>
                  </a:cubicBezTo>
                  <a:cubicBezTo>
                    <a:pt x="71" y="1051"/>
                    <a:pt x="151" y="1117"/>
                    <a:pt x="238" y="1117"/>
                  </a:cubicBezTo>
                  <a:cubicBezTo>
                    <a:pt x="251" y="1117"/>
                    <a:pt x="264" y="1115"/>
                    <a:pt x="278" y="1112"/>
                  </a:cubicBezTo>
                  <a:lnTo>
                    <a:pt x="292" y="1110"/>
                  </a:lnTo>
                  <a:cubicBezTo>
                    <a:pt x="401" y="1083"/>
                    <a:pt x="429" y="955"/>
                    <a:pt x="381" y="872"/>
                  </a:cubicBezTo>
                  <a:cubicBezTo>
                    <a:pt x="456" y="816"/>
                    <a:pt x="482" y="712"/>
                    <a:pt x="458" y="622"/>
                  </a:cubicBezTo>
                  <a:cubicBezTo>
                    <a:pt x="524" y="579"/>
                    <a:pt x="570" y="505"/>
                    <a:pt x="567" y="425"/>
                  </a:cubicBezTo>
                  <a:cubicBezTo>
                    <a:pt x="563" y="365"/>
                    <a:pt x="538" y="307"/>
                    <a:pt x="498" y="265"/>
                  </a:cubicBezTo>
                  <a:cubicBezTo>
                    <a:pt x="526" y="196"/>
                    <a:pt x="511" y="116"/>
                    <a:pt x="458" y="62"/>
                  </a:cubicBezTo>
                  <a:lnTo>
                    <a:pt x="449" y="53"/>
                  </a:lnTo>
                  <a:cubicBezTo>
                    <a:pt x="414" y="19"/>
                    <a:pt x="365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648159" y="295478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5" y="1"/>
                  </a:moveTo>
                  <a:cubicBezTo>
                    <a:pt x="110" y="1"/>
                    <a:pt x="1" y="105"/>
                    <a:pt x="7" y="223"/>
                  </a:cubicBezTo>
                  <a:cubicBezTo>
                    <a:pt x="14" y="345"/>
                    <a:pt x="106" y="444"/>
                    <a:pt x="231" y="444"/>
                  </a:cubicBezTo>
                  <a:cubicBezTo>
                    <a:pt x="347" y="444"/>
                    <a:pt x="458" y="340"/>
                    <a:pt x="452" y="221"/>
                  </a:cubicBezTo>
                  <a:cubicBezTo>
                    <a:pt x="444" y="102"/>
                    <a:pt x="352" y="1"/>
                    <a:pt x="227" y="1"/>
                  </a:cubicBezTo>
                  <a:cubicBezTo>
                    <a:pt x="226" y="1"/>
                    <a:pt x="22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596973" y="2952012"/>
              <a:ext cx="58537" cy="64674"/>
            </a:xfrm>
            <a:custGeom>
              <a:avLst/>
              <a:gdLst/>
              <a:ahLst/>
              <a:cxnLst/>
              <a:rect l="l" t="t" r="r" b="b"/>
              <a:pathLst>
                <a:path w="1202" h="1328" extrusionOk="0">
                  <a:moveTo>
                    <a:pt x="329" y="1"/>
                  </a:moveTo>
                  <a:cubicBezTo>
                    <a:pt x="188" y="1"/>
                    <a:pt x="53" y="129"/>
                    <a:pt x="61" y="274"/>
                  </a:cubicBezTo>
                  <a:cubicBezTo>
                    <a:pt x="70" y="421"/>
                    <a:pt x="183" y="542"/>
                    <a:pt x="334" y="542"/>
                  </a:cubicBezTo>
                  <a:cubicBezTo>
                    <a:pt x="371" y="541"/>
                    <a:pt x="408" y="533"/>
                    <a:pt x="441" y="517"/>
                  </a:cubicBezTo>
                  <a:lnTo>
                    <a:pt x="441" y="517"/>
                  </a:lnTo>
                  <a:cubicBezTo>
                    <a:pt x="352" y="591"/>
                    <a:pt x="315" y="714"/>
                    <a:pt x="329" y="830"/>
                  </a:cubicBezTo>
                  <a:cubicBezTo>
                    <a:pt x="311" y="808"/>
                    <a:pt x="288" y="791"/>
                    <a:pt x="260" y="783"/>
                  </a:cubicBezTo>
                  <a:cubicBezTo>
                    <a:pt x="240" y="776"/>
                    <a:pt x="219" y="773"/>
                    <a:pt x="199" y="773"/>
                  </a:cubicBezTo>
                  <a:cubicBezTo>
                    <a:pt x="161" y="773"/>
                    <a:pt x="123" y="784"/>
                    <a:pt x="91" y="806"/>
                  </a:cubicBezTo>
                  <a:cubicBezTo>
                    <a:pt x="26" y="847"/>
                    <a:pt x="1" y="928"/>
                    <a:pt x="30" y="998"/>
                  </a:cubicBezTo>
                  <a:cubicBezTo>
                    <a:pt x="53" y="1049"/>
                    <a:pt x="111" y="1092"/>
                    <a:pt x="170" y="1092"/>
                  </a:cubicBezTo>
                  <a:cubicBezTo>
                    <a:pt x="184" y="1092"/>
                    <a:pt x="198" y="1090"/>
                    <a:pt x="211" y="1085"/>
                  </a:cubicBezTo>
                  <a:cubicBezTo>
                    <a:pt x="246" y="1071"/>
                    <a:pt x="279" y="1057"/>
                    <a:pt x="307" y="1030"/>
                  </a:cubicBezTo>
                  <a:cubicBezTo>
                    <a:pt x="332" y="1005"/>
                    <a:pt x="341" y="974"/>
                    <a:pt x="353" y="942"/>
                  </a:cubicBezTo>
                  <a:cubicBezTo>
                    <a:pt x="354" y="938"/>
                    <a:pt x="354" y="934"/>
                    <a:pt x="355" y="930"/>
                  </a:cubicBezTo>
                  <a:cubicBezTo>
                    <a:pt x="402" y="1040"/>
                    <a:pt x="502" y="1125"/>
                    <a:pt x="656" y="1125"/>
                  </a:cubicBezTo>
                  <a:cubicBezTo>
                    <a:pt x="658" y="1125"/>
                    <a:pt x="660" y="1125"/>
                    <a:pt x="662" y="1125"/>
                  </a:cubicBezTo>
                  <a:cubicBezTo>
                    <a:pt x="722" y="1125"/>
                    <a:pt x="782" y="1108"/>
                    <a:pt x="833" y="1075"/>
                  </a:cubicBezTo>
                  <a:lnTo>
                    <a:pt x="833" y="1075"/>
                  </a:lnTo>
                  <a:cubicBezTo>
                    <a:pt x="785" y="1109"/>
                    <a:pt x="756" y="1169"/>
                    <a:pt x="775" y="1228"/>
                  </a:cubicBezTo>
                  <a:cubicBezTo>
                    <a:pt x="797" y="1293"/>
                    <a:pt x="849" y="1328"/>
                    <a:pt x="911" y="1328"/>
                  </a:cubicBezTo>
                  <a:cubicBezTo>
                    <a:pt x="923" y="1328"/>
                    <a:pt x="935" y="1326"/>
                    <a:pt x="947" y="1324"/>
                  </a:cubicBezTo>
                  <a:cubicBezTo>
                    <a:pt x="993" y="1315"/>
                    <a:pt x="1036" y="1309"/>
                    <a:pt x="1078" y="1285"/>
                  </a:cubicBezTo>
                  <a:cubicBezTo>
                    <a:pt x="1202" y="1220"/>
                    <a:pt x="1140" y="1025"/>
                    <a:pt x="1008" y="1025"/>
                  </a:cubicBezTo>
                  <a:cubicBezTo>
                    <a:pt x="1007" y="1025"/>
                    <a:pt x="1006" y="1025"/>
                    <a:pt x="1005" y="1025"/>
                  </a:cubicBezTo>
                  <a:cubicBezTo>
                    <a:pt x="958" y="1025"/>
                    <a:pt x="916" y="1042"/>
                    <a:pt x="871" y="1056"/>
                  </a:cubicBezTo>
                  <a:cubicBezTo>
                    <a:pt x="865" y="1059"/>
                    <a:pt x="859" y="1061"/>
                    <a:pt x="852" y="1065"/>
                  </a:cubicBezTo>
                  <a:cubicBezTo>
                    <a:pt x="1015" y="944"/>
                    <a:pt x="1022" y="675"/>
                    <a:pt x="879" y="535"/>
                  </a:cubicBezTo>
                  <a:cubicBezTo>
                    <a:pt x="940" y="410"/>
                    <a:pt x="859" y="237"/>
                    <a:pt x="700" y="237"/>
                  </a:cubicBezTo>
                  <a:cubicBezTo>
                    <a:pt x="699" y="237"/>
                    <a:pt x="698" y="237"/>
                    <a:pt x="697" y="237"/>
                  </a:cubicBezTo>
                  <a:lnTo>
                    <a:pt x="679" y="237"/>
                  </a:lnTo>
                  <a:cubicBezTo>
                    <a:pt x="652" y="239"/>
                    <a:pt x="624" y="245"/>
                    <a:pt x="600" y="258"/>
                  </a:cubicBezTo>
                  <a:cubicBezTo>
                    <a:pt x="587" y="115"/>
                    <a:pt x="477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791099" y="3024285"/>
              <a:ext cx="17289" cy="13344"/>
            </a:xfrm>
            <a:custGeom>
              <a:avLst/>
              <a:gdLst/>
              <a:ahLst/>
              <a:cxnLst/>
              <a:rect l="l" t="t" r="r" b="b"/>
              <a:pathLst>
                <a:path w="355" h="274" extrusionOk="0">
                  <a:moveTo>
                    <a:pt x="176" y="1"/>
                  </a:moveTo>
                  <a:cubicBezTo>
                    <a:pt x="0" y="1"/>
                    <a:pt x="3" y="273"/>
                    <a:pt x="179" y="273"/>
                  </a:cubicBezTo>
                  <a:cubicBezTo>
                    <a:pt x="355" y="273"/>
                    <a:pt x="353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799184" y="2985421"/>
              <a:ext cx="15000" cy="11931"/>
            </a:xfrm>
            <a:custGeom>
              <a:avLst/>
              <a:gdLst/>
              <a:ahLst/>
              <a:cxnLst/>
              <a:rect l="l" t="t" r="r" b="b"/>
              <a:pathLst>
                <a:path w="308" h="245" extrusionOk="0">
                  <a:moveTo>
                    <a:pt x="141" y="1"/>
                  </a:moveTo>
                  <a:cubicBezTo>
                    <a:pt x="114" y="1"/>
                    <a:pt x="86" y="11"/>
                    <a:pt x="62" y="35"/>
                  </a:cubicBezTo>
                  <a:cubicBezTo>
                    <a:pt x="41" y="54"/>
                    <a:pt x="26" y="79"/>
                    <a:pt x="20" y="107"/>
                  </a:cubicBezTo>
                  <a:cubicBezTo>
                    <a:pt x="0" y="178"/>
                    <a:pt x="58" y="245"/>
                    <a:pt x="127" y="245"/>
                  </a:cubicBezTo>
                  <a:cubicBezTo>
                    <a:pt x="136" y="245"/>
                    <a:pt x="146" y="243"/>
                    <a:pt x="156" y="241"/>
                  </a:cubicBezTo>
                  <a:cubicBezTo>
                    <a:pt x="183" y="233"/>
                    <a:pt x="208" y="218"/>
                    <a:pt x="227" y="198"/>
                  </a:cubicBezTo>
                  <a:cubicBezTo>
                    <a:pt x="308" y="114"/>
                    <a:pt x="230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1236916" y="2894349"/>
              <a:ext cx="82011" cy="48749"/>
            </a:xfrm>
            <a:custGeom>
              <a:avLst/>
              <a:gdLst/>
              <a:ahLst/>
              <a:cxnLst/>
              <a:rect l="l" t="t" r="r" b="b"/>
              <a:pathLst>
                <a:path w="1684" h="1001" extrusionOk="0">
                  <a:moveTo>
                    <a:pt x="666" y="359"/>
                  </a:moveTo>
                  <a:cubicBezTo>
                    <a:pt x="659" y="360"/>
                    <a:pt x="650" y="361"/>
                    <a:pt x="642" y="363"/>
                  </a:cubicBezTo>
                  <a:lnTo>
                    <a:pt x="647" y="361"/>
                  </a:lnTo>
                  <a:lnTo>
                    <a:pt x="666" y="359"/>
                  </a:lnTo>
                  <a:close/>
                  <a:moveTo>
                    <a:pt x="840" y="1"/>
                  </a:moveTo>
                  <a:cubicBezTo>
                    <a:pt x="777" y="1"/>
                    <a:pt x="716" y="30"/>
                    <a:pt x="685" y="90"/>
                  </a:cubicBezTo>
                  <a:cubicBezTo>
                    <a:pt x="648" y="161"/>
                    <a:pt x="658" y="256"/>
                    <a:pt x="716" y="311"/>
                  </a:cubicBezTo>
                  <a:cubicBezTo>
                    <a:pt x="705" y="312"/>
                    <a:pt x="696" y="315"/>
                    <a:pt x="686" y="317"/>
                  </a:cubicBezTo>
                  <a:cubicBezTo>
                    <a:pt x="618" y="337"/>
                    <a:pt x="560" y="379"/>
                    <a:pt x="520" y="437"/>
                  </a:cubicBezTo>
                  <a:cubicBezTo>
                    <a:pt x="516" y="440"/>
                    <a:pt x="514" y="443"/>
                    <a:pt x="510" y="446"/>
                  </a:cubicBezTo>
                  <a:cubicBezTo>
                    <a:pt x="484" y="428"/>
                    <a:pt x="455" y="415"/>
                    <a:pt x="424" y="405"/>
                  </a:cubicBezTo>
                  <a:cubicBezTo>
                    <a:pt x="399" y="399"/>
                    <a:pt x="374" y="396"/>
                    <a:pt x="348" y="396"/>
                  </a:cubicBezTo>
                  <a:cubicBezTo>
                    <a:pt x="320" y="396"/>
                    <a:pt x="292" y="399"/>
                    <a:pt x="265" y="408"/>
                  </a:cubicBezTo>
                  <a:cubicBezTo>
                    <a:pt x="215" y="421"/>
                    <a:pt x="170" y="448"/>
                    <a:pt x="133" y="486"/>
                  </a:cubicBezTo>
                  <a:cubicBezTo>
                    <a:pt x="27" y="580"/>
                    <a:pt x="1" y="736"/>
                    <a:pt x="71" y="860"/>
                  </a:cubicBezTo>
                  <a:cubicBezTo>
                    <a:pt x="127" y="954"/>
                    <a:pt x="217" y="991"/>
                    <a:pt x="322" y="1000"/>
                  </a:cubicBezTo>
                  <a:cubicBezTo>
                    <a:pt x="326" y="1000"/>
                    <a:pt x="329" y="1000"/>
                    <a:pt x="333" y="1000"/>
                  </a:cubicBezTo>
                  <a:cubicBezTo>
                    <a:pt x="365" y="1000"/>
                    <a:pt x="398" y="996"/>
                    <a:pt x="430" y="986"/>
                  </a:cubicBezTo>
                  <a:cubicBezTo>
                    <a:pt x="497" y="966"/>
                    <a:pt x="555" y="922"/>
                    <a:pt x="595" y="863"/>
                  </a:cubicBezTo>
                  <a:cubicBezTo>
                    <a:pt x="641" y="889"/>
                    <a:pt x="692" y="901"/>
                    <a:pt x="744" y="901"/>
                  </a:cubicBezTo>
                  <a:cubicBezTo>
                    <a:pt x="803" y="901"/>
                    <a:pt x="863" y="885"/>
                    <a:pt x="918" y="856"/>
                  </a:cubicBezTo>
                  <a:cubicBezTo>
                    <a:pt x="946" y="841"/>
                    <a:pt x="971" y="820"/>
                    <a:pt x="991" y="797"/>
                  </a:cubicBezTo>
                  <a:cubicBezTo>
                    <a:pt x="1033" y="810"/>
                    <a:pt x="1076" y="817"/>
                    <a:pt x="1119" y="817"/>
                  </a:cubicBezTo>
                  <a:cubicBezTo>
                    <a:pt x="1234" y="817"/>
                    <a:pt x="1347" y="769"/>
                    <a:pt x="1429" y="681"/>
                  </a:cubicBezTo>
                  <a:cubicBezTo>
                    <a:pt x="1454" y="717"/>
                    <a:pt x="1495" y="737"/>
                    <a:pt x="1539" y="738"/>
                  </a:cubicBezTo>
                  <a:cubicBezTo>
                    <a:pt x="1614" y="738"/>
                    <a:pt x="1683" y="672"/>
                    <a:pt x="1679" y="596"/>
                  </a:cubicBezTo>
                  <a:cubicBezTo>
                    <a:pt x="1678" y="518"/>
                    <a:pt x="1614" y="456"/>
                    <a:pt x="1537" y="456"/>
                  </a:cubicBezTo>
                  <a:cubicBezTo>
                    <a:pt x="1532" y="456"/>
                    <a:pt x="1529" y="456"/>
                    <a:pt x="1524" y="457"/>
                  </a:cubicBezTo>
                  <a:cubicBezTo>
                    <a:pt x="1539" y="292"/>
                    <a:pt x="1451" y="123"/>
                    <a:pt x="1293" y="58"/>
                  </a:cubicBezTo>
                  <a:cubicBezTo>
                    <a:pt x="1266" y="47"/>
                    <a:pt x="1237" y="39"/>
                    <a:pt x="1209" y="34"/>
                  </a:cubicBezTo>
                  <a:cubicBezTo>
                    <a:pt x="1162" y="13"/>
                    <a:pt x="1112" y="3"/>
                    <a:pt x="1063" y="3"/>
                  </a:cubicBezTo>
                  <a:cubicBezTo>
                    <a:pt x="1020" y="3"/>
                    <a:pt x="978" y="10"/>
                    <a:pt x="938" y="25"/>
                  </a:cubicBezTo>
                  <a:lnTo>
                    <a:pt x="933" y="23"/>
                  </a:lnTo>
                  <a:cubicBezTo>
                    <a:pt x="904" y="8"/>
                    <a:pt x="872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1537504" y="2651767"/>
              <a:ext cx="39106" cy="34333"/>
            </a:xfrm>
            <a:custGeom>
              <a:avLst/>
              <a:gdLst/>
              <a:ahLst/>
              <a:cxnLst/>
              <a:rect l="l" t="t" r="r" b="b"/>
              <a:pathLst>
                <a:path w="803" h="705" extrusionOk="0">
                  <a:moveTo>
                    <a:pt x="298" y="0"/>
                  </a:moveTo>
                  <a:cubicBezTo>
                    <a:pt x="274" y="0"/>
                    <a:pt x="249" y="3"/>
                    <a:pt x="224" y="8"/>
                  </a:cubicBezTo>
                  <a:lnTo>
                    <a:pt x="197" y="14"/>
                  </a:lnTo>
                  <a:cubicBezTo>
                    <a:pt x="115" y="32"/>
                    <a:pt x="46" y="110"/>
                    <a:pt x="26" y="189"/>
                  </a:cubicBezTo>
                  <a:cubicBezTo>
                    <a:pt x="1" y="281"/>
                    <a:pt x="32" y="363"/>
                    <a:pt x="91" y="431"/>
                  </a:cubicBezTo>
                  <a:lnTo>
                    <a:pt x="111" y="454"/>
                  </a:lnTo>
                  <a:cubicBezTo>
                    <a:pt x="131" y="476"/>
                    <a:pt x="155" y="494"/>
                    <a:pt x="184" y="505"/>
                  </a:cubicBezTo>
                  <a:lnTo>
                    <a:pt x="184" y="508"/>
                  </a:lnTo>
                  <a:cubicBezTo>
                    <a:pt x="189" y="616"/>
                    <a:pt x="272" y="704"/>
                    <a:pt x="383" y="704"/>
                  </a:cubicBezTo>
                  <a:cubicBezTo>
                    <a:pt x="484" y="704"/>
                    <a:pt x="579" y="615"/>
                    <a:pt x="579" y="513"/>
                  </a:cubicBezTo>
                  <a:cubicBezTo>
                    <a:pt x="596" y="511"/>
                    <a:pt x="612" y="509"/>
                    <a:pt x="630" y="505"/>
                  </a:cubicBezTo>
                  <a:cubicBezTo>
                    <a:pt x="769" y="479"/>
                    <a:pt x="803" y="287"/>
                    <a:pt x="709" y="196"/>
                  </a:cubicBezTo>
                  <a:cubicBezTo>
                    <a:pt x="650" y="140"/>
                    <a:pt x="573" y="108"/>
                    <a:pt x="492" y="84"/>
                  </a:cubicBezTo>
                  <a:cubicBezTo>
                    <a:pt x="490" y="81"/>
                    <a:pt x="487" y="77"/>
                    <a:pt x="484" y="75"/>
                  </a:cubicBezTo>
                  <a:cubicBezTo>
                    <a:pt x="432" y="23"/>
                    <a:pt x="36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1564923" y="2634283"/>
              <a:ext cx="15535" cy="14318"/>
            </a:xfrm>
            <a:custGeom>
              <a:avLst/>
              <a:gdLst/>
              <a:ahLst/>
              <a:cxnLst/>
              <a:rect l="l" t="t" r="r" b="b"/>
              <a:pathLst>
                <a:path w="319" h="294" extrusionOk="0">
                  <a:moveTo>
                    <a:pt x="163" y="1"/>
                  </a:moveTo>
                  <a:cubicBezTo>
                    <a:pt x="103" y="1"/>
                    <a:pt x="42" y="35"/>
                    <a:pt x="27" y="102"/>
                  </a:cubicBezTo>
                  <a:lnTo>
                    <a:pt x="23" y="115"/>
                  </a:lnTo>
                  <a:cubicBezTo>
                    <a:pt x="1" y="205"/>
                    <a:pt x="68" y="292"/>
                    <a:pt x="161" y="293"/>
                  </a:cubicBezTo>
                  <a:cubicBezTo>
                    <a:pt x="256" y="292"/>
                    <a:pt x="318" y="202"/>
                    <a:pt x="297" y="112"/>
                  </a:cubicBezTo>
                  <a:lnTo>
                    <a:pt x="294" y="99"/>
                  </a:lnTo>
                  <a:cubicBezTo>
                    <a:pt x="279" y="33"/>
                    <a:pt x="22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1503997" y="2554169"/>
              <a:ext cx="42953" cy="33165"/>
            </a:xfrm>
            <a:custGeom>
              <a:avLst/>
              <a:gdLst/>
              <a:ahLst/>
              <a:cxnLst/>
              <a:rect l="l" t="t" r="r" b="b"/>
              <a:pathLst>
                <a:path w="882" h="681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881" y="680"/>
                    <a:pt x="875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1447649" y="2587042"/>
              <a:ext cx="110890" cy="150483"/>
            </a:xfrm>
            <a:custGeom>
              <a:avLst/>
              <a:gdLst/>
              <a:ahLst/>
              <a:cxnLst/>
              <a:rect l="l" t="t" r="r" b="b"/>
              <a:pathLst>
                <a:path w="2277" h="3090" extrusionOk="0">
                  <a:moveTo>
                    <a:pt x="1318" y="443"/>
                  </a:moveTo>
                  <a:cubicBezTo>
                    <a:pt x="1320" y="446"/>
                    <a:pt x="1321" y="448"/>
                    <a:pt x="1322" y="449"/>
                  </a:cubicBezTo>
                  <a:cubicBezTo>
                    <a:pt x="1316" y="449"/>
                    <a:pt x="1309" y="452"/>
                    <a:pt x="1303" y="452"/>
                  </a:cubicBezTo>
                  <a:cubicBezTo>
                    <a:pt x="1308" y="449"/>
                    <a:pt x="1314" y="447"/>
                    <a:pt x="1318" y="443"/>
                  </a:cubicBezTo>
                  <a:close/>
                  <a:moveTo>
                    <a:pt x="1308" y="455"/>
                  </a:moveTo>
                  <a:lnTo>
                    <a:pt x="1327" y="456"/>
                  </a:lnTo>
                  <a:cubicBezTo>
                    <a:pt x="1317" y="456"/>
                    <a:pt x="1309" y="455"/>
                    <a:pt x="1299" y="455"/>
                  </a:cubicBezTo>
                  <a:close/>
                  <a:moveTo>
                    <a:pt x="1210" y="1"/>
                  </a:moveTo>
                  <a:cubicBezTo>
                    <a:pt x="1189" y="1"/>
                    <a:pt x="1168" y="4"/>
                    <a:pt x="1149" y="12"/>
                  </a:cubicBezTo>
                  <a:lnTo>
                    <a:pt x="1136" y="17"/>
                  </a:lnTo>
                  <a:cubicBezTo>
                    <a:pt x="1046" y="54"/>
                    <a:pt x="965" y="131"/>
                    <a:pt x="971" y="239"/>
                  </a:cubicBezTo>
                  <a:cubicBezTo>
                    <a:pt x="973" y="278"/>
                    <a:pt x="984" y="317"/>
                    <a:pt x="1003" y="353"/>
                  </a:cubicBezTo>
                  <a:cubicBezTo>
                    <a:pt x="1033" y="409"/>
                    <a:pt x="1085" y="434"/>
                    <a:pt x="1140" y="458"/>
                  </a:cubicBezTo>
                  <a:lnTo>
                    <a:pt x="1153" y="462"/>
                  </a:lnTo>
                  <a:cubicBezTo>
                    <a:pt x="1167" y="468"/>
                    <a:pt x="1183" y="471"/>
                    <a:pt x="1198" y="472"/>
                  </a:cubicBezTo>
                  <a:cubicBezTo>
                    <a:pt x="1141" y="492"/>
                    <a:pt x="1091" y="529"/>
                    <a:pt x="1054" y="578"/>
                  </a:cubicBezTo>
                  <a:cubicBezTo>
                    <a:pt x="983" y="672"/>
                    <a:pt x="963" y="821"/>
                    <a:pt x="1033" y="923"/>
                  </a:cubicBezTo>
                  <a:cubicBezTo>
                    <a:pt x="1047" y="999"/>
                    <a:pt x="1083" y="1068"/>
                    <a:pt x="1136" y="1124"/>
                  </a:cubicBezTo>
                  <a:cubicBezTo>
                    <a:pt x="1166" y="1154"/>
                    <a:pt x="1196" y="1185"/>
                    <a:pt x="1226" y="1213"/>
                  </a:cubicBezTo>
                  <a:cubicBezTo>
                    <a:pt x="1126" y="1312"/>
                    <a:pt x="1103" y="1474"/>
                    <a:pt x="1155" y="1604"/>
                  </a:cubicBezTo>
                  <a:cubicBezTo>
                    <a:pt x="1091" y="1669"/>
                    <a:pt x="1055" y="1757"/>
                    <a:pt x="1055" y="1849"/>
                  </a:cubicBezTo>
                  <a:cubicBezTo>
                    <a:pt x="1020" y="1856"/>
                    <a:pt x="986" y="1874"/>
                    <a:pt x="961" y="1900"/>
                  </a:cubicBezTo>
                  <a:cubicBezTo>
                    <a:pt x="959" y="1902"/>
                    <a:pt x="957" y="1905"/>
                    <a:pt x="954" y="1907"/>
                  </a:cubicBezTo>
                  <a:cubicBezTo>
                    <a:pt x="907" y="1957"/>
                    <a:pt x="891" y="2031"/>
                    <a:pt x="915" y="2096"/>
                  </a:cubicBezTo>
                  <a:cubicBezTo>
                    <a:pt x="897" y="2136"/>
                    <a:pt x="886" y="2177"/>
                    <a:pt x="883" y="2220"/>
                  </a:cubicBezTo>
                  <a:lnTo>
                    <a:pt x="878" y="2220"/>
                  </a:lnTo>
                  <a:lnTo>
                    <a:pt x="848" y="2231"/>
                  </a:lnTo>
                  <a:cubicBezTo>
                    <a:pt x="824" y="2240"/>
                    <a:pt x="801" y="2253"/>
                    <a:pt x="779" y="2269"/>
                  </a:cubicBezTo>
                  <a:cubicBezTo>
                    <a:pt x="772" y="2266"/>
                    <a:pt x="765" y="2263"/>
                    <a:pt x="757" y="2261"/>
                  </a:cubicBezTo>
                  <a:cubicBezTo>
                    <a:pt x="719" y="2215"/>
                    <a:pt x="663" y="2189"/>
                    <a:pt x="604" y="2189"/>
                  </a:cubicBezTo>
                  <a:cubicBezTo>
                    <a:pt x="601" y="2189"/>
                    <a:pt x="599" y="2189"/>
                    <a:pt x="596" y="2189"/>
                  </a:cubicBezTo>
                  <a:cubicBezTo>
                    <a:pt x="594" y="2189"/>
                    <a:pt x="591" y="2189"/>
                    <a:pt x="589" y="2189"/>
                  </a:cubicBezTo>
                  <a:cubicBezTo>
                    <a:pt x="528" y="2189"/>
                    <a:pt x="470" y="2217"/>
                    <a:pt x="433" y="2266"/>
                  </a:cubicBezTo>
                  <a:cubicBezTo>
                    <a:pt x="400" y="2256"/>
                    <a:pt x="367" y="2250"/>
                    <a:pt x="334" y="2250"/>
                  </a:cubicBezTo>
                  <a:cubicBezTo>
                    <a:pt x="254" y="2250"/>
                    <a:pt x="176" y="2281"/>
                    <a:pt x="116" y="2338"/>
                  </a:cubicBezTo>
                  <a:lnTo>
                    <a:pt x="110" y="2344"/>
                  </a:lnTo>
                  <a:cubicBezTo>
                    <a:pt x="19" y="2428"/>
                    <a:pt x="1" y="2576"/>
                    <a:pt x="49" y="2685"/>
                  </a:cubicBezTo>
                  <a:cubicBezTo>
                    <a:pt x="87" y="2771"/>
                    <a:pt x="159" y="2835"/>
                    <a:pt x="248" y="2864"/>
                  </a:cubicBezTo>
                  <a:cubicBezTo>
                    <a:pt x="282" y="2916"/>
                    <a:pt x="333" y="2954"/>
                    <a:pt x="392" y="2971"/>
                  </a:cubicBezTo>
                  <a:lnTo>
                    <a:pt x="406" y="2975"/>
                  </a:lnTo>
                  <a:cubicBezTo>
                    <a:pt x="424" y="2979"/>
                    <a:pt x="443" y="2982"/>
                    <a:pt x="461" y="2982"/>
                  </a:cubicBezTo>
                  <a:cubicBezTo>
                    <a:pt x="480" y="2982"/>
                    <a:pt x="499" y="2979"/>
                    <a:pt x="517" y="2975"/>
                  </a:cubicBezTo>
                  <a:cubicBezTo>
                    <a:pt x="522" y="3003"/>
                    <a:pt x="535" y="3029"/>
                    <a:pt x="556" y="3050"/>
                  </a:cubicBezTo>
                  <a:cubicBezTo>
                    <a:pt x="582" y="3076"/>
                    <a:pt x="619" y="3089"/>
                    <a:pt x="656" y="3089"/>
                  </a:cubicBezTo>
                  <a:cubicBezTo>
                    <a:pt x="705" y="3089"/>
                    <a:pt x="754" y="3066"/>
                    <a:pt x="779" y="3019"/>
                  </a:cubicBezTo>
                  <a:cubicBezTo>
                    <a:pt x="798" y="2977"/>
                    <a:pt x="799" y="2928"/>
                    <a:pt x="782" y="2885"/>
                  </a:cubicBezTo>
                  <a:cubicBezTo>
                    <a:pt x="813" y="2873"/>
                    <a:pt x="841" y="2858"/>
                    <a:pt x="867" y="2838"/>
                  </a:cubicBezTo>
                  <a:cubicBezTo>
                    <a:pt x="911" y="2803"/>
                    <a:pt x="946" y="2758"/>
                    <a:pt x="966" y="2707"/>
                  </a:cubicBezTo>
                  <a:cubicBezTo>
                    <a:pt x="970" y="2701"/>
                    <a:pt x="971" y="2693"/>
                    <a:pt x="973" y="2687"/>
                  </a:cubicBezTo>
                  <a:cubicBezTo>
                    <a:pt x="995" y="2681"/>
                    <a:pt x="1015" y="2672"/>
                    <a:pt x="1034" y="2659"/>
                  </a:cubicBezTo>
                  <a:lnTo>
                    <a:pt x="1060" y="2641"/>
                  </a:lnTo>
                  <a:cubicBezTo>
                    <a:pt x="1076" y="2631"/>
                    <a:pt x="1090" y="2619"/>
                    <a:pt x="1103" y="2604"/>
                  </a:cubicBezTo>
                  <a:cubicBezTo>
                    <a:pt x="1146" y="2621"/>
                    <a:pt x="1191" y="2629"/>
                    <a:pt x="1237" y="2629"/>
                  </a:cubicBezTo>
                  <a:cubicBezTo>
                    <a:pt x="1523" y="2629"/>
                    <a:pt x="1633" y="2362"/>
                    <a:pt x="1571" y="2149"/>
                  </a:cubicBezTo>
                  <a:cubicBezTo>
                    <a:pt x="1688" y="2114"/>
                    <a:pt x="1774" y="2030"/>
                    <a:pt x="1817" y="1906"/>
                  </a:cubicBezTo>
                  <a:cubicBezTo>
                    <a:pt x="1848" y="1799"/>
                    <a:pt x="1828" y="1683"/>
                    <a:pt x="1762" y="1593"/>
                  </a:cubicBezTo>
                  <a:cubicBezTo>
                    <a:pt x="1794" y="1500"/>
                    <a:pt x="1790" y="1398"/>
                    <a:pt x="1749" y="1308"/>
                  </a:cubicBezTo>
                  <a:cubicBezTo>
                    <a:pt x="1765" y="1299"/>
                    <a:pt x="1780" y="1287"/>
                    <a:pt x="1794" y="1275"/>
                  </a:cubicBezTo>
                  <a:cubicBezTo>
                    <a:pt x="1836" y="1300"/>
                    <a:pt x="1884" y="1313"/>
                    <a:pt x="1932" y="1313"/>
                  </a:cubicBezTo>
                  <a:cubicBezTo>
                    <a:pt x="1972" y="1312"/>
                    <a:pt x="2011" y="1303"/>
                    <a:pt x="2048" y="1286"/>
                  </a:cubicBezTo>
                  <a:cubicBezTo>
                    <a:pt x="2050" y="1286"/>
                    <a:pt x="2053" y="1287"/>
                    <a:pt x="2056" y="1287"/>
                  </a:cubicBezTo>
                  <a:cubicBezTo>
                    <a:pt x="2058" y="1287"/>
                    <a:pt x="2059" y="1287"/>
                    <a:pt x="2061" y="1287"/>
                  </a:cubicBezTo>
                  <a:cubicBezTo>
                    <a:pt x="2113" y="1287"/>
                    <a:pt x="2157" y="1245"/>
                    <a:pt x="2160" y="1192"/>
                  </a:cubicBezTo>
                  <a:cubicBezTo>
                    <a:pt x="2195" y="1144"/>
                    <a:pt x="2213" y="1087"/>
                    <a:pt x="2212" y="1029"/>
                  </a:cubicBezTo>
                  <a:cubicBezTo>
                    <a:pt x="2209" y="949"/>
                    <a:pt x="2178" y="890"/>
                    <a:pt x="2128" y="830"/>
                  </a:cubicBezTo>
                  <a:cubicBezTo>
                    <a:pt x="2118" y="818"/>
                    <a:pt x="2109" y="806"/>
                    <a:pt x="2098" y="794"/>
                  </a:cubicBezTo>
                  <a:cubicBezTo>
                    <a:pt x="2087" y="782"/>
                    <a:pt x="2075" y="772"/>
                    <a:pt x="2062" y="763"/>
                  </a:cubicBezTo>
                  <a:cubicBezTo>
                    <a:pt x="2276" y="592"/>
                    <a:pt x="2204" y="152"/>
                    <a:pt x="1852" y="152"/>
                  </a:cubicBezTo>
                  <a:cubicBezTo>
                    <a:pt x="1843" y="152"/>
                    <a:pt x="1835" y="154"/>
                    <a:pt x="1827" y="154"/>
                  </a:cubicBezTo>
                  <a:cubicBezTo>
                    <a:pt x="1772" y="75"/>
                    <a:pt x="1684" y="28"/>
                    <a:pt x="1588" y="28"/>
                  </a:cubicBezTo>
                  <a:cubicBezTo>
                    <a:pt x="1587" y="28"/>
                    <a:pt x="1586" y="28"/>
                    <a:pt x="1585" y="28"/>
                  </a:cubicBezTo>
                  <a:cubicBezTo>
                    <a:pt x="1517" y="29"/>
                    <a:pt x="1452" y="54"/>
                    <a:pt x="1399" y="98"/>
                  </a:cubicBezTo>
                  <a:cubicBezTo>
                    <a:pt x="1392" y="87"/>
                    <a:pt x="1385" y="78"/>
                    <a:pt x="1375" y="68"/>
                  </a:cubicBezTo>
                  <a:cubicBezTo>
                    <a:pt x="1336" y="30"/>
                    <a:pt x="1271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1496643" y="2687952"/>
              <a:ext cx="78310" cy="82644"/>
            </a:xfrm>
            <a:custGeom>
              <a:avLst/>
              <a:gdLst/>
              <a:ahLst/>
              <a:cxnLst/>
              <a:rect l="l" t="t" r="r" b="b"/>
              <a:pathLst>
                <a:path w="1608" h="1697" extrusionOk="0">
                  <a:moveTo>
                    <a:pt x="1165" y="0"/>
                  </a:moveTo>
                  <a:cubicBezTo>
                    <a:pt x="1094" y="0"/>
                    <a:pt x="1020" y="18"/>
                    <a:pt x="965" y="54"/>
                  </a:cubicBezTo>
                  <a:cubicBezTo>
                    <a:pt x="903" y="93"/>
                    <a:pt x="851" y="148"/>
                    <a:pt x="816" y="214"/>
                  </a:cubicBezTo>
                  <a:cubicBezTo>
                    <a:pt x="796" y="170"/>
                    <a:pt x="752" y="142"/>
                    <a:pt x="704" y="142"/>
                  </a:cubicBezTo>
                  <a:cubicBezTo>
                    <a:pt x="627" y="142"/>
                    <a:pt x="565" y="221"/>
                    <a:pt x="587" y="297"/>
                  </a:cubicBezTo>
                  <a:lnTo>
                    <a:pt x="592" y="310"/>
                  </a:lnTo>
                  <a:cubicBezTo>
                    <a:pt x="608" y="362"/>
                    <a:pt x="655" y="393"/>
                    <a:pt x="704" y="393"/>
                  </a:cubicBezTo>
                  <a:cubicBezTo>
                    <a:pt x="730" y="393"/>
                    <a:pt x="757" y="384"/>
                    <a:pt x="779" y="366"/>
                  </a:cubicBezTo>
                  <a:lnTo>
                    <a:pt x="779" y="366"/>
                  </a:lnTo>
                  <a:cubicBezTo>
                    <a:pt x="775" y="443"/>
                    <a:pt x="794" y="519"/>
                    <a:pt x="830" y="586"/>
                  </a:cubicBezTo>
                  <a:cubicBezTo>
                    <a:pt x="857" y="637"/>
                    <a:pt x="896" y="681"/>
                    <a:pt x="942" y="716"/>
                  </a:cubicBezTo>
                  <a:cubicBezTo>
                    <a:pt x="912" y="705"/>
                    <a:pt x="881" y="699"/>
                    <a:pt x="849" y="699"/>
                  </a:cubicBezTo>
                  <a:cubicBezTo>
                    <a:pt x="699" y="699"/>
                    <a:pt x="556" y="834"/>
                    <a:pt x="565" y="987"/>
                  </a:cubicBezTo>
                  <a:cubicBezTo>
                    <a:pt x="567" y="1024"/>
                    <a:pt x="575" y="1059"/>
                    <a:pt x="590" y="1093"/>
                  </a:cubicBezTo>
                  <a:cubicBezTo>
                    <a:pt x="568" y="1088"/>
                    <a:pt x="546" y="1086"/>
                    <a:pt x="524" y="1086"/>
                  </a:cubicBezTo>
                  <a:cubicBezTo>
                    <a:pt x="393" y="1086"/>
                    <a:pt x="308" y="1154"/>
                    <a:pt x="265" y="1244"/>
                  </a:cubicBezTo>
                  <a:cubicBezTo>
                    <a:pt x="236" y="1219"/>
                    <a:pt x="199" y="1205"/>
                    <a:pt x="161" y="1205"/>
                  </a:cubicBezTo>
                  <a:cubicBezTo>
                    <a:pt x="147" y="1205"/>
                    <a:pt x="133" y="1207"/>
                    <a:pt x="120" y="1211"/>
                  </a:cubicBezTo>
                  <a:cubicBezTo>
                    <a:pt x="55" y="1229"/>
                    <a:pt x="1" y="1295"/>
                    <a:pt x="5" y="1364"/>
                  </a:cubicBezTo>
                  <a:cubicBezTo>
                    <a:pt x="8" y="1454"/>
                    <a:pt x="82" y="1516"/>
                    <a:pt x="163" y="1516"/>
                  </a:cubicBezTo>
                  <a:cubicBezTo>
                    <a:pt x="191" y="1516"/>
                    <a:pt x="221" y="1508"/>
                    <a:pt x="248" y="1491"/>
                  </a:cubicBezTo>
                  <a:cubicBezTo>
                    <a:pt x="283" y="1604"/>
                    <a:pt x="377" y="1696"/>
                    <a:pt x="529" y="1696"/>
                  </a:cubicBezTo>
                  <a:cubicBezTo>
                    <a:pt x="781" y="1696"/>
                    <a:pt x="868" y="1445"/>
                    <a:pt x="796" y="1264"/>
                  </a:cubicBezTo>
                  <a:lnTo>
                    <a:pt x="796" y="1264"/>
                  </a:lnTo>
                  <a:cubicBezTo>
                    <a:pt x="815" y="1269"/>
                    <a:pt x="835" y="1270"/>
                    <a:pt x="854" y="1270"/>
                  </a:cubicBezTo>
                  <a:cubicBezTo>
                    <a:pt x="941" y="1268"/>
                    <a:pt x="1022" y="1228"/>
                    <a:pt x="1075" y="1158"/>
                  </a:cubicBezTo>
                  <a:lnTo>
                    <a:pt x="1075" y="1158"/>
                  </a:lnTo>
                  <a:cubicBezTo>
                    <a:pt x="1049" y="1203"/>
                    <a:pt x="1045" y="1257"/>
                    <a:pt x="1067" y="1304"/>
                  </a:cubicBezTo>
                  <a:cubicBezTo>
                    <a:pt x="1095" y="1367"/>
                    <a:pt x="1155" y="1401"/>
                    <a:pt x="1217" y="1401"/>
                  </a:cubicBezTo>
                  <a:cubicBezTo>
                    <a:pt x="1258" y="1401"/>
                    <a:pt x="1299" y="1386"/>
                    <a:pt x="1331" y="1354"/>
                  </a:cubicBezTo>
                  <a:lnTo>
                    <a:pt x="1353" y="1333"/>
                  </a:lnTo>
                  <a:cubicBezTo>
                    <a:pt x="1401" y="1283"/>
                    <a:pt x="1404" y="1211"/>
                    <a:pt x="1374" y="1155"/>
                  </a:cubicBezTo>
                  <a:lnTo>
                    <a:pt x="1374" y="1155"/>
                  </a:lnTo>
                  <a:cubicBezTo>
                    <a:pt x="1385" y="1156"/>
                    <a:pt x="1395" y="1157"/>
                    <a:pt x="1406" y="1157"/>
                  </a:cubicBezTo>
                  <a:cubicBezTo>
                    <a:pt x="1510" y="1157"/>
                    <a:pt x="1607" y="1066"/>
                    <a:pt x="1601" y="961"/>
                  </a:cubicBezTo>
                  <a:cubicBezTo>
                    <a:pt x="1595" y="854"/>
                    <a:pt x="1513" y="767"/>
                    <a:pt x="1404" y="767"/>
                  </a:cubicBezTo>
                  <a:cubicBezTo>
                    <a:pt x="1303" y="767"/>
                    <a:pt x="1205" y="860"/>
                    <a:pt x="1211" y="965"/>
                  </a:cubicBezTo>
                  <a:cubicBezTo>
                    <a:pt x="1213" y="1004"/>
                    <a:pt x="1226" y="1043"/>
                    <a:pt x="1250" y="1075"/>
                  </a:cubicBezTo>
                  <a:lnTo>
                    <a:pt x="1245" y="1075"/>
                  </a:lnTo>
                  <a:lnTo>
                    <a:pt x="1216" y="1078"/>
                  </a:lnTo>
                  <a:cubicBezTo>
                    <a:pt x="1169" y="1079"/>
                    <a:pt x="1126" y="1099"/>
                    <a:pt x="1097" y="1133"/>
                  </a:cubicBezTo>
                  <a:cubicBezTo>
                    <a:pt x="1125" y="1088"/>
                    <a:pt x="1141" y="1036"/>
                    <a:pt x="1138" y="982"/>
                  </a:cubicBezTo>
                  <a:cubicBezTo>
                    <a:pt x="1134" y="893"/>
                    <a:pt x="1091" y="811"/>
                    <a:pt x="1019" y="756"/>
                  </a:cubicBezTo>
                  <a:lnTo>
                    <a:pt x="1019" y="756"/>
                  </a:lnTo>
                  <a:cubicBezTo>
                    <a:pt x="1074" y="778"/>
                    <a:pt x="1127" y="791"/>
                    <a:pt x="1182" y="791"/>
                  </a:cubicBezTo>
                  <a:cubicBezTo>
                    <a:pt x="1229" y="791"/>
                    <a:pt x="1278" y="781"/>
                    <a:pt x="1328" y="760"/>
                  </a:cubicBezTo>
                  <a:cubicBezTo>
                    <a:pt x="1426" y="717"/>
                    <a:pt x="1525" y="627"/>
                    <a:pt x="1544" y="513"/>
                  </a:cubicBezTo>
                  <a:cubicBezTo>
                    <a:pt x="1556" y="459"/>
                    <a:pt x="1558" y="403"/>
                    <a:pt x="1552" y="347"/>
                  </a:cubicBezTo>
                  <a:cubicBezTo>
                    <a:pt x="1543" y="291"/>
                    <a:pt x="1525" y="237"/>
                    <a:pt x="1498" y="189"/>
                  </a:cubicBezTo>
                  <a:cubicBezTo>
                    <a:pt x="1452" y="105"/>
                    <a:pt x="1353" y="36"/>
                    <a:pt x="1263" y="12"/>
                  </a:cubicBezTo>
                  <a:cubicBezTo>
                    <a:pt x="1233" y="4"/>
                    <a:pt x="1200" y="0"/>
                    <a:pt x="1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1526839" y="2801086"/>
              <a:ext cx="18993" cy="18506"/>
            </a:xfrm>
            <a:custGeom>
              <a:avLst/>
              <a:gdLst/>
              <a:ahLst/>
              <a:cxnLst/>
              <a:rect l="l" t="t" r="r" b="b"/>
              <a:pathLst>
                <a:path w="390" h="380" extrusionOk="0">
                  <a:moveTo>
                    <a:pt x="193" y="1"/>
                  </a:moveTo>
                  <a:cubicBezTo>
                    <a:pt x="95" y="1"/>
                    <a:pt x="1" y="90"/>
                    <a:pt x="7" y="192"/>
                  </a:cubicBezTo>
                  <a:cubicBezTo>
                    <a:pt x="11" y="293"/>
                    <a:pt x="91" y="379"/>
                    <a:pt x="197" y="379"/>
                  </a:cubicBezTo>
                  <a:cubicBezTo>
                    <a:pt x="296" y="379"/>
                    <a:pt x="390" y="290"/>
                    <a:pt x="385" y="189"/>
                  </a:cubicBezTo>
                  <a:cubicBezTo>
                    <a:pt x="379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1451010" y="2871167"/>
              <a:ext cx="21087" cy="20259"/>
            </a:xfrm>
            <a:custGeom>
              <a:avLst/>
              <a:gdLst/>
              <a:ahLst/>
              <a:cxnLst/>
              <a:rect l="l" t="t" r="r" b="b"/>
              <a:pathLst>
                <a:path w="433" h="416" extrusionOk="0">
                  <a:moveTo>
                    <a:pt x="219" y="0"/>
                  </a:moveTo>
                  <a:cubicBezTo>
                    <a:pt x="147" y="0"/>
                    <a:pt x="74" y="34"/>
                    <a:pt x="44" y="99"/>
                  </a:cubicBezTo>
                  <a:cubicBezTo>
                    <a:pt x="43" y="103"/>
                    <a:pt x="40" y="106"/>
                    <a:pt x="39" y="110"/>
                  </a:cubicBezTo>
                  <a:cubicBezTo>
                    <a:pt x="8" y="179"/>
                    <a:pt x="1" y="249"/>
                    <a:pt x="40" y="316"/>
                  </a:cubicBezTo>
                  <a:cubicBezTo>
                    <a:pt x="78" y="379"/>
                    <a:pt x="145" y="416"/>
                    <a:pt x="218" y="416"/>
                  </a:cubicBezTo>
                  <a:cubicBezTo>
                    <a:pt x="290" y="415"/>
                    <a:pt x="357" y="375"/>
                    <a:pt x="392" y="313"/>
                  </a:cubicBezTo>
                  <a:cubicBezTo>
                    <a:pt x="433" y="244"/>
                    <a:pt x="422" y="175"/>
                    <a:pt x="391" y="108"/>
                  </a:cubicBezTo>
                  <a:lnTo>
                    <a:pt x="387" y="96"/>
                  </a:lnTo>
                  <a:cubicBezTo>
                    <a:pt x="357" y="31"/>
                    <a:pt x="28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1409418" y="2904187"/>
              <a:ext cx="4091" cy="3214"/>
            </a:xfrm>
            <a:custGeom>
              <a:avLst/>
              <a:gdLst/>
              <a:ahLst/>
              <a:cxnLst/>
              <a:rect l="l" t="t" r="r" b="b"/>
              <a:pathLst>
                <a:path w="84" h="66" extrusionOk="0">
                  <a:moveTo>
                    <a:pt x="42" y="1"/>
                  </a:moveTo>
                  <a:cubicBezTo>
                    <a:pt x="0" y="1"/>
                    <a:pt x="2" y="65"/>
                    <a:pt x="42" y="65"/>
                  </a:cubicBezTo>
                  <a:cubicBezTo>
                    <a:pt x="83" y="65"/>
                    <a:pt x="84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1"/>
            <p:cNvSpPr/>
            <p:nvPr/>
          </p:nvSpPr>
          <p:spPr>
            <a:xfrm>
              <a:off x="1364856" y="2901119"/>
              <a:ext cx="14318" cy="11250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49" y="1"/>
                  </a:moveTo>
                  <a:cubicBezTo>
                    <a:pt x="111" y="1"/>
                    <a:pt x="75" y="20"/>
                    <a:pt x="53" y="53"/>
                  </a:cubicBezTo>
                  <a:cubicBezTo>
                    <a:pt x="0" y="133"/>
                    <a:pt x="63" y="230"/>
                    <a:pt x="147" y="230"/>
                  </a:cubicBezTo>
                  <a:cubicBezTo>
                    <a:pt x="161" y="230"/>
                    <a:pt x="175" y="228"/>
                    <a:pt x="189" y="222"/>
                  </a:cubicBezTo>
                  <a:cubicBezTo>
                    <a:pt x="293" y="183"/>
                    <a:pt x="286" y="33"/>
                    <a:pt x="178" y="4"/>
                  </a:cubicBezTo>
                  <a:cubicBezTo>
                    <a:pt x="168" y="2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1"/>
            <p:cNvSpPr/>
            <p:nvPr/>
          </p:nvSpPr>
          <p:spPr>
            <a:xfrm>
              <a:off x="1253280" y="2943197"/>
              <a:ext cx="32775" cy="25324"/>
            </a:xfrm>
            <a:custGeom>
              <a:avLst/>
              <a:gdLst/>
              <a:ahLst/>
              <a:cxnLst/>
              <a:rect l="l" t="t" r="r" b="b"/>
              <a:pathLst>
                <a:path w="673" h="520" extrusionOk="0">
                  <a:moveTo>
                    <a:pt x="335" y="1"/>
                  </a:moveTo>
                  <a:cubicBezTo>
                    <a:pt x="0" y="1"/>
                    <a:pt x="4" y="520"/>
                    <a:pt x="338" y="520"/>
                  </a:cubicBezTo>
                  <a:cubicBezTo>
                    <a:pt x="673" y="520"/>
                    <a:pt x="669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1"/>
            <p:cNvSpPr/>
            <p:nvPr/>
          </p:nvSpPr>
          <p:spPr>
            <a:xfrm>
              <a:off x="1189334" y="3014496"/>
              <a:ext cx="12029" cy="10032"/>
            </a:xfrm>
            <a:custGeom>
              <a:avLst/>
              <a:gdLst/>
              <a:ahLst/>
              <a:cxnLst/>
              <a:rect l="l" t="t" r="r" b="b"/>
              <a:pathLst>
                <a:path w="247" h="206" extrusionOk="0">
                  <a:moveTo>
                    <a:pt x="161" y="1"/>
                  </a:moveTo>
                  <a:cubicBezTo>
                    <a:pt x="125" y="1"/>
                    <a:pt x="91" y="16"/>
                    <a:pt x="67" y="42"/>
                  </a:cubicBezTo>
                  <a:cubicBezTo>
                    <a:pt x="0" y="109"/>
                    <a:pt x="66" y="205"/>
                    <a:pt x="140" y="205"/>
                  </a:cubicBezTo>
                  <a:cubicBezTo>
                    <a:pt x="162" y="205"/>
                    <a:pt x="185" y="197"/>
                    <a:pt x="205" y="177"/>
                  </a:cubicBezTo>
                  <a:cubicBezTo>
                    <a:pt x="233" y="152"/>
                    <a:pt x="247" y="117"/>
                    <a:pt x="246" y="80"/>
                  </a:cubicBezTo>
                  <a:cubicBezTo>
                    <a:pt x="243" y="36"/>
                    <a:pt x="208" y="2"/>
                    <a:pt x="165" y="1"/>
                  </a:cubicBezTo>
                  <a:cubicBezTo>
                    <a:pt x="164" y="1"/>
                    <a:pt x="16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1"/>
            <p:cNvSpPr/>
            <p:nvPr/>
          </p:nvSpPr>
          <p:spPr>
            <a:xfrm>
              <a:off x="1137418" y="3002857"/>
              <a:ext cx="11493" cy="8912"/>
            </a:xfrm>
            <a:custGeom>
              <a:avLst/>
              <a:gdLst/>
              <a:ahLst/>
              <a:cxnLst/>
              <a:rect l="l" t="t" r="r" b="b"/>
              <a:pathLst>
                <a:path w="236" h="183" extrusionOk="0">
                  <a:moveTo>
                    <a:pt x="117" y="0"/>
                  </a:moveTo>
                  <a:cubicBezTo>
                    <a:pt x="0" y="0"/>
                    <a:pt x="1" y="182"/>
                    <a:pt x="118" y="182"/>
                  </a:cubicBezTo>
                  <a:cubicBezTo>
                    <a:pt x="236" y="182"/>
                    <a:pt x="2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1"/>
            <p:cNvSpPr/>
            <p:nvPr/>
          </p:nvSpPr>
          <p:spPr>
            <a:xfrm>
              <a:off x="1098213" y="3007435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79" y="0"/>
                  </a:moveTo>
                  <a:cubicBezTo>
                    <a:pt x="1" y="0"/>
                    <a:pt x="2" y="279"/>
                    <a:pt x="182" y="279"/>
                  </a:cubicBezTo>
                  <a:cubicBezTo>
                    <a:pt x="361" y="279"/>
                    <a:pt x="35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1"/>
            <p:cNvSpPr/>
            <p:nvPr/>
          </p:nvSpPr>
          <p:spPr>
            <a:xfrm>
              <a:off x="1075956" y="2961752"/>
              <a:ext cx="34869" cy="30876"/>
            </a:xfrm>
            <a:custGeom>
              <a:avLst/>
              <a:gdLst/>
              <a:ahLst/>
              <a:cxnLst/>
              <a:rect l="l" t="t" r="r" b="b"/>
              <a:pathLst>
                <a:path w="716" h="634" extrusionOk="0">
                  <a:moveTo>
                    <a:pt x="465" y="1"/>
                  </a:moveTo>
                  <a:cubicBezTo>
                    <a:pt x="336" y="1"/>
                    <a:pt x="276" y="104"/>
                    <a:pt x="280" y="203"/>
                  </a:cubicBezTo>
                  <a:cubicBezTo>
                    <a:pt x="267" y="200"/>
                    <a:pt x="253" y="199"/>
                    <a:pt x="239" y="199"/>
                  </a:cubicBezTo>
                  <a:cubicBezTo>
                    <a:pt x="162" y="199"/>
                    <a:pt x="86" y="237"/>
                    <a:pt x="50" y="306"/>
                  </a:cubicBezTo>
                  <a:cubicBezTo>
                    <a:pt x="1" y="400"/>
                    <a:pt x="19" y="555"/>
                    <a:pt x="130" y="603"/>
                  </a:cubicBezTo>
                  <a:cubicBezTo>
                    <a:pt x="135" y="604"/>
                    <a:pt x="140" y="606"/>
                    <a:pt x="145" y="609"/>
                  </a:cubicBezTo>
                  <a:cubicBezTo>
                    <a:pt x="184" y="625"/>
                    <a:pt x="220" y="633"/>
                    <a:pt x="254" y="633"/>
                  </a:cubicBezTo>
                  <a:cubicBezTo>
                    <a:pt x="307" y="633"/>
                    <a:pt x="356" y="614"/>
                    <a:pt x="407" y="573"/>
                  </a:cubicBezTo>
                  <a:cubicBezTo>
                    <a:pt x="451" y="537"/>
                    <a:pt x="466" y="474"/>
                    <a:pt x="468" y="420"/>
                  </a:cubicBezTo>
                  <a:cubicBezTo>
                    <a:pt x="468" y="409"/>
                    <a:pt x="467" y="397"/>
                    <a:pt x="466" y="385"/>
                  </a:cubicBezTo>
                  <a:lnTo>
                    <a:pt x="468" y="385"/>
                  </a:lnTo>
                  <a:cubicBezTo>
                    <a:pt x="469" y="385"/>
                    <a:pt x="469" y="385"/>
                    <a:pt x="470" y="385"/>
                  </a:cubicBezTo>
                  <a:cubicBezTo>
                    <a:pt x="716" y="385"/>
                    <a:pt x="712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1"/>
            <p:cNvSpPr/>
            <p:nvPr/>
          </p:nvSpPr>
          <p:spPr>
            <a:xfrm>
              <a:off x="1054917" y="3034805"/>
              <a:ext cx="23863" cy="20064"/>
            </a:xfrm>
            <a:custGeom>
              <a:avLst/>
              <a:gdLst/>
              <a:ahLst/>
              <a:cxnLst/>
              <a:rect l="l" t="t" r="r" b="b"/>
              <a:pathLst>
                <a:path w="490" h="412" extrusionOk="0">
                  <a:moveTo>
                    <a:pt x="238" y="1"/>
                  </a:moveTo>
                  <a:cubicBezTo>
                    <a:pt x="203" y="1"/>
                    <a:pt x="169" y="10"/>
                    <a:pt x="136" y="29"/>
                  </a:cubicBezTo>
                  <a:cubicBezTo>
                    <a:pt x="1" y="110"/>
                    <a:pt x="2" y="306"/>
                    <a:pt x="139" y="385"/>
                  </a:cubicBezTo>
                  <a:cubicBezTo>
                    <a:pt x="171" y="403"/>
                    <a:pt x="204" y="411"/>
                    <a:pt x="237" y="411"/>
                  </a:cubicBezTo>
                  <a:cubicBezTo>
                    <a:pt x="274" y="411"/>
                    <a:pt x="311" y="401"/>
                    <a:pt x="347" y="383"/>
                  </a:cubicBezTo>
                  <a:lnTo>
                    <a:pt x="359" y="377"/>
                  </a:lnTo>
                  <a:cubicBezTo>
                    <a:pt x="490" y="313"/>
                    <a:pt x="484" y="97"/>
                    <a:pt x="355" y="32"/>
                  </a:cubicBezTo>
                  <a:lnTo>
                    <a:pt x="345" y="28"/>
                  </a:lnTo>
                  <a:cubicBezTo>
                    <a:pt x="310" y="10"/>
                    <a:pt x="274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1"/>
            <p:cNvSpPr/>
            <p:nvPr/>
          </p:nvSpPr>
          <p:spPr>
            <a:xfrm>
              <a:off x="982498" y="3004464"/>
              <a:ext cx="17581" cy="14853"/>
            </a:xfrm>
            <a:custGeom>
              <a:avLst/>
              <a:gdLst/>
              <a:ahLst/>
              <a:cxnLst/>
              <a:rect l="l" t="t" r="r" b="b"/>
              <a:pathLst>
                <a:path w="361" h="305" extrusionOk="0">
                  <a:moveTo>
                    <a:pt x="160" y="0"/>
                  </a:moveTo>
                  <a:cubicBezTo>
                    <a:pt x="109" y="0"/>
                    <a:pt x="59" y="25"/>
                    <a:pt x="35" y="72"/>
                  </a:cubicBezTo>
                  <a:cubicBezTo>
                    <a:pt x="0" y="136"/>
                    <a:pt x="13" y="236"/>
                    <a:pt x="87" y="270"/>
                  </a:cubicBezTo>
                  <a:lnTo>
                    <a:pt x="132" y="289"/>
                  </a:lnTo>
                  <a:cubicBezTo>
                    <a:pt x="155" y="299"/>
                    <a:pt x="181" y="305"/>
                    <a:pt x="206" y="305"/>
                  </a:cubicBezTo>
                  <a:cubicBezTo>
                    <a:pt x="255" y="305"/>
                    <a:pt x="301" y="284"/>
                    <a:pt x="326" y="236"/>
                  </a:cubicBezTo>
                  <a:cubicBezTo>
                    <a:pt x="361" y="169"/>
                    <a:pt x="343" y="80"/>
                    <a:pt x="274" y="41"/>
                  </a:cubicBezTo>
                  <a:lnTo>
                    <a:pt x="232" y="19"/>
                  </a:lnTo>
                  <a:cubicBezTo>
                    <a:pt x="210" y="6"/>
                    <a:pt x="18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1"/>
            <p:cNvSpPr/>
            <p:nvPr/>
          </p:nvSpPr>
          <p:spPr>
            <a:xfrm>
              <a:off x="935549" y="2975779"/>
              <a:ext cx="17532" cy="14659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3" y="0"/>
                  </a:moveTo>
                  <a:cubicBezTo>
                    <a:pt x="169" y="0"/>
                    <a:pt x="145" y="6"/>
                    <a:pt x="123" y="20"/>
                  </a:cubicBezTo>
                  <a:lnTo>
                    <a:pt x="82" y="45"/>
                  </a:lnTo>
                  <a:cubicBezTo>
                    <a:pt x="24" y="80"/>
                    <a:pt x="0" y="153"/>
                    <a:pt x="27" y="216"/>
                  </a:cubicBezTo>
                  <a:cubicBezTo>
                    <a:pt x="48" y="262"/>
                    <a:pt x="99" y="300"/>
                    <a:pt x="151" y="300"/>
                  </a:cubicBezTo>
                  <a:cubicBezTo>
                    <a:pt x="164" y="300"/>
                    <a:pt x="177" y="298"/>
                    <a:pt x="189" y="293"/>
                  </a:cubicBezTo>
                  <a:lnTo>
                    <a:pt x="233" y="277"/>
                  </a:lnTo>
                  <a:cubicBezTo>
                    <a:pt x="312" y="247"/>
                    <a:pt x="360" y="168"/>
                    <a:pt x="323" y="85"/>
                  </a:cubicBezTo>
                  <a:cubicBezTo>
                    <a:pt x="300" y="32"/>
                    <a:pt x="247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1"/>
            <p:cNvSpPr/>
            <p:nvPr/>
          </p:nvSpPr>
          <p:spPr>
            <a:xfrm>
              <a:off x="927951" y="3034026"/>
              <a:ext cx="17824" cy="15000"/>
            </a:xfrm>
            <a:custGeom>
              <a:avLst/>
              <a:gdLst/>
              <a:ahLst/>
              <a:cxnLst/>
              <a:rect l="l" t="t" r="r" b="b"/>
              <a:pathLst>
                <a:path w="366" h="308" extrusionOk="0">
                  <a:moveTo>
                    <a:pt x="207" y="0"/>
                  </a:moveTo>
                  <a:cubicBezTo>
                    <a:pt x="195" y="0"/>
                    <a:pt x="182" y="2"/>
                    <a:pt x="169" y="7"/>
                  </a:cubicBezTo>
                  <a:cubicBezTo>
                    <a:pt x="142" y="16"/>
                    <a:pt x="116" y="28"/>
                    <a:pt x="91" y="41"/>
                  </a:cubicBezTo>
                  <a:cubicBezTo>
                    <a:pt x="23" y="74"/>
                    <a:pt x="0" y="177"/>
                    <a:pt x="41" y="239"/>
                  </a:cubicBezTo>
                  <a:cubicBezTo>
                    <a:pt x="71" y="285"/>
                    <a:pt x="116" y="308"/>
                    <a:pt x="164" y="308"/>
                  </a:cubicBezTo>
                  <a:cubicBezTo>
                    <a:pt x="189" y="308"/>
                    <a:pt x="214" y="301"/>
                    <a:pt x="239" y="289"/>
                  </a:cubicBezTo>
                  <a:cubicBezTo>
                    <a:pt x="254" y="283"/>
                    <a:pt x="267" y="274"/>
                    <a:pt x="281" y="266"/>
                  </a:cubicBezTo>
                  <a:cubicBezTo>
                    <a:pt x="342" y="229"/>
                    <a:pt x="366" y="153"/>
                    <a:pt x="338" y="88"/>
                  </a:cubicBezTo>
                  <a:cubicBezTo>
                    <a:pt x="316" y="37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1"/>
            <p:cNvSpPr/>
            <p:nvPr/>
          </p:nvSpPr>
          <p:spPr>
            <a:xfrm>
              <a:off x="836635" y="2986347"/>
              <a:ext cx="101929" cy="65307"/>
            </a:xfrm>
            <a:custGeom>
              <a:avLst/>
              <a:gdLst/>
              <a:ahLst/>
              <a:cxnLst/>
              <a:rect l="l" t="t" r="r" b="b"/>
              <a:pathLst>
                <a:path w="2093" h="1341" extrusionOk="0">
                  <a:moveTo>
                    <a:pt x="633" y="0"/>
                  </a:moveTo>
                  <a:cubicBezTo>
                    <a:pt x="501" y="0"/>
                    <a:pt x="424" y="84"/>
                    <a:pt x="401" y="181"/>
                  </a:cubicBezTo>
                  <a:cubicBezTo>
                    <a:pt x="342" y="187"/>
                    <a:pt x="289" y="212"/>
                    <a:pt x="248" y="253"/>
                  </a:cubicBezTo>
                  <a:cubicBezTo>
                    <a:pt x="239" y="251"/>
                    <a:pt x="230" y="251"/>
                    <a:pt x="221" y="251"/>
                  </a:cubicBezTo>
                  <a:cubicBezTo>
                    <a:pt x="104" y="251"/>
                    <a:pt x="1" y="334"/>
                    <a:pt x="2" y="461"/>
                  </a:cubicBezTo>
                  <a:cubicBezTo>
                    <a:pt x="3" y="517"/>
                    <a:pt x="26" y="570"/>
                    <a:pt x="65" y="610"/>
                  </a:cubicBezTo>
                  <a:cubicBezTo>
                    <a:pt x="107" y="651"/>
                    <a:pt x="158" y="668"/>
                    <a:pt x="213" y="668"/>
                  </a:cubicBezTo>
                  <a:cubicBezTo>
                    <a:pt x="232" y="668"/>
                    <a:pt x="251" y="666"/>
                    <a:pt x="271" y="662"/>
                  </a:cubicBezTo>
                  <a:lnTo>
                    <a:pt x="285" y="660"/>
                  </a:lnTo>
                  <a:cubicBezTo>
                    <a:pt x="298" y="657"/>
                    <a:pt x="311" y="651"/>
                    <a:pt x="323" y="645"/>
                  </a:cubicBezTo>
                  <a:cubicBezTo>
                    <a:pt x="354" y="658"/>
                    <a:pt x="389" y="667"/>
                    <a:pt x="422" y="667"/>
                  </a:cubicBezTo>
                  <a:cubicBezTo>
                    <a:pt x="466" y="665"/>
                    <a:pt x="508" y="652"/>
                    <a:pt x="545" y="630"/>
                  </a:cubicBezTo>
                  <a:cubicBezTo>
                    <a:pt x="559" y="787"/>
                    <a:pt x="670" y="933"/>
                    <a:pt x="873" y="933"/>
                  </a:cubicBezTo>
                  <a:cubicBezTo>
                    <a:pt x="898" y="933"/>
                    <a:pt x="923" y="931"/>
                    <a:pt x="948" y="926"/>
                  </a:cubicBezTo>
                  <a:lnTo>
                    <a:pt x="948" y="926"/>
                  </a:lnTo>
                  <a:cubicBezTo>
                    <a:pt x="912" y="1117"/>
                    <a:pt x="1021" y="1340"/>
                    <a:pt x="1272" y="1340"/>
                  </a:cubicBezTo>
                  <a:cubicBezTo>
                    <a:pt x="1546" y="1340"/>
                    <a:pt x="1647" y="1076"/>
                    <a:pt x="1576" y="876"/>
                  </a:cubicBezTo>
                  <a:cubicBezTo>
                    <a:pt x="1750" y="839"/>
                    <a:pt x="1806" y="646"/>
                    <a:pt x="1748" y="505"/>
                  </a:cubicBezTo>
                  <a:lnTo>
                    <a:pt x="1748" y="505"/>
                  </a:lnTo>
                  <a:cubicBezTo>
                    <a:pt x="1751" y="507"/>
                    <a:pt x="1756" y="511"/>
                    <a:pt x="1760" y="513"/>
                  </a:cubicBezTo>
                  <a:cubicBezTo>
                    <a:pt x="1801" y="535"/>
                    <a:pt x="1840" y="550"/>
                    <a:pt x="1888" y="550"/>
                  </a:cubicBezTo>
                  <a:cubicBezTo>
                    <a:pt x="2005" y="548"/>
                    <a:pt x="2093" y="411"/>
                    <a:pt x="2024" y="306"/>
                  </a:cubicBezTo>
                  <a:cubicBezTo>
                    <a:pt x="2000" y="269"/>
                    <a:pt x="1967" y="239"/>
                    <a:pt x="1928" y="220"/>
                  </a:cubicBezTo>
                  <a:cubicBezTo>
                    <a:pt x="1901" y="207"/>
                    <a:pt x="1872" y="200"/>
                    <a:pt x="1843" y="200"/>
                  </a:cubicBezTo>
                  <a:cubicBezTo>
                    <a:pt x="1784" y="200"/>
                    <a:pt x="1726" y="227"/>
                    <a:pt x="1698" y="282"/>
                  </a:cubicBezTo>
                  <a:cubicBezTo>
                    <a:pt x="1678" y="323"/>
                    <a:pt x="1672" y="368"/>
                    <a:pt x="1682" y="411"/>
                  </a:cubicBezTo>
                  <a:cubicBezTo>
                    <a:pt x="1637" y="371"/>
                    <a:pt x="1579" y="349"/>
                    <a:pt x="1519" y="349"/>
                  </a:cubicBezTo>
                  <a:cubicBezTo>
                    <a:pt x="1516" y="349"/>
                    <a:pt x="1513" y="349"/>
                    <a:pt x="1510" y="349"/>
                  </a:cubicBezTo>
                  <a:cubicBezTo>
                    <a:pt x="1318" y="349"/>
                    <a:pt x="1234" y="516"/>
                    <a:pt x="1258" y="662"/>
                  </a:cubicBezTo>
                  <a:cubicBezTo>
                    <a:pt x="1235" y="662"/>
                    <a:pt x="1214" y="664"/>
                    <a:pt x="1191" y="669"/>
                  </a:cubicBezTo>
                  <a:cubicBezTo>
                    <a:pt x="1225" y="481"/>
                    <a:pt x="1121" y="262"/>
                    <a:pt x="877" y="256"/>
                  </a:cubicBezTo>
                  <a:cubicBezTo>
                    <a:pt x="877" y="129"/>
                    <a:pt x="796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1"/>
            <p:cNvSpPr/>
            <p:nvPr/>
          </p:nvSpPr>
          <p:spPr>
            <a:xfrm>
              <a:off x="983618" y="3037435"/>
              <a:ext cx="4773" cy="3653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0" y="1"/>
                  </a:moveTo>
                  <a:cubicBezTo>
                    <a:pt x="1" y="1"/>
                    <a:pt x="2" y="75"/>
                    <a:pt x="50" y="75"/>
                  </a:cubicBezTo>
                  <a:cubicBezTo>
                    <a:pt x="97" y="75"/>
                    <a:pt x="9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1"/>
            <p:cNvSpPr/>
            <p:nvPr/>
          </p:nvSpPr>
          <p:spPr>
            <a:xfrm>
              <a:off x="839996" y="3045032"/>
              <a:ext cx="25227" cy="24594"/>
            </a:xfrm>
            <a:custGeom>
              <a:avLst/>
              <a:gdLst/>
              <a:ahLst/>
              <a:cxnLst/>
              <a:rect l="l" t="t" r="r" b="b"/>
              <a:pathLst>
                <a:path w="518" h="505" extrusionOk="0">
                  <a:moveTo>
                    <a:pt x="258" y="1"/>
                  </a:moveTo>
                  <a:cubicBezTo>
                    <a:pt x="126" y="1"/>
                    <a:pt x="1" y="120"/>
                    <a:pt x="8" y="255"/>
                  </a:cubicBezTo>
                  <a:cubicBezTo>
                    <a:pt x="15" y="390"/>
                    <a:pt x="120" y="504"/>
                    <a:pt x="261" y="504"/>
                  </a:cubicBezTo>
                  <a:cubicBezTo>
                    <a:pt x="392" y="504"/>
                    <a:pt x="517" y="385"/>
                    <a:pt x="510" y="251"/>
                  </a:cubicBezTo>
                  <a:cubicBezTo>
                    <a:pt x="503" y="116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1"/>
            <p:cNvSpPr/>
            <p:nvPr/>
          </p:nvSpPr>
          <p:spPr>
            <a:xfrm>
              <a:off x="756423" y="3064756"/>
              <a:ext cx="18409" cy="15292"/>
            </a:xfrm>
            <a:custGeom>
              <a:avLst/>
              <a:gdLst/>
              <a:ahLst/>
              <a:cxnLst/>
              <a:rect l="l" t="t" r="r" b="b"/>
              <a:pathLst>
                <a:path w="378" h="314" extrusionOk="0">
                  <a:moveTo>
                    <a:pt x="192" y="0"/>
                  </a:moveTo>
                  <a:cubicBezTo>
                    <a:pt x="169" y="0"/>
                    <a:pt x="144" y="6"/>
                    <a:pt x="121" y="18"/>
                  </a:cubicBezTo>
                  <a:lnTo>
                    <a:pt x="97" y="31"/>
                  </a:lnTo>
                  <a:cubicBezTo>
                    <a:pt x="10" y="78"/>
                    <a:pt x="1" y="204"/>
                    <a:pt x="69" y="271"/>
                  </a:cubicBezTo>
                  <a:cubicBezTo>
                    <a:pt x="98" y="299"/>
                    <a:pt x="137" y="313"/>
                    <a:pt x="176" y="313"/>
                  </a:cubicBezTo>
                  <a:cubicBezTo>
                    <a:pt x="229" y="313"/>
                    <a:pt x="281" y="288"/>
                    <a:pt x="308" y="238"/>
                  </a:cubicBezTo>
                  <a:lnTo>
                    <a:pt x="321" y="215"/>
                  </a:lnTo>
                  <a:cubicBezTo>
                    <a:pt x="377" y="109"/>
                    <a:pt x="293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1"/>
            <p:cNvSpPr/>
            <p:nvPr/>
          </p:nvSpPr>
          <p:spPr>
            <a:xfrm>
              <a:off x="685270" y="3042743"/>
              <a:ext cx="16704" cy="16266"/>
            </a:xfrm>
            <a:custGeom>
              <a:avLst/>
              <a:gdLst/>
              <a:ahLst/>
              <a:cxnLst/>
              <a:rect l="l" t="t" r="r" b="b"/>
              <a:pathLst>
                <a:path w="343" h="334" extrusionOk="0">
                  <a:moveTo>
                    <a:pt x="170" y="0"/>
                  </a:moveTo>
                  <a:cubicBezTo>
                    <a:pt x="82" y="1"/>
                    <a:pt x="0" y="79"/>
                    <a:pt x="5" y="168"/>
                  </a:cubicBezTo>
                  <a:cubicBezTo>
                    <a:pt x="7" y="260"/>
                    <a:pt x="81" y="332"/>
                    <a:pt x="173" y="333"/>
                  </a:cubicBezTo>
                  <a:cubicBezTo>
                    <a:pt x="260" y="333"/>
                    <a:pt x="343" y="255"/>
                    <a:pt x="338" y="166"/>
                  </a:cubicBezTo>
                  <a:cubicBezTo>
                    <a:pt x="335" y="74"/>
                    <a:pt x="261" y="1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1"/>
            <p:cNvSpPr/>
            <p:nvPr/>
          </p:nvSpPr>
          <p:spPr>
            <a:xfrm>
              <a:off x="582558" y="2945778"/>
              <a:ext cx="15048" cy="14659"/>
            </a:xfrm>
            <a:custGeom>
              <a:avLst/>
              <a:gdLst/>
              <a:ahLst/>
              <a:cxnLst/>
              <a:rect l="l" t="t" r="r" b="b"/>
              <a:pathLst>
                <a:path w="309" h="301" extrusionOk="0">
                  <a:moveTo>
                    <a:pt x="145" y="0"/>
                  </a:moveTo>
                  <a:cubicBezTo>
                    <a:pt x="69" y="0"/>
                    <a:pt x="1" y="79"/>
                    <a:pt x="2" y="151"/>
                  </a:cubicBezTo>
                  <a:cubicBezTo>
                    <a:pt x="3" y="224"/>
                    <a:pt x="71" y="300"/>
                    <a:pt x="147" y="300"/>
                  </a:cubicBezTo>
                  <a:cubicBezTo>
                    <a:pt x="161" y="300"/>
                    <a:pt x="175" y="298"/>
                    <a:pt x="190" y="292"/>
                  </a:cubicBezTo>
                  <a:lnTo>
                    <a:pt x="201" y="287"/>
                  </a:lnTo>
                  <a:cubicBezTo>
                    <a:pt x="259" y="263"/>
                    <a:pt x="309" y="216"/>
                    <a:pt x="305" y="149"/>
                  </a:cubicBezTo>
                  <a:cubicBezTo>
                    <a:pt x="301" y="82"/>
                    <a:pt x="260" y="38"/>
                    <a:pt x="199" y="13"/>
                  </a:cubicBezTo>
                  <a:lnTo>
                    <a:pt x="187" y="8"/>
                  </a:lnTo>
                  <a:cubicBezTo>
                    <a:pt x="173" y="3"/>
                    <a:pt x="159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1"/>
            <p:cNvSpPr/>
            <p:nvPr/>
          </p:nvSpPr>
          <p:spPr>
            <a:xfrm>
              <a:off x="512817" y="3015714"/>
              <a:ext cx="12321" cy="10958"/>
            </a:xfrm>
            <a:custGeom>
              <a:avLst/>
              <a:gdLst/>
              <a:ahLst/>
              <a:cxnLst/>
              <a:rect l="l" t="t" r="r" b="b"/>
              <a:pathLst>
                <a:path w="253" h="225" extrusionOk="0">
                  <a:moveTo>
                    <a:pt x="108" y="1"/>
                  </a:moveTo>
                  <a:cubicBezTo>
                    <a:pt x="51" y="1"/>
                    <a:pt x="1" y="58"/>
                    <a:pt x="1" y="114"/>
                  </a:cubicBezTo>
                  <a:cubicBezTo>
                    <a:pt x="2" y="169"/>
                    <a:pt x="53" y="224"/>
                    <a:pt x="109" y="224"/>
                  </a:cubicBezTo>
                  <a:cubicBezTo>
                    <a:pt x="119" y="224"/>
                    <a:pt x="130" y="222"/>
                    <a:pt x="140" y="218"/>
                  </a:cubicBezTo>
                  <a:lnTo>
                    <a:pt x="153" y="212"/>
                  </a:lnTo>
                  <a:cubicBezTo>
                    <a:pt x="253" y="174"/>
                    <a:pt x="249" y="51"/>
                    <a:pt x="152" y="12"/>
                  </a:cubicBezTo>
                  <a:lnTo>
                    <a:pt x="139" y="7"/>
                  </a:lnTo>
                  <a:cubicBezTo>
                    <a:pt x="128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1"/>
            <p:cNvSpPr/>
            <p:nvPr/>
          </p:nvSpPr>
          <p:spPr>
            <a:xfrm>
              <a:off x="588110" y="3034902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8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1" y="1"/>
                    <a:pt x="1" y="9"/>
                    <a:pt x="7" y="9"/>
                  </a:cubicBezTo>
                  <a:cubicBezTo>
                    <a:pt x="12" y="9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1"/>
            <p:cNvSpPr/>
            <p:nvPr/>
          </p:nvSpPr>
          <p:spPr>
            <a:xfrm>
              <a:off x="604668" y="3026672"/>
              <a:ext cx="23084" cy="22499"/>
            </a:xfrm>
            <a:custGeom>
              <a:avLst/>
              <a:gdLst/>
              <a:ahLst/>
              <a:cxnLst/>
              <a:rect l="l" t="t" r="r" b="b"/>
              <a:pathLst>
                <a:path w="474" h="462" extrusionOk="0">
                  <a:moveTo>
                    <a:pt x="235" y="1"/>
                  </a:moveTo>
                  <a:cubicBezTo>
                    <a:pt x="115" y="1"/>
                    <a:pt x="1" y="109"/>
                    <a:pt x="7" y="233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2"/>
                    <a:pt x="467" y="229"/>
                  </a:cubicBezTo>
                  <a:cubicBezTo>
                    <a:pt x="460" y="105"/>
                    <a:pt x="364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1"/>
            <p:cNvSpPr/>
            <p:nvPr/>
          </p:nvSpPr>
          <p:spPr>
            <a:xfrm>
              <a:off x="630870" y="3040746"/>
              <a:ext cx="43002" cy="33213"/>
            </a:xfrm>
            <a:custGeom>
              <a:avLst/>
              <a:gdLst/>
              <a:ahLst/>
              <a:cxnLst/>
              <a:rect l="l" t="t" r="r" b="b"/>
              <a:pathLst>
                <a:path w="883" h="682" extrusionOk="0">
                  <a:moveTo>
                    <a:pt x="439" y="1"/>
                  </a:moveTo>
                  <a:cubicBezTo>
                    <a:pt x="1" y="1"/>
                    <a:pt x="7" y="681"/>
                    <a:pt x="445" y="681"/>
                  </a:cubicBezTo>
                  <a:cubicBezTo>
                    <a:pt x="883" y="681"/>
                    <a:pt x="877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1"/>
            <p:cNvSpPr/>
            <p:nvPr/>
          </p:nvSpPr>
          <p:spPr>
            <a:xfrm>
              <a:off x="474634" y="2997938"/>
              <a:ext cx="15438" cy="13198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41" y="0"/>
                  </a:moveTo>
                  <a:cubicBezTo>
                    <a:pt x="67" y="0"/>
                    <a:pt x="1" y="56"/>
                    <a:pt x="2" y="136"/>
                  </a:cubicBezTo>
                  <a:cubicBezTo>
                    <a:pt x="3" y="216"/>
                    <a:pt x="70" y="270"/>
                    <a:pt x="144" y="270"/>
                  </a:cubicBezTo>
                  <a:cubicBezTo>
                    <a:pt x="154" y="270"/>
                    <a:pt x="165" y="269"/>
                    <a:pt x="175" y="267"/>
                  </a:cubicBezTo>
                  <a:lnTo>
                    <a:pt x="188" y="263"/>
                  </a:lnTo>
                  <a:cubicBezTo>
                    <a:pt x="317" y="237"/>
                    <a:pt x="313" y="32"/>
                    <a:pt x="186" y="6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1"/>
            <p:cNvSpPr/>
            <p:nvPr/>
          </p:nvSpPr>
          <p:spPr>
            <a:xfrm>
              <a:off x="459683" y="2780047"/>
              <a:ext cx="18993" cy="15194"/>
            </a:xfrm>
            <a:custGeom>
              <a:avLst/>
              <a:gdLst/>
              <a:ahLst/>
              <a:cxnLst/>
              <a:rect l="l" t="t" r="r" b="b"/>
              <a:pathLst>
                <a:path w="390" h="312" extrusionOk="0">
                  <a:moveTo>
                    <a:pt x="169" y="0"/>
                  </a:moveTo>
                  <a:cubicBezTo>
                    <a:pt x="166" y="0"/>
                    <a:pt x="162" y="0"/>
                    <a:pt x="159" y="1"/>
                  </a:cubicBezTo>
                  <a:cubicBezTo>
                    <a:pt x="76" y="1"/>
                    <a:pt x="0" y="74"/>
                    <a:pt x="4" y="158"/>
                  </a:cubicBezTo>
                  <a:cubicBezTo>
                    <a:pt x="6" y="242"/>
                    <a:pt x="75" y="310"/>
                    <a:pt x="161" y="311"/>
                  </a:cubicBezTo>
                  <a:cubicBezTo>
                    <a:pt x="188" y="311"/>
                    <a:pt x="217" y="309"/>
                    <a:pt x="244" y="302"/>
                  </a:cubicBezTo>
                  <a:cubicBezTo>
                    <a:pt x="389" y="261"/>
                    <a:pt x="384" y="49"/>
                    <a:pt x="242" y="10"/>
                  </a:cubicBezTo>
                  <a:cubicBezTo>
                    <a:pt x="218" y="4"/>
                    <a:pt x="193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1"/>
            <p:cNvSpPr/>
            <p:nvPr/>
          </p:nvSpPr>
          <p:spPr>
            <a:xfrm>
              <a:off x="848373" y="2741913"/>
              <a:ext cx="45437" cy="50892"/>
            </a:xfrm>
            <a:custGeom>
              <a:avLst/>
              <a:gdLst/>
              <a:ahLst/>
              <a:cxnLst/>
              <a:rect l="l" t="t" r="r" b="b"/>
              <a:pathLst>
                <a:path w="933" h="1045" extrusionOk="0">
                  <a:moveTo>
                    <a:pt x="327" y="1"/>
                  </a:moveTo>
                  <a:cubicBezTo>
                    <a:pt x="207" y="1"/>
                    <a:pt x="192" y="160"/>
                    <a:pt x="277" y="208"/>
                  </a:cubicBezTo>
                  <a:cubicBezTo>
                    <a:pt x="238" y="228"/>
                    <a:pt x="208" y="261"/>
                    <a:pt x="192" y="302"/>
                  </a:cubicBezTo>
                  <a:cubicBezTo>
                    <a:pt x="187" y="302"/>
                    <a:pt x="182" y="300"/>
                    <a:pt x="178" y="300"/>
                  </a:cubicBezTo>
                  <a:cubicBezTo>
                    <a:pt x="86" y="300"/>
                    <a:pt x="0" y="383"/>
                    <a:pt x="5" y="475"/>
                  </a:cubicBezTo>
                  <a:cubicBezTo>
                    <a:pt x="7" y="555"/>
                    <a:pt x="62" y="624"/>
                    <a:pt x="139" y="643"/>
                  </a:cubicBezTo>
                  <a:cubicBezTo>
                    <a:pt x="108" y="829"/>
                    <a:pt x="216" y="1044"/>
                    <a:pt x="460" y="1044"/>
                  </a:cubicBezTo>
                  <a:cubicBezTo>
                    <a:pt x="461" y="1044"/>
                    <a:pt x="462" y="1044"/>
                    <a:pt x="463" y="1044"/>
                  </a:cubicBezTo>
                  <a:cubicBezTo>
                    <a:pt x="613" y="1044"/>
                    <a:pt x="709" y="960"/>
                    <a:pt x="752" y="853"/>
                  </a:cubicBezTo>
                  <a:cubicBezTo>
                    <a:pt x="766" y="877"/>
                    <a:pt x="791" y="892"/>
                    <a:pt x="819" y="892"/>
                  </a:cubicBezTo>
                  <a:cubicBezTo>
                    <a:pt x="820" y="892"/>
                    <a:pt x="821" y="892"/>
                    <a:pt x="823" y="892"/>
                  </a:cubicBezTo>
                  <a:cubicBezTo>
                    <a:pt x="932" y="892"/>
                    <a:pt x="931" y="721"/>
                    <a:pt x="820" y="721"/>
                  </a:cubicBezTo>
                  <a:cubicBezTo>
                    <a:pt x="806" y="722"/>
                    <a:pt x="792" y="725"/>
                    <a:pt x="779" y="732"/>
                  </a:cubicBezTo>
                  <a:cubicBezTo>
                    <a:pt x="784" y="610"/>
                    <a:pt x="733" y="485"/>
                    <a:pt x="624" y="421"/>
                  </a:cubicBezTo>
                  <a:cubicBezTo>
                    <a:pt x="756" y="415"/>
                    <a:pt x="754" y="206"/>
                    <a:pt x="617" y="206"/>
                  </a:cubicBezTo>
                  <a:cubicBezTo>
                    <a:pt x="616" y="206"/>
                    <a:pt x="615" y="206"/>
                    <a:pt x="614" y="206"/>
                  </a:cubicBezTo>
                  <a:cubicBezTo>
                    <a:pt x="577" y="206"/>
                    <a:pt x="542" y="228"/>
                    <a:pt x="526" y="261"/>
                  </a:cubicBezTo>
                  <a:cubicBezTo>
                    <a:pt x="498" y="222"/>
                    <a:pt x="454" y="196"/>
                    <a:pt x="406" y="189"/>
                  </a:cubicBezTo>
                  <a:cubicBezTo>
                    <a:pt x="462" y="128"/>
                    <a:pt x="43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1"/>
            <p:cNvSpPr/>
            <p:nvPr/>
          </p:nvSpPr>
          <p:spPr>
            <a:xfrm>
              <a:off x="884655" y="2778927"/>
              <a:ext cx="46216" cy="56930"/>
            </a:xfrm>
            <a:custGeom>
              <a:avLst/>
              <a:gdLst/>
              <a:ahLst/>
              <a:cxnLst/>
              <a:rect l="l" t="t" r="r" b="b"/>
              <a:pathLst>
                <a:path w="949" h="1169" extrusionOk="0">
                  <a:moveTo>
                    <a:pt x="493" y="1"/>
                  </a:moveTo>
                  <a:cubicBezTo>
                    <a:pt x="423" y="1"/>
                    <a:pt x="388" y="55"/>
                    <a:pt x="387" y="109"/>
                  </a:cubicBezTo>
                  <a:cubicBezTo>
                    <a:pt x="156" y="115"/>
                    <a:pt x="117" y="410"/>
                    <a:pt x="266" y="522"/>
                  </a:cubicBezTo>
                  <a:cubicBezTo>
                    <a:pt x="244" y="532"/>
                    <a:pt x="224" y="545"/>
                    <a:pt x="206" y="560"/>
                  </a:cubicBezTo>
                  <a:cubicBezTo>
                    <a:pt x="206" y="515"/>
                    <a:pt x="176" y="470"/>
                    <a:pt x="117" y="470"/>
                  </a:cubicBezTo>
                  <a:cubicBezTo>
                    <a:pt x="0" y="470"/>
                    <a:pt x="1" y="652"/>
                    <a:pt x="119" y="652"/>
                  </a:cubicBezTo>
                  <a:cubicBezTo>
                    <a:pt x="124" y="651"/>
                    <a:pt x="129" y="650"/>
                    <a:pt x="133" y="648"/>
                  </a:cubicBezTo>
                  <a:lnTo>
                    <a:pt x="133" y="648"/>
                  </a:lnTo>
                  <a:cubicBezTo>
                    <a:pt x="25" y="850"/>
                    <a:pt x="122" y="1168"/>
                    <a:pt x="421" y="1168"/>
                  </a:cubicBezTo>
                  <a:cubicBezTo>
                    <a:pt x="541" y="1168"/>
                    <a:pt x="625" y="1117"/>
                    <a:pt x="679" y="1045"/>
                  </a:cubicBezTo>
                  <a:cubicBezTo>
                    <a:pt x="695" y="1100"/>
                    <a:pt x="744" y="1130"/>
                    <a:pt x="793" y="1130"/>
                  </a:cubicBezTo>
                  <a:cubicBezTo>
                    <a:pt x="829" y="1130"/>
                    <a:pt x="866" y="1114"/>
                    <a:pt x="890" y="1080"/>
                  </a:cubicBezTo>
                  <a:cubicBezTo>
                    <a:pt x="948" y="1001"/>
                    <a:pt x="892" y="890"/>
                    <a:pt x="794" y="890"/>
                  </a:cubicBezTo>
                  <a:cubicBezTo>
                    <a:pt x="794" y="890"/>
                    <a:pt x="793" y="890"/>
                    <a:pt x="793" y="890"/>
                  </a:cubicBezTo>
                  <a:cubicBezTo>
                    <a:pt x="774" y="890"/>
                    <a:pt x="756" y="895"/>
                    <a:pt x="739" y="903"/>
                  </a:cubicBezTo>
                  <a:cubicBezTo>
                    <a:pt x="761" y="791"/>
                    <a:pt x="732" y="667"/>
                    <a:pt x="652" y="584"/>
                  </a:cubicBezTo>
                  <a:cubicBezTo>
                    <a:pt x="694" y="560"/>
                    <a:pt x="727" y="523"/>
                    <a:pt x="746" y="479"/>
                  </a:cubicBezTo>
                  <a:cubicBezTo>
                    <a:pt x="852" y="453"/>
                    <a:pt x="843" y="275"/>
                    <a:pt x="717" y="275"/>
                  </a:cubicBezTo>
                  <a:cubicBezTo>
                    <a:pt x="682" y="227"/>
                    <a:pt x="630" y="195"/>
                    <a:pt x="571" y="189"/>
                  </a:cubicBezTo>
                  <a:cubicBezTo>
                    <a:pt x="626" y="127"/>
                    <a:pt x="600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1"/>
            <p:cNvSpPr/>
            <p:nvPr/>
          </p:nvSpPr>
          <p:spPr>
            <a:xfrm>
              <a:off x="827090" y="2680939"/>
              <a:ext cx="26931" cy="22207"/>
            </a:xfrm>
            <a:custGeom>
              <a:avLst/>
              <a:gdLst/>
              <a:ahLst/>
              <a:cxnLst/>
              <a:rect l="l" t="t" r="r" b="b"/>
              <a:pathLst>
                <a:path w="553" h="456" extrusionOk="0">
                  <a:moveTo>
                    <a:pt x="293" y="1"/>
                  </a:moveTo>
                  <a:cubicBezTo>
                    <a:pt x="0" y="1"/>
                    <a:pt x="4" y="455"/>
                    <a:pt x="297" y="455"/>
                  </a:cubicBezTo>
                  <a:cubicBezTo>
                    <a:pt x="299" y="455"/>
                    <a:pt x="301" y="455"/>
                    <a:pt x="303" y="455"/>
                  </a:cubicBezTo>
                  <a:cubicBezTo>
                    <a:pt x="338" y="455"/>
                    <a:pt x="372" y="446"/>
                    <a:pt x="404" y="430"/>
                  </a:cubicBezTo>
                  <a:cubicBezTo>
                    <a:pt x="406" y="430"/>
                    <a:pt x="410" y="431"/>
                    <a:pt x="413" y="431"/>
                  </a:cubicBezTo>
                  <a:cubicBezTo>
                    <a:pt x="475" y="431"/>
                    <a:pt x="500" y="379"/>
                    <a:pt x="493" y="331"/>
                  </a:cubicBezTo>
                  <a:cubicBezTo>
                    <a:pt x="553" y="197"/>
                    <a:pt x="48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1"/>
            <p:cNvSpPr/>
            <p:nvPr/>
          </p:nvSpPr>
          <p:spPr>
            <a:xfrm>
              <a:off x="876474" y="2530207"/>
              <a:ext cx="43489" cy="62677"/>
            </a:xfrm>
            <a:custGeom>
              <a:avLst/>
              <a:gdLst/>
              <a:ahLst/>
              <a:cxnLst/>
              <a:rect l="l" t="t" r="r" b="b"/>
              <a:pathLst>
                <a:path w="893" h="1287" extrusionOk="0">
                  <a:moveTo>
                    <a:pt x="482" y="1"/>
                  </a:moveTo>
                  <a:cubicBezTo>
                    <a:pt x="406" y="1"/>
                    <a:pt x="326" y="72"/>
                    <a:pt x="310" y="143"/>
                  </a:cubicBezTo>
                  <a:cubicBezTo>
                    <a:pt x="303" y="175"/>
                    <a:pt x="304" y="208"/>
                    <a:pt x="312" y="240"/>
                  </a:cubicBezTo>
                  <a:cubicBezTo>
                    <a:pt x="59" y="356"/>
                    <a:pt x="71" y="776"/>
                    <a:pt x="343" y="870"/>
                  </a:cubicBezTo>
                  <a:cubicBezTo>
                    <a:pt x="335" y="891"/>
                    <a:pt x="330" y="913"/>
                    <a:pt x="330" y="935"/>
                  </a:cubicBezTo>
                  <a:cubicBezTo>
                    <a:pt x="311" y="924"/>
                    <a:pt x="288" y="915"/>
                    <a:pt x="266" y="912"/>
                  </a:cubicBezTo>
                  <a:cubicBezTo>
                    <a:pt x="238" y="886"/>
                    <a:pt x="201" y="869"/>
                    <a:pt x="164" y="869"/>
                  </a:cubicBezTo>
                  <a:cubicBezTo>
                    <a:pt x="141" y="869"/>
                    <a:pt x="118" y="875"/>
                    <a:pt x="97" y="889"/>
                  </a:cubicBezTo>
                  <a:cubicBezTo>
                    <a:pt x="40" y="926"/>
                    <a:pt x="0" y="1020"/>
                    <a:pt x="48" y="1083"/>
                  </a:cubicBezTo>
                  <a:cubicBezTo>
                    <a:pt x="60" y="1100"/>
                    <a:pt x="74" y="1115"/>
                    <a:pt x="90" y="1128"/>
                  </a:cubicBezTo>
                  <a:cubicBezTo>
                    <a:pt x="111" y="1196"/>
                    <a:pt x="174" y="1241"/>
                    <a:pt x="246" y="1241"/>
                  </a:cubicBezTo>
                  <a:cubicBezTo>
                    <a:pt x="274" y="1241"/>
                    <a:pt x="301" y="1233"/>
                    <a:pt x="325" y="1219"/>
                  </a:cubicBezTo>
                  <a:cubicBezTo>
                    <a:pt x="356" y="1262"/>
                    <a:pt x="406" y="1287"/>
                    <a:pt x="460" y="1287"/>
                  </a:cubicBezTo>
                  <a:cubicBezTo>
                    <a:pt x="540" y="1284"/>
                    <a:pt x="607" y="1228"/>
                    <a:pt x="624" y="1150"/>
                  </a:cubicBezTo>
                  <a:cubicBezTo>
                    <a:pt x="705" y="1118"/>
                    <a:pt x="768" y="1037"/>
                    <a:pt x="763" y="947"/>
                  </a:cubicBezTo>
                  <a:cubicBezTo>
                    <a:pt x="760" y="900"/>
                    <a:pt x="743" y="855"/>
                    <a:pt x="714" y="816"/>
                  </a:cubicBezTo>
                  <a:lnTo>
                    <a:pt x="714" y="816"/>
                  </a:lnTo>
                  <a:cubicBezTo>
                    <a:pt x="725" y="820"/>
                    <a:pt x="737" y="821"/>
                    <a:pt x="748" y="821"/>
                  </a:cubicBezTo>
                  <a:cubicBezTo>
                    <a:pt x="823" y="821"/>
                    <a:pt x="893" y="755"/>
                    <a:pt x="888" y="678"/>
                  </a:cubicBezTo>
                  <a:cubicBezTo>
                    <a:pt x="886" y="617"/>
                    <a:pt x="844" y="562"/>
                    <a:pt x="786" y="544"/>
                  </a:cubicBezTo>
                  <a:cubicBezTo>
                    <a:pt x="785" y="451"/>
                    <a:pt x="745" y="362"/>
                    <a:pt x="679" y="296"/>
                  </a:cubicBezTo>
                  <a:cubicBezTo>
                    <a:pt x="688" y="281"/>
                    <a:pt x="695" y="265"/>
                    <a:pt x="700" y="248"/>
                  </a:cubicBezTo>
                  <a:cubicBezTo>
                    <a:pt x="713" y="198"/>
                    <a:pt x="705" y="143"/>
                    <a:pt x="679" y="98"/>
                  </a:cubicBezTo>
                  <a:cubicBezTo>
                    <a:pt x="641" y="33"/>
                    <a:pt x="580" y="10"/>
                    <a:pt x="510" y="2"/>
                  </a:cubicBezTo>
                  <a:lnTo>
                    <a:pt x="494" y="1"/>
                  </a:lnTo>
                  <a:cubicBezTo>
                    <a:pt x="490" y="1"/>
                    <a:pt x="486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1"/>
            <p:cNvSpPr/>
            <p:nvPr/>
          </p:nvSpPr>
          <p:spPr>
            <a:xfrm>
              <a:off x="926685" y="2527675"/>
              <a:ext cx="24058" cy="25908"/>
            </a:xfrm>
            <a:custGeom>
              <a:avLst/>
              <a:gdLst/>
              <a:ahLst/>
              <a:cxnLst/>
              <a:rect l="l" t="t" r="r" b="b"/>
              <a:pathLst>
                <a:path w="494" h="532" extrusionOk="0">
                  <a:moveTo>
                    <a:pt x="288" y="1"/>
                  </a:moveTo>
                  <a:cubicBezTo>
                    <a:pt x="286" y="1"/>
                    <a:pt x="284" y="1"/>
                    <a:pt x="282" y="1"/>
                  </a:cubicBezTo>
                  <a:cubicBezTo>
                    <a:pt x="263" y="1"/>
                    <a:pt x="244" y="4"/>
                    <a:pt x="227" y="14"/>
                  </a:cubicBezTo>
                  <a:cubicBezTo>
                    <a:pt x="189" y="15"/>
                    <a:pt x="152" y="26"/>
                    <a:pt x="119" y="45"/>
                  </a:cubicBezTo>
                  <a:cubicBezTo>
                    <a:pt x="45" y="89"/>
                    <a:pt x="13" y="163"/>
                    <a:pt x="7" y="246"/>
                  </a:cubicBezTo>
                  <a:cubicBezTo>
                    <a:pt x="7" y="251"/>
                    <a:pt x="7" y="256"/>
                    <a:pt x="6" y="261"/>
                  </a:cubicBezTo>
                  <a:cubicBezTo>
                    <a:pt x="0" y="335"/>
                    <a:pt x="50" y="408"/>
                    <a:pt x="111" y="447"/>
                  </a:cubicBezTo>
                  <a:cubicBezTo>
                    <a:pt x="123" y="500"/>
                    <a:pt x="172" y="532"/>
                    <a:pt x="225" y="532"/>
                  </a:cubicBezTo>
                  <a:cubicBezTo>
                    <a:pt x="233" y="532"/>
                    <a:pt x="242" y="531"/>
                    <a:pt x="250" y="529"/>
                  </a:cubicBezTo>
                  <a:lnTo>
                    <a:pt x="265" y="526"/>
                  </a:lnTo>
                  <a:cubicBezTo>
                    <a:pt x="300" y="519"/>
                    <a:pt x="326" y="494"/>
                    <a:pt x="336" y="460"/>
                  </a:cubicBezTo>
                  <a:cubicBezTo>
                    <a:pt x="357" y="450"/>
                    <a:pt x="377" y="435"/>
                    <a:pt x="394" y="419"/>
                  </a:cubicBezTo>
                  <a:lnTo>
                    <a:pt x="403" y="407"/>
                  </a:lnTo>
                  <a:cubicBezTo>
                    <a:pt x="494" y="311"/>
                    <a:pt x="488" y="162"/>
                    <a:pt x="390" y="73"/>
                  </a:cubicBezTo>
                  <a:cubicBezTo>
                    <a:pt x="375" y="30"/>
                    <a:pt x="334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1"/>
            <p:cNvSpPr/>
            <p:nvPr/>
          </p:nvSpPr>
          <p:spPr>
            <a:xfrm>
              <a:off x="956978" y="2516961"/>
              <a:ext cx="21331" cy="16509"/>
            </a:xfrm>
            <a:custGeom>
              <a:avLst/>
              <a:gdLst/>
              <a:ahLst/>
              <a:cxnLst/>
              <a:rect l="l" t="t" r="r" b="b"/>
              <a:pathLst>
                <a:path w="438" h="339" extrusionOk="0">
                  <a:moveTo>
                    <a:pt x="217" y="1"/>
                  </a:moveTo>
                  <a:cubicBezTo>
                    <a:pt x="0" y="1"/>
                    <a:pt x="3" y="339"/>
                    <a:pt x="219" y="339"/>
                  </a:cubicBezTo>
                  <a:cubicBezTo>
                    <a:pt x="437" y="339"/>
                    <a:pt x="435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1"/>
            <p:cNvSpPr/>
            <p:nvPr/>
          </p:nvSpPr>
          <p:spPr>
            <a:xfrm>
              <a:off x="1043180" y="2449606"/>
              <a:ext cx="23035" cy="33408"/>
            </a:xfrm>
            <a:custGeom>
              <a:avLst/>
              <a:gdLst/>
              <a:ahLst/>
              <a:cxnLst/>
              <a:rect l="l" t="t" r="r" b="b"/>
              <a:pathLst>
                <a:path w="473" h="686" extrusionOk="0">
                  <a:moveTo>
                    <a:pt x="235" y="0"/>
                  </a:moveTo>
                  <a:cubicBezTo>
                    <a:pt x="231" y="0"/>
                    <a:pt x="228" y="1"/>
                    <a:pt x="224" y="1"/>
                  </a:cubicBezTo>
                  <a:cubicBezTo>
                    <a:pt x="101" y="7"/>
                    <a:pt x="0" y="101"/>
                    <a:pt x="0" y="227"/>
                  </a:cubicBezTo>
                  <a:lnTo>
                    <a:pt x="0" y="334"/>
                  </a:lnTo>
                  <a:cubicBezTo>
                    <a:pt x="1" y="372"/>
                    <a:pt x="12" y="410"/>
                    <a:pt x="32" y="442"/>
                  </a:cubicBezTo>
                  <a:cubicBezTo>
                    <a:pt x="13" y="555"/>
                    <a:pt x="79" y="685"/>
                    <a:pt x="227" y="685"/>
                  </a:cubicBezTo>
                  <a:cubicBezTo>
                    <a:pt x="364" y="685"/>
                    <a:pt x="427" y="574"/>
                    <a:pt x="420" y="467"/>
                  </a:cubicBezTo>
                  <a:cubicBezTo>
                    <a:pt x="455" y="435"/>
                    <a:pt x="473" y="389"/>
                    <a:pt x="471" y="341"/>
                  </a:cubicBezTo>
                  <a:cubicBezTo>
                    <a:pt x="470" y="314"/>
                    <a:pt x="462" y="286"/>
                    <a:pt x="450" y="263"/>
                  </a:cubicBezTo>
                  <a:lnTo>
                    <a:pt x="450" y="223"/>
                  </a:lnTo>
                  <a:cubicBezTo>
                    <a:pt x="450" y="109"/>
                    <a:pt x="350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1"/>
            <p:cNvSpPr/>
            <p:nvPr/>
          </p:nvSpPr>
          <p:spPr>
            <a:xfrm>
              <a:off x="1135470" y="2409476"/>
              <a:ext cx="40859" cy="27905"/>
            </a:xfrm>
            <a:custGeom>
              <a:avLst/>
              <a:gdLst/>
              <a:ahLst/>
              <a:cxnLst/>
              <a:rect l="l" t="t" r="r" b="b"/>
              <a:pathLst>
                <a:path w="839" h="573" extrusionOk="0">
                  <a:moveTo>
                    <a:pt x="519" y="0"/>
                  </a:moveTo>
                  <a:cubicBezTo>
                    <a:pt x="485" y="0"/>
                    <a:pt x="451" y="14"/>
                    <a:pt x="423" y="38"/>
                  </a:cubicBezTo>
                  <a:lnTo>
                    <a:pt x="295" y="145"/>
                  </a:lnTo>
                  <a:cubicBezTo>
                    <a:pt x="275" y="162"/>
                    <a:pt x="263" y="186"/>
                    <a:pt x="259" y="211"/>
                  </a:cubicBezTo>
                  <a:cubicBezTo>
                    <a:pt x="238" y="202"/>
                    <a:pt x="215" y="198"/>
                    <a:pt x="191" y="198"/>
                  </a:cubicBezTo>
                  <a:cubicBezTo>
                    <a:pt x="94" y="198"/>
                    <a:pt x="1" y="286"/>
                    <a:pt x="6" y="387"/>
                  </a:cubicBezTo>
                  <a:cubicBezTo>
                    <a:pt x="12" y="487"/>
                    <a:pt x="90" y="572"/>
                    <a:pt x="195" y="572"/>
                  </a:cubicBezTo>
                  <a:cubicBezTo>
                    <a:pt x="293" y="572"/>
                    <a:pt x="387" y="484"/>
                    <a:pt x="381" y="383"/>
                  </a:cubicBezTo>
                  <a:cubicBezTo>
                    <a:pt x="379" y="376"/>
                    <a:pt x="379" y="369"/>
                    <a:pt x="377" y="362"/>
                  </a:cubicBezTo>
                  <a:lnTo>
                    <a:pt x="377" y="362"/>
                  </a:lnTo>
                  <a:cubicBezTo>
                    <a:pt x="379" y="362"/>
                    <a:pt x="380" y="362"/>
                    <a:pt x="382" y="362"/>
                  </a:cubicBezTo>
                  <a:cubicBezTo>
                    <a:pt x="417" y="362"/>
                    <a:pt x="451" y="349"/>
                    <a:pt x="478" y="325"/>
                  </a:cubicBezTo>
                  <a:lnTo>
                    <a:pt x="582" y="239"/>
                  </a:lnTo>
                  <a:lnTo>
                    <a:pt x="582" y="239"/>
                  </a:lnTo>
                  <a:cubicBezTo>
                    <a:pt x="579" y="249"/>
                    <a:pt x="578" y="258"/>
                    <a:pt x="578" y="269"/>
                  </a:cubicBezTo>
                  <a:cubicBezTo>
                    <a:pt x="581" y="339"/>
                    <a:pt x="638" y="395"/>
                    <a:pt x="708" y="396"/>
                  </a:cubicBezTo>
                  <a:cubicBezTo>
                    <a:pt x="776" y="396"/>
                    <a:pt x="839" y="336"/>
                    <a:pt x="835" y="267"/>
                  </a:cubicBezTo>
                  <a:cubicBezTo>
                    <a:pt x="834" y="196"/>
                    <a:pt x="777" y="139"/>
                    <a:pt x="706" y="139"/>
                  </a:cubicBezTo>
                  <a:cubicBezTo>
                    <a:pt x="682" y="139"/>
                    <a:pt x="659" y="146"/>
                    <a:pt x="640" y="160"/>
                  </a:cubicBezTo>
                  <a:cubicBezTo>
                    <a:pt x="648" y="115"/>
                    <a:pt x="635" y="69"/>
                    <a:pt x="604" y="37"/>
                  </a:cubicBezTo>
                  <a:cubicBezTo>
                    <a:pt x="579" y="12"/>
                    <a:pt x="549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1"/>
            <p:cNvSpPr/>
            <p:nvPr/>
          </p:nvSpPr>
          <p:spPr>
            <a:xfrm>
              <a:off x="1199659" y="2387219"/>
              <a:ext cx="28100" cy="21623"/>
            </a:xfrm>
            <a:custGeom>
              <a:avLst/>
              <a:gdLst/>
              <a:ahLst/>
              <a:cxnLst/>
              <a:rect l="l" t="t" r="r" b="b"/>
              <a:pathLst>
                <a:path w="577" h="444" extrusionOk="0">
                  <a:moveTo>
                    <a:pt x="286" y="0"/>
                  </a:moveTo>
                  <a:cubicBezTo>
                    <a:pt x="0" y="0"/>
                    <a:pt x="4" y="444"/>
                    <a:pt x="291" y="444"/>
                  </a:cubicBezTo>
                  <a:cubicBezTo>
                    <a:pt x="576" y="444"/>
                    <a:pt x="573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1"/>
            <p:cNvSpPr/>
            <p:nvPr/>
          </p:nvSpPr>
          <p:spPr>
            <a:xfrm>
              <a:off x="1256640" y="2377236"/>
              <a:ext cx="26298" cy="27662"/>
            </a:xfrm>
            <a:custGeom>
              <a:avLst/>
              <a:gdLst/>
              <a:ahLst/>
              <a:cxnLst/>
              <a:rect l="l" t="t" r="r" b="b"/>
              <a:pathLst>
                <a:path w="540" h="568" extrusionOk="0">
                  <a:moveTo>
                    <a:pt x="209" y="0"/>
                  </a:moveTo>
                  <a:cubicBezTo>
                    <a:pt x="26" y="0"/>
                    <a:pt x="0" y="238"/>
                    <a:pt x="124" y="315"/>
                  </a:cubicBezTo>
                  <a:cubicBezTo>
                    <a:pt x="68" y="428"/>
                    <a:pt x="176" y="568"/>
                    <a:pt x="296" y="568"/>
                  </a:cubicBezTo>
                  <a:cubicBezTo>
                    <a:pt x="297" y="568"/>
                    <a:pt x="297" y="568"/>
                    <a:pt x="298" y="568"/>
                  </a:cubicBezTo>
                  <a:cubicBezTo>
                    <a:pt x="429" y="567"/>
                    <a:pt x="539" y="406"/>
                    <a:pt x="455" y="290"/>
                  </a:cubicBezTo>
                  <a:lnTo>
                    <a:pt x="449" y="281"/>
                  </a:lnTo>
                  <a:cubicBezTo>
                    <a:pt x="429" y="251"/>
                    <a:pt x="400" y="228"/>
                    <a:pt x="368" y="212"/>
                  </a:cubicBezTo>
                  <a:cubicBezTo>
                    <a:pt x="389" y="116"/>
                    <a:pt x="336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1"/>
            <p:cNvSpPr/>
            <p:nvPr/>
          </p:nvSpPr>
          <p:spPr>
            <a:xfrm>
              <a:off x="1325018" y="2360385"/>
              <a:ext cx="21769" cy="19675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234" y="0"/>
                  </a:moveTo>
                  <a:cubicBezTo>
                    <a:pt x="217" y="0"/>
                    <a:pt x="199" y="4"/>
                    <a:pt x="182" y="11"/>
                  </a:cubicBezTo>
                  <a:cubicBezTo>
                    <a:pt x="121" y="36"/>
                    <a:pt x="71" y="63"/>
                    <a:pt x="38" y="125"/>
                  </a:cubicBezTo>
                  <a:cubicBezTo>
                    <a:pt x="1" y="196"/>
                    <a:pt x="7" y="295"/>
                    <a:pt x="70" y="351"/>
                  </a:cubicBezTo>
                  <a:cubicBezTo>
                    <a:pt x="106" y="386"/>
                    <a:pt x="153" y="404"/>
                    <a:pt x="201" y="404"/>
                  </a:cubicBezTo>
                  <a:cubicBezTo>
                    <a:pt x="234" y="404"/>
                    <a:pt x="267" y="395"/>
                    <a:pt x="297" y="378"/>
                  </a:cubicBezTo>
                  <a:cubicBezTo>
                    <a:pt x="356" y="344"/>
                    <a:pt x="386" y="295"/>
                    <a:pt x="408" y="232"/>
                  </a:cubicBezTo>
                  <a:cubicBezTo>
                    <a:pt x="447" y="125"/>
                    <a:pt x="343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1"/>
            <p:cNvSpPr/>
            <p:nvPr/>
          </p:nvSpPr>
          <p:spPr>
            <a:xfrm>
              <a:off x="1335099" y="2328193"/>
              <a:ext cx="90777" cy="56395"/>
            </a:xfrm>
            <a:custGeom>
              <a:avLst/>
              <a:gdLst/>
              <a:ahLst/>
              <a:cxnLst/>
              <a:rect l="l" t="t" r="r" b="b"/>
              <a:pathLst>
                <a:path w="1864" h="1158" extrusionOk="0">
                  <a:moveTo>
                    <a:pt x="1361" y="1"/>
                  </a:moveTo>
                  <a:cubicBezTo>
                    <a:pt x="1330" y="1"/>
                    <a:pt x="1298" y="7"/>
                    <a:pt x="1268" y="20"/>
                  </a:cubicBezTo>
                  <a:cubicBezTo>
                    <a:pt x="1185" y="55"/>
                    <a:pt x="1119" y="143"/>
                    <a:pt x="1124" y="236"/>
                  </a:cubicBezTo>
                  <a:cubicBezTo>
                    <a:pt x="1125" y="252"/>
                    <a:pt x="1129" y="267"/>
                    <a:pt x="1133" y="283"/>
                  </a:cubicBezTo>
                  <a:cubicBezTo>
                    <a:pt x="1106" y="304"/>
                    <a:pt x="1084" y="329"/>
                    <a:pt x="1067" y="359"/>
                  </a:cubicBezTo>
                  <a:cubicBezTo>
                    <a:pt x="1050" y="331"/>
                    <a:pt x="1027" y="311"/>
                    <a:pt x="997" y="300"/>
                  </a:cubicBezTo>
                  <a:cubicBezTo>
                    <a:pt x="966" y="260"/>
                    <a:pt x="918" y="237"/>
                    <a:pt x="867" y="237"/>
                  </a:cubicBezTo>
                  <a:cubicBezTo>
                    <a:pt x="800" y="239"/>
                    <a:pt x="741" y="279"/>
                    <a:pt x="714" y="341"/>
                  </a:cubicBezTo>
                  <a:cubicBezTo>
                    <a:pt x="660" y="255"/>
                    <a:pt x="568" y="194"/>
                    <a:pt x="437" y="194"/>
                  </a:cubicBezTo>
                  <a:cubicBezTo>
                    <a:pt x="1" y="194"/>
                    <a:pt x="7" y="874"/>
                    <a:pt x="443" y="874"/>
                  </a:cubicBezTo>
                  <a:cubicBezTo>
                    <a:pt x="483" y="874"/>
                    <a:pt x="521" y="867"/>
                    <a:pt x="558" y="854"/>
                  </a:cubicBezTo>
                  <a:lnTo>
                    <a:pt x="558" y="854"/>
                  </a:lnTo>
                  <a:cubicBezTo>
                    <a:pt x="548" y="879"/>
                    <a:pt x="543" y="905"/>
                    <a:pt x="545" y="932"/>
                  </a:cubicBezTo>
                  <a:cubicBezTo>
                    <a:pt x="552" y="1056"/>
                    <a:pt x="647" y="1157"/>
                    <a:pt x="774" y="1157"/>
                  </a:cubicBezTo>
                  <a:cubicBezTo>
                    <a:pt x="893" y="1157"/>
                    <a:pt x="1006" y="1050"/>
                    <a:pt x="1000" y="929"/>
                  </a:cubicBezTo>
                  <a:cubicBezTo>
                    <a:pt x="993" y="806"/>
                    <a:pt x="898" y="703"/>
                    <a:pt x="771" y="703"/>
                  </a:cubicBezTo>
                  <a:cubicBezTo>
                    <a:pt x="756" y="703"/>
                    <a:pt x="742" y="704"/>
                    <a:pt x="728" y="707"/>
                  </a:cubicBezTo>
                  <a:cubicBezTo>
                    <a:pt x="755" y="655"/>
                    <a:pt x="768" y="598"/>
                    <a:pt x="768" y="540"/>
                  </a:cubicBezTo>
                  <a:cubicBezTo>
                    <a:pt x="798" y="562"/>
                    <a:pt x="834" y="574"/>
                    <a:pt x="871" y="574"/>
                  </a:cubicBezTo>
                  <a:cubicBezTo>
                    <a:pt x="880" y="574"/>
                    <a:pt x="891" y="573"/>
                    <a:pt x="902" y="571"/>
                  </a:cubicBezTo>
                  <a:cubicBezTo>
                    <a:pt x="916" y="575"/>
                    <a:pt x="931" y="579"/>
                    <a:pt x="946" y="579"/>
                  </a:cubicBezTo>
                  <a:cubicBezTo>
                    <a:pt x="969" y="578"/>
                    <a:pt x="991" y="572"/>
                    <a:pt x="1011" y="561"/>
                  </a:cubicBezTo>
                  <a:cubicBezTo>
                    <a:pt x="1015" y="729"/>
                    <a:pt x="1125" y="895"/>
                    <a:pt x="1342" y="895"/>
                  </a:cubicBezTo>
                  <a:cubicBezTo>
                    <a:pt x="1526" y="895"/>
                    <a:pt x="1631" y="774"/>
                    <a:pt x="1659" y="635"/>
                  </a:cubicBezTo>
                  <a:cubicBezTo>
                    <a:pt x="1663" y="635"/>
                    <a:pt x="1668" y="636"/>
                    <a:pt x="1673" y="636"/>
                  </a:cubicBezTo>
                  <a:cubicBezTo>
                    <a:pt x="1770" y="636"/>
                    <a:pt x="1863" y="548"/>
                    <a:pt x="1858" y="447"/>
                  </a:cubicBezTo>
                  <a:cubicBezTo>
                    <a:pt x="1853" y="347"/>
                    <a:pt x="1774" y="261"/>
                    <a:pt x="1669" y="261"/>
                  </a:cubicBezTo>
                  <a:cubicBezTo>
                    <a:pt x="1644" y="261"/>
                    <a:pt x="1618" y="267"/>
                    <a:pt x="1595" y="278"/>
                  </a:cubicBezTo>
                  <a:cubicBezTo>
                    <a:pt x="1607" y="204"/>
                    <a:pt x="1586" y="121"/>
                    <a:pt x="1531" y="72"/>
                  </a:cubicBezTo>
                  <a:lnTo>
                    <a:pt x="1525" y="66"/>
                  </a:lnTo>
                  <a:cubicBezTo>
                    <a:pt x="1480" y="23"/>
                    <a:pt x="1421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1"/>
            <p:cNvSpPr/>
            <p:nvPr/>
          </p:nvSpPr>
          <p:spPr>
            <a:xfrm>
              <a:off x="1429873" y="2319914"/>
              <a:ext cx="129201" cy="54154"/>
            </a:xfrm>
            <a:custGeom>
              <a:avLst/>
              <a:gdLst/>
              <a:ahLst/>
              <a:cxnLst/>
              <a:rect l="l" t="t" r="r" b="b"/>
              <a:pathLst>
                <a:path w="2653" h="1112" extrusionOk="0">
                  <a:moveTo>
                    <a:pt x="2438" y="0"/>
                  </a:moveTo>
                  <a:cubicBezTo>
                    <a:pt x="2400" y="0"/>
                    <a:pt x="2364" y="13"/>
                    <a:pt x="2334" y="36"/>
                  </a:cubicBezTo>
                  <a:cubicBezTo>
                    <a:pt x="2302" y="48"/>
                    <a:pt x="2276" y="71"/>
                    <a:pt x="2261" y="101"/>
                  </a:cubicBezTo>
                  <a:cubicBezTo>
                    <a:pt x="2215" y="154"/>
                    <a:pt x="2199" y="226"/>
                    <a:pt x="2218" y="294"/>
                  </a:cubicBezTo>
                  <a:cubicBezTo>
                    <a:pt x="2161" y="331"/>
                    <a:pt x="2121" y="391"/>
                    <a:pt x="2111" y="458"/>
                  </a:cubicBezTo>
                  <a:cubicBezTo>
                    <a:pt x="2081" y="357"/>
                    <a:pt x="1989" y="290"/>
                    <a:pt x="1886" y="288"/>
                  </a:cubicBezTo>
                  <a:cubicBezTo>
                    <a:pt x="1808" y="291"/>
                    <a:pt x="1737" y="329"/>
                    <a:pt x="1693" y="392"/>
                  </a:cubicBezTo>
                  <a:cubicBezTo>
                    <a:pt x="1656" y="319"/>
                    <a:pt x="1584" y="281"/>
                    <a:pt x="1510" y="281"/>
                  </a:cubicBezTo>
                  <a:cubicBezTo>
                    <a:pt x="1460" y="281"/>
                    <a:pt x="1408" y="299"/>
                    <a:pt x="1368" y="338"/>
                  </a:cubicBezTo>
                  <a:cubicBezTo>
                    <a:pt x="1363" y="236"/>
                    <a:pt x="1285" y="154"/>
                    <a:pt x="1184" y="145"/>
                  </a:cubicBezTo>
                  <a:cubicBezTo>
                    <a:pt x="1130" y="62"/>
                    <a:pt x="1040" y="3"/>
                    <a:pt x="910" y="3"/>
                  </a:cubicBezTo>
                  <a:cubicBezTo>
                    <a:pt x="908" y="3"/>
                    <a:pt x="907" y="3"/>
                    <a:pt x="905" y="3"/>
                  </a:cubicBezTo>
                  <a:cubicBezTo>
                    <a:pt x="688" y="3"/>
                    <a:pt x="583" y="175"/>
                    <a:pt x="586" y="345"/>
                  </a:cubicBezTo>
                  <a:cubicBezTo>
                    <a:pt x="543" y="301"/>
                    <a:pt x="484" y="276"/>
                    <a:pt x="424" y="276"/>
                  </a:cubicBezTo>
                  <a:cubicBezTo>
                    <a:pt x="422" y="276"/>
                    <a:pt x="421" y="276"/>
                    <a:pt x="419" y="276"/>
                  </a:cubicBezTo>
                  <a:cubicBezTo>
                    <a:pt x="396" y="276"/>
                    <a:pt x="373" y="280"/>
                    <a:pt x="352" y="288"/>
                  </a:cubicBezTo>
                  <a:cubicBezTo>
                    <a:pt x="325" y="218"/>
                    <a:pt x="259" y="172"/>
                    <a:pt x="184" y="172"/>
                  </a:cubicBezTo>
                  <a:cubicBezTo>
                    <a:pt x="90" y="172"/>
                    <a:pt x="1" y="256"/>
                    <a:pt x="5" y="353"/>
                  </a:cubicBezTo>
                  <a:cubicBezTo>
                    <a:pt x="10" y="448"/>
                    <a:pt x="86" y="531"/>
                    <a:pt x="186" y="531"/>
                  </a:cubicBezTo>
                  <a:lnTo>
                    <a:pt x="187" y="531"/>
                  </a:lnTo>
                  <a:cubicBezTo>
                    <a:pt x="202" y="651"/>
                    <a:pt x="296" y="748"/>
                    <a:pt x="422" y="748"/>
                  </a:cubicBezTo>
                  <a:cubicBezTo>
                    <a:pt x="535" y="744"/>
                    <a:pt x="631" y="663"/>
                    <a:pt x="653" y="553"/>
                  </a:cubicBezTo>
                  <a:cubicBezTo>
                    <a:pt x="707" y="627"/>
                    <a:pt x="794" y="681"/>
                    <a:pt x="916" y="681"/>
                  </a:cubicBezTo>
                  <a:cubicBezTo>
                    <a:pt x="919" y="681"/>
                    <a:pt x="922" y="680"/>
                    <a:pt x="925" y="680"/>
                  </a:cubicBezTo>
                  <a:cubicBezTo>
                    <a:pt x="931" y="707"/>
                    <a:pt x="948" y="731"/>
                    <a:pt x="970" y="748"/>
                  </a:cubicBezTo>
                  <a:cubicBezTo>
                    <a:pt x="990" y="762"/>
                    <a:pt x="1010" y="768"/>
                    <a:pt x="1029" y="768"/>
                  </a:cubicBezTo>
                  <a:cubicBezTo>
                    <a:pt x="1103" y="768"/>
                    <a:pt x="1161" y="674"/>
                    <a:pt x="1128" y="606"/>
                  </a:cubicBezTo>
                  <a:cubicBezTo>
                    <a:pt x="1151" y="586"/>
                    <a:pt x="1172" y="563"/>
                    <a:pt x="1187" y="537"/>
                  </a:cubicBezTo>
                  <a:cubicBezTo>
                    <a:pt x="1234" y="532"/>
                    <a:pt x="1276" y="513"/>
                    <a:pt x="1310" y="480"/>
                  </a:cubicBezTo>
                  <a:lnTo>
                    <a:pt x="1310" y="480"/>
                  </a:lnTo>
                  <a:cubicBezTo>
                    <a:pt x="1306" y="589"/>
                    <a:pt x="1374" y="702"/>
                    <a:pt x="1514" y="702"/>
                  </a:cubicBezTo>
                  <a:cubicBezTo>
                    <a:pt x="1517" y="703"/>
                    <a:pt x="1519" y="703"/>
                    <a:pt x="1521" y="703"/>
                  </a:cubicBezTo>
                  <a:cubicBezTo>
                    <a:pt x="1583" y="703"/>
                    <a:pt x="1642" y="672"/>
                    <a:pt x="1677" y="622"/>
                  </a:cubicBezTo>
                  <a:cubicBezTo>
                    <a:pt x="1689" y="648"/>
                    <a:pt x="1707" y="673"/>
                    <a:pt x="1727" y="693"/>
                  </a:cubicBezTo>
                  <a:cubicBezTo>
                    <a:pt x="1636" y="717"/>
                    <a:pt x="1560" y="804"/>
                    <a:pt x="1564" y="901"/>
                  </a:cubicBezTo>
                  <a:cubicBezTo>
                    <a:pt x="1570" y="1017"/>
                    <a:pt x="1660" y="1112"/>
                    <a:pt x="1780" y="1112"/>
                  </a:cubicBezTo>
                  <a:cubicBezTo>
                    <a:pt x="1890" y="1112"/>
                    <a:pt x="1996" y="1012"/>
                    <a:pt x="1990" y="898"/>
                  </a:cubicBezTo>
                  <a:cubicBezTo>
                    <a:pt x="1988" y="844"/>
                    <a:pt x="1967" y="794"/>
                    <a:pt x="1931" y="755"/>
                  </a:cubicBezTo>
                  <a:cubicBezTo>
                    <a:pt x="2025" y="736"/>
                    <a:pt x="2107" y="656"/>
                    <a:pt x="2121" y="561"/>
                  </a:cubicBezTo>
                  <a:cubicBezTo>
                    <a:pt x="2151" y="663"/>
                    <a:pt x="2245" y="733"/>
                    <a:pt x="2351" y="733"/>
                  </a:cubicBezTo>
                  <a:cubicBezTo>
                    <a:pt x="2477" y="733"/>
                    <a:pt x="2597" y="620"/>
                    <a:pt x="2590" y="491"/>
                  </a:cubicBezTo>
                  <a:cubicBezTo>
                    <a:pt x="2588" y="451"/>
                    <a:pt x="2577" y="412"/>
                    <a:pt x="2557" y="378"/>
                  </a:cubicBezTo>
                  <a:cubicBezTo>
                    <a:pt x="2601" y="334"/>
                    <a:pt x="2635" y="292"/>
                    <a:pt x="2644" y="229"/>
                  </a:cubicBezTo>
                  <a:cubicBezTo>
                    <a:pt x="2652" y="169"/>
                    <a:pt x="2635" y="99"/>
                    <a:pt x="2589" y="56"/>
                  </a:cubicBezTo>
                  <a:cubicBezTo>
                    <a:pt x="2549" y="21"/>
                    <a:pt x="2496" y="0"/>
                    <a:pt x="2443" y="0"/>
                  </a:cubicBezTo>
                  <a:cubicBezTo>
                    <a:pt x="2441" y="0"/>
                    <a:pt x="2439" y="0"/>
                    <a:pt x="2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1"/>
            <p:cNvSpPr/>
            <p:nvPr/>
          </p:nvSpPr>
          <p:spPr>
            <a:xfrm>
              <a:off x="1565849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2" y="8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1"/>
            <p:cNvSpPr/>
            <p:nvPr/>
          </p:nvSpPr>
          <p:spPr>
            <a:xfrm>
              <a:off x="1566871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3" y="8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1"/>
            <p:cNvSpPr/>
            <p:nvPr/>
          </p:nvSpPr>
          <p:spPr>
            <a:xfrm>
              <a:off x="1561660" y="2337008"/>
              <a:ext cx="18214" cy="15633"/>
            </a:xfrm>
            <a:custGeom>
              <a:avLst/>
              <a:gdLst/>
              <a:ahLst/>
              <a:cxnLst/>
              <a:rect l="l" t="t" r="r" b="b"/>
              <a:pathLst>
                <a:path w="374" h="321" extrusionOk="0">
                  <a:moveTo>
                    <a:pt x="202" y="1"/>
                  </a:moveTo>
                  <a:cubicBezTo>
                    <a:pt x="190" y="1"/>
                    <a:pt x="177" y="2"/>
                    <a:pt x="165" y="4"/>
                  </a:cubicBezTo>
                  <a:lnTo>
                    <a:pt x="156" y="6"/>
                  </a:lnTo>
                  <a:cubicBezTo>
                    <a:pt x="1" y="35"/>
                    <a:pt x="6" y="287"/>
                    <a:pt x="158" y="316"/>
                  </a:cubicBezTo>
                  <a:lnTo>
                    <a:pt x="169" y="317"/>
                  </a:lnTo>
                  <a:cubicBezTo>
                    <a:pt x="181" y="319"/>
                    <a:pt x="193" y="321"/>
                    <a:pt x="205" y="321"/>
                  </a:cubicBezTo>
                  <a:cubicBezTo>
                    <a:pt x="294" y="321"/>
                    <a:pt x="373" y="256"/>
                    <a:pt x="372" y="159"/>
                  </a:cubicBezTo>
                  <a:cubicBezTo>
                    <a:pt x="371" y="61"/>
                    <a:pt x="29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1"/>
            <p:cNvSpPr/>
            <p:nvPr/>
          </p:nvSpPr>
          <p:spPr>
            <a:xfrm>
              <a:off x="1582700" y="2320790"/>
              <a:ext cx="48164" cy="36428"/>
            </a:xfrm>
            <a:custGeom>
              <a:avLst/>
              <a:gdLst/>
              <a:ahLst/>
              <a:cxnLst/>
              <a:rect l="l" t="t" r="r" b="b"/>
              <a:pathLst>
                <a:path w="989" h="748" extrusionOk="0">
                  <a:moveTo>
                    <a:pt x="293" y="1"/>
                  </a:moveTo>
                  <a:cubicBezTo>
                    <a:pt x="263" y="1"/>
                    <a:pt x="231" y="10"/>
                    <a:pt x="204" y="31"/>
                  </a:cubicBezTo>
                  <a:cubicBezTo>
                    <a:pt x="151" y="32"/>
                    <a:pt x="101" y="58"/>
                    <a:pt x="69" y="103"/>
                  </a:cubicBezTo>
                  <a:cubicBezTo>
                    <a:pt x="1" y="192"/>
                    <a:pt x="27" y="321"/>
                    <a:pt x="123" y="377"/>
                  </a:cubicBezTo>
                  <a:cubicBezTo>
                    <a:pt x="151" y="393"/>
                    <a:pt x="181" y="401"/>
                    <a:pt x="212" y="401"/>
                  </a:cubicBezTo>
                  <a:cubicBezTo>
                    <a:pt x="226" y="401"/>
                    <a:pt x="240" y="400"/>
                    <a:pt x="253" y="396"/>
                  </a:cubicBezTo>
                  <a:lnTo>
                    <a:pt x="253" y="396"/>
                  </a:lnTo>
                  <a:cubicBezTo>
                    <a:pt x="250" y="570"/>
                    <a:pt x="360" y="748"/>
                    <a:pt x="584" y="748"/>
                  </a:cubicBezTo>
                  <a:cubicBezTo>
                    <a:pt x="717" y="748"/>
                    <a:pt x="809" y="684"/>
                    <a:pt x="860" y="596"/>
                  </a:cubicBezTo>
                  <a:cubicBezTo>
                    <a:pt x="867" y="599"/>
                    <a:pt x="874" y="600"/>
                    <a:pt x="882" y="600"/>
                  </a:cubicBezTo>
                  <a:cubicBezTo>
                    <a:pt x="982" y="600"/>
                    <a:pt x="989" y="461"/>
                    <a:pt x="908" y="435"/>
                  </a:cubicBezTo>
                  <a:cubicBezTo>
                    <a:pt x="911" y="373"/>
                    <a:pt x="901" y="311"/>
                    <a:pt x="874" y="255"/>
                  </a:cubicBezTo>
                  <a:lnTo>
                    <a:pt x="874" y="255"/>
                  </a:lnTo>
                  <a:cubicBezTo>
                    <a:pt x="881" y="261"/>
                    <a:pt x="890" y="266"/>
                    <a:pt x="900" y="266"/>
                  </a:cubicBezTo>
                  <a:cubicBezTo>
                    <a:pt x="901" y="266"/>
                    <a:pt x="902" y="266"/>
                    <a:pt x="903" y="266"/>
                  </a:cubicBezTo>
                  <a:cubicBezTo>
                    <a:pt x="954" y="266"/>
                    <a:pt x="953" y="186"/>
                    <a:pt x="903" y="186"/>
                  </a:cubicBezTo>
                  <a:cubicBezTo>
                    <a:pt x="878" y="186"/>
                    <a:pt x="860" y="208"/>
                    <a:pt x="865" y="232"/>
                  </a:cubicBezTo>
                  <a:cubicBezTo>
                    <a:pt x="814" y="137"/>
                    <a:pt x="719" y="68"/>
                    <a:pt x="579" y="68"/>
                  </a:cubicBezTo>
                  <a:cubicBezTo>
                    <a:pt x="577" y="68"/>
                    <a:pt x="575" y="68"/>
                    <a:pt x="572" y="68"/>
                  </a:cubicBezTo>
                  <a:cubicBezTo>
                    <a:pt x="523" y="68"/>
                    <a:pt x="475" y="80"/>
                    <a:pt x="432" y="100"/>
                  </a:cubicBezTo>
                  <a:cubicBezTo>
                    <a:pt x="410" y="37"/>
                    <a:pt x="35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1"/>
            <p:cNvSpPr/>
            <p:nvPr/>
          </p:nvSpPr>
          <p:spPr>
            <a:xfrm>
              <a:off x="1627067" y="2310904"/>
              <a:ext cx="78163" cy="47336"/>
            </a:xfrm>
            <a:custGeom>
              <a:avLst/>
              <a:gdLst/>
              <a:ahLst/>
              <a:cxnLst/>
              <a:rect l="l" t="t" r="r" b="b"/>
              <a:pathLst>
                <a:path w="1605" h="972" extrusionOk="0">
                  <a:moveTo>
                    <a:pt x="867" y="1"/>
                  </a:moveTo>
                  <a:cubicBezTo>
                    <a:pt x="761" y="1"/>
                    <a:pt x="658" y="96"/>
                    <a:pt x="666" y="206"/>
                  </a:cubicBezTo>
                  <a:cubicBezTo>
                    <a:pt x="666" y="217"/>
                    <a:pt x="668" y="229"/>
                    <a:pt x="670" y="241"/>
                  </a:cubicBezTo>
                  <a:cubicBezTo>
                    <a:pt x="656" y="246"/>
                    <a:pt x="642" y="252"/>
                    <a:pt x="627" y="260"/>
                  </a:cubicBezTo>
                  <a:lnTo>
                    <a:pt x="601" y="277"/>
                  </a:lnTo>
                  <a:cubicBezTo>
                    <a:pt x="585" y="286"/>
                    <a:pt x="570" y="300"/>
                    <a:pt x="557" y="314"/>
                  </a:cubicBezTo>
                  <a:cubicBezTo>
                    <a:pt x="519" y="300"/>
                    <a:pt x="479" y="292"/>
                    <a:pt x="438" y="292"/>
                  </a:cubicBezTo>
                  <a:cubicBezTo>
                    <a:pt x="0" y="292"/>
                    <a:pt x="6" y="972"/>
                    <a:pt x="443" y="972"/>
                  </a:cubicBezTo>
                  <a:cubicBezTo>
                    <a:pt x="569" y="972"/>
                    <a:pt x="656" y="916"/>
                    <a:pt x="710" y="836"/>
                  </a:cubicBezTo>
                  <a:cubicBezTo>
                    <a:pt x="747" y="873"/>
                    <a:pt x="796" y="895"/>
                    <a:pt x="849" y="895"/>
                  </a:cubicBezTo>
                  <a:cubicBezTo>
                    <a:pt x="919" y="892"/>
                    <a:pt x="982" y="855"/>
                    <a:pt x="1018" y="796"/>
                  </a:cubicBezTo>
                  <a:cubicBezTo>
                    <a:pt x="1027" y="811"/>
                    <a:pt x="1039" y="826"/>
                    <a:pt x="1052" y="837"/>
                  </a:cubicBezTo>
                  <a:cubicBezTo>
                    <a:pt x="1097" y="880"/>
                    <a:pt x="1154" y="901"/>
                    <a:pt x="1212" y="901"/>
                  </a:cubicBezTo>
                  <a:cubicBezTo>
                    <a:pt x="1270" y="901"/>
                    <a:pt x="1329" y="879"/>
                    <a:pt x="1374" y="835"/>
                  </a:cubicBezTo>
                  <a:lnTo>
                    <a:pt x="1384" y="824"/>
                  </a:lnTo>
                  <a:cubicBezTo>
                    <a:pt x="1412" y="796"/>
                    <a:pt x="1432" y="760"/>
                    <a:pt x="1440" y="722"/>
                  </a:cubicBezTo>
                  <a:cubicBezTo>
                    <a:pt x="1452" y="728"/>
                    <a:pt x="1467" y="732"/>
                    <a:pt x="1480" y="732"/>
                  </a:cubicBezTo>
                  <a:lnTo>
                    <a:pt x="1490" y="732"/>
                  </a:lnTo>
                  <a:cubicBezTo>
                    <a:pt x="1605" y="732"/>
                    <a:pt x="1603" y="554"/>
                    <a:pt x="1489" y="554"/>
                  </a:cubicBezTo>
                  <a:lnTo>
                    <a:pt x="1478" y="554"/>
                  </a:lnTo>
                  <a:cubicBezTo>
                    <a:pt x="1461" y="554"/>
                    <a:pt x="1444" y="560"/>
                    <a:pt x="1430" y="571"/>
                  </a:cubicBezTo>
                  <a:cubicBezTo>
                    <a:pt x="1419" y="545"/>
                    <a:pt x="1402" y="521"/>
                    <a:pt x="1382" y="502"/>
                  </a:cubicBezTo>
                  <a:cubicBezTo>
                    <a:pt x="1336" y="460"/>
                    <a:pt x="1277" y="438"/>
                    <a:pt x="1218" y="438"/>
                  </a:cubicBezTo>
                  <a:cubicBezTo>
                    <a:pt x="1161" y="438"/>
                    <a:pt x="1104" y="459"/>
                    <a:pt x="1060" y="504"/>
                  </a:cubicBezTo>
                  <a:cubicBezTo>
                    <a:pt x="1056" y="508"/>
                    <a:pt x="1052" y="511"/>
                    <a:pt x="1049" y="516"/>
                  </a:cubicBezTo>
                  <a:cubicBezTo>
                    <a:pt x="1031" y="535"/>
                    <a:pt x="1017" y="557"/>
                    <a:pt x="1006" y="582"/>
                  </a:cubicBezTo>
                  <a:cubicBezTo>
                    <a:pt x="980" y="544"/>
                    <a:pt x="940" y="517"/>
                    <a:pt x="895" y="505"/>
                  </a:cubicBezTo>
                  <a:cubicBezTo>
                    <a:pt x="911" y="473"/>
                    <a:pt x="917" y="438"/>
                    <a:pt x="912" y="402"/>
                  </a:cubicBezTo>
                  <a:cubicBezTo>
                    <a:pt x="1001" y="382"/>
                    <a:pt x="1077" y="297"/>
                    <a:pt x="1073" y="202"/>
                  </a:cubicBezTo>
                  <a:cubicBezTo>
                    <a:pt x="1067" y="91"/>
                    <a:pt x="981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1"/>
            <p:cNvSpPr/>
            <p:nvPr/>
          </p:nvSpPr>
          <p:spPr>
            <a:xfrm>
              <a:off x="1710737" y="2336472"/>
              <a:ext cx="54495" cy="29025"/>
            </a:xfrm>
            <a:custGeom>
              <a:avLst/>
              <a:gdLst/>
              <a:ahLst/>
              <a:cxnLst/>
              <a:rect l="l" t="t" r="r" b="b"/>
              <a:pathLst>
                <a:path w="1119" h="596" extrusionOk="0">
                  <a:moveTo>
                    <a:pt x="261" y="1"/>
                  </a:moveTo>
                  <a:cubicBezTo>
                    <a:pt x="179" y="1"/>
                    <a:pt x="98" y="38"/>
                    <a:pt x="58" y="117"/>
                  </a:cubicBezTo>
                  <a:cubicBezTo>
                    <a:pt x="1" y="227"/>
                    <a:pt x="27" y="383"/>
                    <a:pt x="146" y="442"/>
                  </a:cubicBezTo>
                  <a:lnTo>
                    <a:pt x="317" y="528"/>
                  </a:lnTo>
                  <a:cubicBezTo>
                    <a:pt x="354" y="547"/>
                    <a:pt x="396" y="556"/>
                    <a:pt x="437" y="556"/>
                  </a:cubicBezTo>
                  <a:cubicBezTo>
                    <a:pt x="495" y="556"/>
                    <a:pt x="552" y="537"/>
                    <a:pt x="596" y="498"/>
                  </a:cubicBezTo>
                  <a:cubicBezTo>
                    <a:pt x="642" y="559"/>
                    <a:pt x="715" y="595"/>
                    <a:pt x="791" y="595"/>
                  </a:cubicBezTo>
                  <a:cubicBezTo>
                    <a:pt x="799" y="593"/>
                    <a:pt x="809" y="593"/>
                    <a:pt x="817" y="591"/>
                  </a:cubicBezTo>
                  <a:cubicBezTo>
                    <a:pt x="826" y="594"/>
                    <a:pt x="834" y="596"/>
                    <a:pt x="843" y="596"/>
                  </a:cubicBezTo>
                  <a:cubicBezTo>
                    <a:pt x="874" y="596"/>
                    <a:pt x="904" y="578"/>
                    <a:pt x="923" y="553"/>
                  </a:cubicBezTo>
                  <a:cubicBezTo>
                    <a:pt x="949" y="536"/>
                    <a:pt x="972" y="515"/>
                    <a:pt x="991" y="490"/>
                  </a:cubicBezTo>
                  <a:cubicBezTo>
                    <a:pt x="1061" y="466"/>
                    <a:pt x="1118" y="397"/>
                    <a:pt x="1114" y="320"/>
                  </a:cubicBezTo>
                  <a:cubicBezTo>
                    <a:pt x="1111" y="223"/>
                    <a:pt x="1034" y="146"/>
                    <a:pt x="937" y="142"/>
                  </a:cubicBezTo>
                  <a:cubicBezTo>
                    <a:pt x="895" y="109"/>
                    <a:pt x="841" y="91"/>
                    <a:pt x="786" y="91"/>
                  </a:cubicBezTo>
                  <a:cubicBezTo>
                    <a:pt x="722" y="92"/>
                    <a:pt x="661" y="118"/>
                    <a:pt x="615" y="164"/>
                  </a:cubicBezTo>
                  <a:cubicBezTo>
                    <a:pt x="598" y="143"/>
                    <a:pt x="577" y="127"/>
                    <a:pt x="554" y="115"/>
                  </a:cubicBezTo>
                  <a:lnTo>
                    <a:pt x="383" y="29"/>
                  </a:lnTo>
                  <a:cubicBezTo>
                    <a:pt x="345" y="10"/>
                    <a:pt x="303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1"/>
            <p:cNvSpPr/>
            <p:nvPr/>
          </p:nvSpPr>
          <p:spPr>
            <a:xfrm>
              <a:off x="1706597" y="2349817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1"/>
            <p:cNvSpPr/>
            <p:nvPr/>
          </p:nvSpPr>
          <p:spPr>
            <a:xfrm>
              <a:off x="1783010" y="2339687"/>
              <a:ext cx="108065" cy="64966"/>
            </a:xfrm>
            <a:custGeom>
              <a:avLst/>
              <a:gdLst/>
              <a:ahLst/>
              <a:cxnLst/>
              <a:rect l="l" t="t" r="r" b="b"/>
              <a:pathLst>
                <a:path w="2219" h="1334" extrusionOk="0">
                  <a:moveTo>
                    <a:pt x="1347" y="0"/>
                  </a:moveTo>
                  <a:cubicBezTo>
                    <a:pt x="1076" y="0"/>
                    <a:pt x="974" y="261"/>
                    <a:pt x="1041" y="460"/>
                  </a:cubicBezTo>
                  <a:cubicBezTo>
                    <a:pt x="1009" y="448"/>
                    <a:pt x="974" y="442"/>
                    <a:pt x="940" y="442"/>
                  </a:cubicBezTo>
                  <a:cubicBezTo>
                    <a:pt x="842" y="444"/>
                    <a:pt x="752" y="492"/>
                    <a:pt x="695" y="571"/>
                  </a:cubicBezTo>
                  <a:cubicBezTo>
                    <a:pt x="682" y="493"/>
                    <a:pt x="628" y="426"/>
                    <a:pt x="553" y="399"/>
                  </a:cubicBezTo>
                  <a:cubicBezTo>
                    <a:pt x="515" y="302"/>
                    <a:pt x="422" y="239"/>
                    <a:pt x="320" y="239"/>
                  </a:cubicBezTo>
                  <a:cubicBezTo>
                    <a:pt x="283" y="239"/>
                    <a:pt x="247" y="249"/>
                    <a:pt x="214" y="266"/>
                  </a:cubicBezTo>
                  <a:cubicBezTo>
                    <a:pt x="181" y="268"/>
                    <a:pt x="148" y="277"/>
                    <a:pt x="119" y="293"/>
                  </a:cubicBezTo>
                  <a:cubicBezTo>
                    <a:pt x="57" y="329"/>
                    <a:pt x="16" y="392"/>
                    <a:pt x="10" y="462"/>
                  </a:cubicBezTo>
                  <a:cubicBezTo>
                    <a:pt x="1" y="523"/>
                    <a:pt x="18" y="584"/>
                    <a:pt x="57" y="632"/>
                  </a:cubicBezTo>
                  <a:cubicBezTo>
                    <a:pt x="93" y="679"/>
                    <a:pt x="157" y="721"/>
                    <a:pt x="221" y="721"/>
                  </a:cubicBezTo>
                  <a:cubicBezTo>
                    <a:pt x="222" y="721"/>
                    <a:pt x="223" y="721"/>
                    <a:pt x="223" y="721"/>
                  </a:cubicBezTo>
                  <a:cubicBezTo>
                    <a:pt x="240" y="728"/>
                    <a:pt x="257" y="733"/>
                    <a:pt x="273" y="737"/>
                  </a:cubicBezTo>
                  <a:cubicBezTo>
                    <a:pt x="317" y="814"/>
                    <a:pt x="395" y="854"/>
                    <a:pt x="475" y="854"/>
                  </a:cubicBezTo>
                  <a:cubicBezTo>
                    <a:pt x="535" y="854"/>
                    <a:pt x="596" y="831"/>
                    <a:pt x="642" y="782"/>
                  </a:cubicBezTo>
                  <a:cubicBezTo>
                    <a:pt x="645" y="801"/>
                    <a:pt x="649" y="820"/>
                    <a:pt x="655" y="838"/>
                  </a:cubicBezTo>
                  <a:cubicBezTo>
                    <a:pt x="523" y="867"/>
                    <a:pt x="535" y="1087"/>
                    <a:pt x="686" y="1087"/>
                  </a:cubicBezTo>
                  <a:cubicBezTo>
                    <a:pt x="688" y="1087"/>
                    <a:pt x="690" y="1087"/>
                    <a:pt x="692" y="1087"/>
                  </a:cubicBezTo>
                  <a:cubicBezTo>
                    <a:pt x="740" y="1087"/>
                    <a:pt x="781" y="1056"/>
                    <a:pt x="798" y="1012"/>
                  </a:cubicBezTo>
                  <a:cubicBezTo>
                    <a:pt x="842" y="1038"/>
                    <a:pt x="893" y="1051"/>
                    <a:pt x="946" y="1052"/>
                  </a:cubicBezTo>
                  <a:cubicBezTo>
                    <a:pt x="968" y="1051"/>
                    <a:pt x="991" y="1049"/>
                    <a:pt x="1014" y="1043"/>
                  </a:cubicBezTo>
                  <a:lnTo>
                    <a:pt x="1014" y="1043"/>
                  </a:lnTo>
                  <a:cubicBezTo>
                    <a:pt x="993" y="1086"/>
                    <a:pt x="990" y="1134"/>
                    <a:pt x="1003" y="1180"/>
                  </a:cubicBezTo>
                  <a:cubicBezTo>
                    <a:pt x="1030" y="1261"/>
                    <a:pt x="1112" y="1333"/>
                    <a:pt x="1201" y="1333"/>
                  </a:cubicBezTo>
                  <a:cubicBezTo>
                    <a:pt x="1220" y="1333"/>
                    <a:pt x="1240" y="1330"/>
                    <a:pt x="1259" y="1322"/>
                  </a:cubicBezTo>
                  <a:lnTo>
                    <a:pt x="1266" y="1319"/>
                  </a:lnTo>
                  <a:cubicBezTo>
                    <a:pt x="1317" y="1300"/>
                    <a:pt x="1360" y="1272"/>
                    <a:pt x="1389" y="1224"/>
                  </a:cubicBezTo>
                  <a:cubicBezTo>
                    <a:pt x="1468" y="1085"/>
                    <a:pt x="1366" y="915"/>
                    <a:pt x="1210" y="915"/>
                  </a:cubicBezTo>
                  <a:cubicBezTo>
                    <a:pt x="1205" y="915"/>
                    <a:pt x="1201" y="915"/>
                    <a:pt x="1196" y="915"/>
                  </a:cubicBezTo>
                  <a:cubicBezTo>
                    <a:pt x="1231" y="867"/>
                    <a:pt x="1251" y="806"/>
                    <a:pt x="1248" y="744"/>
                  </a:cubicBezTo>
                  <a:cubicBezTo>
                    <a:pt x="1246" y="714"/>
                    <a:pt x="1240" y="686"/>
                    <a:pt x="1230" y="657"/>
                  </a:cubicBezTo>
                  <a:lnTo>
                    <a:pt x="1230" y="657"/>
                  </a:lnTo>
                  <a:cubicBezTo>
                    <a:pt x="1270" y="673"/>
                    <a:pt x="1311" y="680"/>
                    <a:pt x="1353" y="680"/>
                  </a:cubicBezTo>
                  <a:cubicBezTo>
                    <a:pt x="1400" y="680"/>
                    <a:pt x="1449" y="670"/>
                    <a:pt x="1493" y="651"/>
                  </a:cubicBezTo>
                  <a:lnTo>
                    <a:pt x="1493" y="651"/>
                  </a:lnTo>
                  <a:cubicBezTo>
                    <a:pt x="1384" y="852"/>
                    <a:pt x="1480" y="1172"/>
                    <a:pt x="1780" y="1172"/>
                  </a:cubicBezTo>
                  <a:cubicBezTo>
                    <a:pt x="2218" y="1172"/>
                    <a:pt x="2213" y="492"/>
                    <a:pt x="1775" y="492"/>
                  </a:cubicBezTo>
                  <a:cubicBezTo>
                    <a:pt x="1727" y="492"/>
                    <a:pt x="1678" y="501"/>
                    <a:pt x="1634" y="520"/>
                  </a:cubicBezTo>
                  <a:cubicBezTo>
                    <a:pt x="1744" y="320"/>
                    <a:pt x="1647" y="0"/>
                    <a:pt x="1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1"/>
            <p:cNvSpPr/>
            <p:nvPr/>
          </p:nvSpPr>
          <p:spPr>
            <a:xfrm>
              <a:off x="1901940" y="2393940"/>
              <a:ext cx="18701" cy="14415"/>
            </a:xfrm>
            <a:custGeom>
              <a:avLst/>
              <a:gdLst/>
              <a:ahLst/>
              <a:cxnLst/>
              <a:rect l="l" t="t" r="r" b="b"/>
              <a:pathLst>
                <a:path w="384" h="296" extrusionOk="0">
                  <a:moveTo>
                    <a:pt x="191" y="0"/>
                  </a:moveTo>
                  <a:cubicBezTo>
                    <a:pt x="1" y="0"/>
                    <a:pt x="3" y="295"/>
                    <a:pt x="194" y="295"/>
                  </a:cubicBezTo>
                  <a:cubicBezTo>
                    <a:pt x="383" y="295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1"/>
            <p:cNvSpPr/>
            <p:nvPr/>
          </p:nvSpPr>
          <p:spPr>
            <a:xfrm>
              <a:off x="1937882" y="2408161"/>
              <a:ext cx="74608" cy="62336"/>
            </a:xfrm>
            <a:custGeom>
              <a:avLst/>
              <a:gdLst/>
              <a:ahLst/>
              <a:cxnLst/>
              <a:rect l="l" t="t" r="r" b="b"/>
              <a:pathLst>
                <a:path w="1532" h="1280" extrusionOk="0">
                  <a:moveTo>
                    <a:pt x="213" y="1"/>
                  </a:moveTo>
                  <a:cubicBezTo>
                    <a:pt x="104" y="1"/>
                    <a:pt x="1" y="100"/>
                    <a:pt x="7" y="211"/>
                  </a:cubicBezTo>
                  <a:cubicBezTo>
                    <a:pt x="13" y="323"/>
                    <a:pt x="100" y="417"/>
                    <a:pt x="216" y="417"/>
                  </a:cubicBezTo>
                  <a:cubicBezTo>
                    <a:pt x="227" y="417"/>
                    <a:pt x="237" y="416"/>
                    <a:pt x="247" y="414"/>
                  </a:cubicBezTo>
                  <a:lnTo>
                    <a:pt x="247" y="414"/>
                  </a:lnTo>
                  <a:cubicBezTo>
                    <a:pt x="164" y="615"/>
                    <a:pt x="264" y="902"/>
                    <a:pt x="550" y="902"/>
                  </a:cubicBezTo>
                  <a:cubicBezTo>
                    <a:pt x="551" y="902"/>
                    <a:pt x="553" y="902"/>
                    <a:pt x="555" y="902"/>
                  </a:cubicBezTo>
                  <a:cubicBezTo>
                    <a:pt x="619" y="902"/>
                    <a:pt x="681" y="883"/>
                    <a:pt x="734" y="848"/>
                  </a:cubicBezTo>
                  <a:cubicBezTo>
                    <a:pt x="747" y="1006"/>
                    <a:pt x="855" y="1156"/>
                    <a:pt x="1059" y="1159"/>
                  </a:cubicBezTo>
                  <a:cubicBezTo>
                    <a:pt x="1103" y="1229"/>
                    <a:pt x="1180" y="1279"/>
                    <a:pt x="1265" y="1279"/>
                  </a:cubicBezTo>
                  <a:cubicBezTo>
                    <a:pt x="1269" y="1279"/>
                    <a:pt x="1273" y="1279"/>
                    <a:pt x="1277" y="1279"/>
                  </a:cubicBezTo>
                  <a:cubicBezTo>
                    <a:pt x="1416" y="1272"/>
                    <a:pt x="1531" y="1165"/>
                    <a:pt x="1531" y="1021"/>
                  </a:cubicBezTo>
                  <a:lnTo>
                    <a:pt x="1531" y="1010"/>
                  </a:lnTo>
                  <a:cubicBezTo>
                    <a:pt x="1528" y="912"/>
                    <a:pt x="1472" y="824"/>
                    <a:pt x="1385" y="780"/>
                  </a:cubicBezTo>
                  <a:cubicBezTo>
                    <a:pt x="1368" y="624"/>
                    <a:pt x="1260" y="479"/>
                    <a:pt x="1058" y="479"/>
                  </a:cubicBezTo>
                  <a:cubicBezTo>
                    <a:pt x="1056" y="479"/>
                    <a:pt x="1054" y="479"/>
                    <a:pt x="1052" y="479"/>
                  </a:cubicBezTo>
                  <a:cubicBezTo>
                    <a:pt x="988" y="479"/>
                    <a:pt x="925" y="498"/>
                    <a:pt x="872" y="534"/>
                  </a:cubicBezTo>
                  <a:cubicBezTo>
                    <a:pt x="867" y="463"/>
                    <a:pt x="842" y="396"/>
                    <a:pt x="799" y="340"/>
                  </a:cubicBezTo>
                  <a:lnTo>
                    <a:pt x="799" y="340"/>
                  </a:lnTo>
                  <a:cubicBezTo>
                    <a:pt x="821" y="350"/>
                    <a:pt x="845" y="354"/>
                    <a:pt x="870" y="354"/>
                  </a:cubicBezTo>
                  <a:cubicBezTo>
                    <a:pt x="1097" y="354"/>
                    <a:pt x="1093" y="1"/>
                    <a:pt x="866" y="1"/>
                  </a:cubicBezTo>
                  <a:cubicBezTo>
                    <a:pt x="710" y="1"/>
                    <a:pt x="663" y="169"/>
                    <a:pt x="722" y="272"/>
                  </a:cubicBezTo>
                  <a:cubicBezTo>
                    <a:pt x="669" y="239"/>
                    <a:pt x="607" y="222"/>
                    <a:pt x="544" y="222"/>
                  </a:cubicBezTo>
                  <a:cubicBezTo>
                    <a:pt x="502" y="222"/>
                    <a:pt x="460" y="231"/>
                    <a:pt x="421" y="245"/>
                  </a:cubicBezTo>
                  <a:cubicBezTo>
                    <a:pt x="423" y="233"/>
                    <a:pt x="425" y="220"/>
                    <a:pt x="423" y="208"/>
                  </a:cubicBezTo>
                  <a:cubicBezTo>
                    <a:pt x="417" y="94"/>
                    <a:pt x="3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1"/>
            <p:cNvSpPr/>
            <p:nvPr/>
          </p:nvSpPr>
          <p:spPr>
            <a:xfrm>
              <a:off x="2016195" y="2467723"/>
              <a:ext cx="18896" cy="16948"/>
            </a:xfrm>
            <a:custGeom>
              <a:avLst/>
              <a:gdLst/>
              <a:ahLst/>
              <a:cxnLst/>
              <a:rect l="l" t="t" r="r" b="b"/>
              <a:pathLst>
                <a:path w="388" h="348" extrusionOk="0">
                  <a:moveTo>
                    <a:pt x="178" y="0"/>
                  </a:moveTo>
                  <a:cubicBezTo>
                    <a:pt x="88" y="0"/>
                    <a:pt x="1" y="82"/>
                    <a:pt x="5" y="176"/>
                  </a:cubicBezTo>
                  <a:cubicBezTo>
                    <a:pt x="8" y="271"/>
                    <a:pt x="86" y="348"/>
                    <a:pt x="182" y="348"/>
                  </a:cubicBezTo>
                  <a:lnTo>
                    <a:pt x="210" y="348"/>
                  </a:lnTo>
                  <a:cubicBezTo>
                    <a:pt x="301" y="348"/>
                    <a:pt x="387" y="265"/>
                    <a:pt x="383" y="173"/>
                  </a:cubicBezTo>
                  <a:cubicBezTo>
                    <a:pt x="380" y="77"/>
                    <a:pt x="302" y="1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1"/>
            <p:cNvSpPr/>
            <p:nvPr/>
          </p:nvSpPr>
          <p:spPr>
            <a:xfrm>
              <a:off x="2027104" y="2480337"/>
              <a:ext cx="104851" cy="94819"/>
            </a:xfrm>
            <a:custGeom>
              <a:avLst/>
              <a:gdLst/>
              <a:ahLst/>
              <a:cxnLst/>
              <a:rect l="l" t="t" r="r" b="b"/>
              <a:pathLst>
                <a:path w="2153" h="1947" extrusionOk="0">
                  <a:moveTo>
                    <a:pt x="640" y="0"/>
                  </a:moveTo>
                  <a:cubicBezTo>
                    <a:pt x="619" y="0"/>
                    <a:pt x="596" y="6"/>
                    <a:pt x="574" y="20"/>
                  </a:cubicBezTo>
                  <a:cubicBezTo>
                    <a:pt x="512" y="58"/>
                    <a:pt x="494" y="140"/>
                    <a:pt x="535" y="200"/>
                  </a:cubicBezTo>
                  <a:cubicBezTo>
                    <a:pt x="519" y="198"/>
                    <a:pt x="504" y="197"/>
                    <a:pt x="488" y="196"/>
                  </a:cubicBezTo>
                  <a:cubicBezTo>
                    <a:pt x="479" y="196"/>
                    <a:pt x="471" y="198"/>
                    <a:pt x="461" y="199"/>
                  </a:cubicBezTo>
                  <a:cubicBezTo>
                    <a:pt x="430" y="140"/>
                    <a:pt x="370" y="105"/>
                    <a:pt x="304" y="105"/>
                  </a:cubicBezTo>
                  <a:cubicBezTo>
                    <a:pt x="302" y="105"/>
                    <a:pt x="300" y="105"/>
                    <a:pt x="298" y="105"/>
                  </a:cubicBezTo>
                  <a:cubicBezTo>
                    <a:pt x="105" y="105"/>
                    <a:pt x="62" y="333"/>
                    <a:pt x="165" y="441"/>
                  </a:cubicBezTo>
                  <a:cubicBezTo>
                    <a:pt x="109" y="442"/>
                    <a:pt x="59" y="473"/>
                    <a:pt x="31" y="521"/>
                  </a:cubicBezTo>
                  <a:cubicBezTo>
                    <a:pt x="0" y="574"/>
                    <a:pt x="6" y="630"/>
                    <a:pt x="33" y="682"/>
                  </a:cubicBezTo>
                  <a:lnTo>
                    <a:pt x="36" y="691"/>
                  </a:lnTo>
                  <a:cubicBezTo>
                    <a:pt x="60" y="741"/>
                    <a:pt x="113" y="765"/>
                    <a:pt x="166" y="765"/>
                  </a:cubicBezTo>
                  <a:cubicBezTo>
                    <a:pt x="190" y="765"/>
                    <a:pt x="213" y="761"/>
                    <a:pt x="235" y="751"/>
                  </a:cubicBezTo>
                  <a:cubicBezTo>
                    <a:pt x="290" y="825"/>
                    <a:pt x="375" y="875"/>
                    <a:pt x="493" y="876"/>
                  </a:cubicBezTo>
                  <a:cubicBezTo>
                    <a:pt x="490" y="884"/>
                    <a:pt x="485" y="892"/>
                    <a:pt x="481" y="900"/>
                  </a:cubicBezTo>
                  <a:cubicBezTo>
                    <a:pt x="461" y="937"/>
                    <a:pt x="444" y="975"/>
                    <a:pt x="431" y="1015"/>
                  </a:cubicBezTo>
                  <a:cubicBezTo>
                    <a:pt x="421" y="1054"/>
                    <a:pt x="421" y="1103"/>
                    <a:pt x="418" y="1144"/>
                  </a:cubicBezTo>
                  <a:cubicBezTo>
                    <a:pt x="415" y="1192"/>
                    <a:pt x="435" y="1253"/>
                    <a:pt x="460" y="1293"/>
                  </a:cubicBezTo>
                  <a:cubicBezTo>
                    <a:pt x="480" y="1328"/>
                    <a:pt x="510" y="1357"/>
                    <a:pt x="543" y="1381"/>
                  </a:cubicBezTo>
                  <a:cubicBezTo>
                    <a:pt x="487" y="1426"/>
                    <a:pt x="456" y="1495"/>
                    <a:pt x="457" y="1568"/>
                  </a:cubicBezTo>
                  <a:cubicBezTo>
                    <a:pt x="465" y="1704"/>
                    <a:pt x="569" y="1814"/>
                    <a:pt x="709" y="1814"/>
                  </a:cubicBezTo>
                  <a:cubicBezTo>
                    <a:pt x="838" y="1814"/>
                    <a:pt x="962" y="1698"/>
                    <a:pt x="955" y="1563"/>
                  </a:cubicBezTo>
                  <a:cubicBezTo>
                    <a:pt x="951" y="1497"/>
                    <a:pt x="923" y="1432"/>
                    <a:pt x="874" y="1385"/>
                  </a:cubicBezTo>
                  <a:cubicBezTo>
                    <a:pt x="892" y="1374"/>
                    <a:pt x="908" y="1362"/>
                    <a:pt x="924" y="1349"/>
                  </a:cubicBezTo>
                  <a:cubicBezTo>
                    <a:pt x="938" y="1336"/>
                    <a:pt x="953" y="1322"/>
                    <a:pt x="964" y="1306"/>
                  </a:cubicBezTo>
                  <a:cubicBezTo>
                    <a:pt x="970" y="1366"/>
                    <a:pt x="992" y="1431"/>
                    <a:pt x="1039" y="1469"/>
                  </a:cubicBezTo>
                  <a:lnTo>
                    <a:pt x="1045" y="1474"/>
                  </a:lnTo>
                  <a:cubicBezTo>
                    <a:pt x="1080" y="1504"/>
                    <a:pt x="1119" y="1526"/>
                    <a:pt x="1162" y="1541"/>
                  </a:cubicBezTo>
                  <a:cubicBezTo>
                    <a:pt x="1183" y="1546"/>
                    <a:pt x="1205" y="1549"/>
                    <a:pt x="1226" y="1549"/>
                  </a:cubicBezTo>
                  <a:cubicBezTo>
                    <a:pt x="1263" y="1549"/>
                    <a:pt x="1300" y="1541"/>
                    <a:pt x="1333" y="1525"/>
                  </a:cubicBezTo>
                  <a:cubicBezTo>
                    <a:pt x="1358" y="1514"/>
                    <a:pt x="1382" y="1499"/>
                    <a:pt x="1404" y="1481"/>
                  </a:cubicBezTo>
                  <a:lnTo>
                    <a:pt x="1404" y="1481"/>
                  </a:lnTo>
                  <a:cubicBezTo>
                    <a:pt x="1336" y="1680"/>
                    <a:pt x="1440" y="1946"/>
                    <a:pt x="1714" y="1946"/>
                  </a:cubicBezTo>
                  <a:cubicBezTo>
                    <a:pt x="2152" y="1946"/>
                    <a:pt x="2146" y="1267"/>
                    <a:pt x="1708" y="1267"/>
                  </a:cubicBezTo>
                  <a:cubicBezTo>
                    <a:pt x="1705" y="1267"/>
                    <a:pt x="1702" y="1267"/>
                    <a:pt x="1699" y="1267"/>
                  </a:cubicBezTo>
                  <a:cubicBezTo>
                    <a:pt x="1620" y="1267"/>
                    <a:pt x="1543" y="1297"/>
                    <a:pt x="1486" y="1352"/>
                  </a:cubicBezTo>
                  <a:cubicBezTo>
                    <a:pt x="1492" y="1330"/>
                    <a:pt x="1494" y="1307"/>
                    <a:pt x="1494" y="1283"/>
                  </a:cubicBezTo>
                  <a:cubicBezTo>
                    <a:pt x="1490" y="1191"/>
                    <a:pt x="1440" y="1105"/>
                    <a:pt x="1361" y="1057"/>
                  </a:cubicBezTo>
                  <a:cubicBezTo>
                    <a:pt x="1322" y="1036"/>
                    <a:pt x="1278" y="1024"/>
                    <a:pt x="1234" y="1024"/>
                  </a:cubicBezTo>
                  <a:cubicBezTo>
                    <a:pt x="1220" y="1024"/>
                    <a:pt x="1207" y="1025"/>
                    <a:pt x="1193" y="1028"/>
                  </a:cubicBezTo>
                  <a:cubicBezTo>
                    <a:pt x="1161" y="1031"/>
                    <a:pt x="1131" y="1042"/>
                    <a:pt x="1104" y="1059"/>
                  </a:cubicBezTo>
                  <a:cubicBezTo>
                    <a:pt x="1106" y="1051"/>
                    <a:pt x="1108" y="1045"/>
                    <a:pt x="1111" y="1039"/>
                  </a:cubicBezTo>
                  <a:cubicBezTo>
                    <a:pt x="1318" y="865"/>
                    <a:pt x="1245" y="433"/>
                    <a:pt x="894" y="433"/>
                  </a:cubicBezTo>
                  <a:cubicBezTo>
                    <a:pt x="864" y="433"/>
                    <a:pt x="835" y="436"/>
                    <a:pt x="805" y="443"/>
                  </a:cubicBezTo>
                  <a:cubicBezTo>
                    <a:pt x="787" y="366"/>
                    <a:pt x="741" y="298"/>
                    <a:pt x="675" y="252"/>
                  </a:cubicBezTo>
                  <a:cubicBezTo>
                    <a:pt x="707" y="243"/>
                    <a:pt x="735" y="223"/>
                    <a:pt x="751" y="193"/>
                  </a:cubicBezTo>
                  <a:cubicBezTo>
                    <a:pt x="801" y="104"/>
                    <a:pt x="730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1"/>
            <p:cNvSpPr/>
            <p:nvPr/>
          </p:nvSpPr>
          <p:spPr>
            <a:xfrm>
              <a:off x="2071277" y="2577594"/>
              <a:ext cx="57466" cy="34480"/>
            </a:xfrm>
            <a:custGeom>
              <a:avLst/>
              <a:gdLst/>
              <a:ahLst/>
              <a:cxnLst/>
              <a:rect l="l" t="t" r="r" b="b"/>
              <a:pathLst>
                <a:path w="1180" h="708" extrusionOk="0">
                  <a:moveTo>
                    <a:pt x="486" y="0"/>
                  </a:moveTo>
                  <a:cubicBezTo>
                    <a:pt x="380" y="0"/>
                    <a:pt x="283" y="76"/>
                    <a:pt x="274" y="192"/>
                  </a:cubicBezTo>
                  <a:cubicBezTo>
                    <a:pt x="255" y="192"/>
                    <a:pt x="237" y="196"/>
                    <a:pt x="219" y="200"/>
                  </a:cubicBezTo>
                  <a:cubicBezTo>
                    <a:pt x="156" y="217"/>
                    <a:pt x="90" y="266"/>
                    <a:pt x="60" y="325"/>
                  </a:cubicBezTo>
                  <a:cubicBezTo>
                    <a:pt x="0" y="447"/>
                    <a:pt x="26" y="610"/>
                    <a:pt x="155" y="677"/>
                  </a:cubicBezTo>
                  <a:cubicBezTo>
                    <a:pt x="194" y="697"/>
                    <a:pt x="239" y="707"/>
                    <a:pt x="283" y="707"/>
                  </a:cubicBezTo>
                  <a:cubicBezTo>
                    <a:pt x="361" y="707"/>
                    <a:pt x="438" y="676"/>
                    <a:pt x="485" y="612"/>
                  </a:cubicBezTo>
                  <a:cubicBezTo>
                    <a:pt x="533" y="556"/>
                    <a:pt x="555" y="481"/>
                    <a:pt x="544" y="409"/>
                  </a:cubicBezTo>
                  <a:cubicBezTo>
                    <a:pt x="549" y="406"/>
                    <a:pt x="554" y="404"/>
                    <a:pt x="560" y="403"/>
                  </a:cubicBezTo>
                  <a:cubicBezTo>
                    <a:pt x="575" y="477"/>
                    <a:pt x="640" y="530"/>
                    <a:pt x="715" y="530"/>
                  </a:cubicBezTo>
                  <a:cubicBezTo>
                    <a:pt x="717" y="530"/>
                    <a:pt x="719" y="530"/>
                    <a:pt x="720" y="530"/>
                  </a:cubicBezTo>
                  <a:cubicBezTo>
                    <a:pt x="722" y="530"/>
                    <a:pt x="724" y="530"/>
                    <a:pt x="725" y="530"/>
                  </a:cubicBezTo>
                  <a:cubicBezTo>
                    <a:pt x="797" y="530"/>
                    <a:pt x="861" y="481"/>
                    <a:pt x="877" y="410"/>
                  </a:cubicBezTo>
                  <a:cubicBezTo>
                    <a:pt x="907" y="429"/>
                    <a:pt x="942" y="438"/>
                    <a:pt x="977" y="438"/>
                  </a:cubicBezTo>
                  <a:cubicBezTo>
                    <a:pt x="1030" y="437"/>
                    <a:pt x="1080" y="416"/>
                    <a:pt x="1117" y="379"/>
                  </a:cubicBezTo>
                  <a:cubicBezTo>
                    <a:pt x="1154" y="337"/>
                    <a:pt x="1167" y="293"/>
                    <a:pt x="1173" y="239"/>
                  </a:cubicBezTo>
                  <a:lnTo>
                    <a:pt x="1174" y="228"/>
                  </a:lnTo>
                  <a:cubicBezTo>
                    <a:pt x="1180" y="181"/>
                    <a:pt x="1146" y="120"/>
                    <a:pt x="1114" y="89"/>
                  </a:cubicBezTo>
                  <a:cubicBezTo>
                    <a:pt x="1076" y="52"/>
                    <a:pt x="1026" y="31"/>
                    <a:pt x="974" y="31"/>
                  </a:cubicBezTo>
                  <a:cubicBezTo>
                    <a:pt x="887" y="36"/>
                    <a:pt x="788" y="105"/>
                    <a:pt x="779" y="198"/>
                  </a:cubicBezTo>
                  <a:cubicBezTo>
                    <a:pt x="758" y="191"/>
                    <a:pt x="738" y="187"/>
                    <a:pt x="717" y="187"/>
                  </a:cubicBezTo>
                  <a:cubicBezTo>
                    <a:pt x="711" y="187"/>
                    <a:pt x="704" y="187"/>
                    <a:pt x="697" y="189"/>
                  </a:cubicBezTo>
                  <a:cubicBezTo>
                    <a:pt x="691" y="123"/>
                    <a:pt x="657" y="60"/>
                    <a:pt x="597" y="29"/>
                  </a:cubicBezTo>
                  <a:lnTo>
                    <a:pt x="588" y="26"/>
                  </a:lnTo>
                  <a:cubicBezTo>
                    <a:pt x="555" y="8"/>
                    <a:pt x="52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1"/>
            <p:cNvSpPr/>
            <p:nvPr/>
          </p:nvSpPr>
          <p:spPr>
            <a:xfrm>
              <a:off x="2108583" y="2624786"/>
              <a:ext cx="26201" cy="18409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186" y="0"/>
                  </a:moveTo>
                  <a:cubicBezTo>
                    <a:pt x="91" y="0"/>
                    <a:pt x="1" y="86"/>
                    <a:pt x="7" y="184"/>
                  </a:cubicBezTo>
                  <a:cubicBezTo>
                    <a:pt x="11" y="281"/>
                    <a:pt x="88" y="364"/>
                    <a:pt x="190" y="364"/>
                  </a:cubicBezTo>
                  <a:cubicBezTo>
                    <a:pt x="229" y="363"/>
                    <a:pt x="269" y="349"/>
                    <a:pt x="299" y="324"/>
                  </a:cubicBezTo>
                  <a:cubicBezTo>
                    <a:pt x="323" y="357"/>
                    <a:pt x="363" y="378"/>
                    <a:pt x="403" y="378"/>
                  </a:cubicBezTo>
                  <a:cubicBezTo>
                    <a:pt x="472" y="378"/>
                    <a:pt x="537" y="316"/>
                    <a:pt x="534" y="245"/>
                  </a:cubicBezTo>
                  <a:cubicBezTo>
                    <a:pt x="532" y="174"/>
                    <a:pt x="473" y="116"/>
                    <a:pt x="401" y="116"/>
                  </a:cubicBezTo>
                  <a:cubicBezTo>
                    <a:pt x="386" y="116"/>
                    <a:pt x="372" y="118"/>
                    <a:pt x="358" y="124"/>
                  </a:cubicBezTo>
                  <a:cubicBezTo>
                    <a:pt x="333" y="50"/>
                    <a:pt x="264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1"/>
            <p:cNvSpPr/>
            <p:nvPr/>
          </p:nvSpPr>
          <p:spPr>
            <a:xfrm>
              <a:off x="2063192" y="2664673"/>
              <a:ext cx="78310" cy="115176"/>
            </a:xfrm>
            <a:custGeom>
              <a:avLst/>
              <a:gdLst/>
              <a:ahLst/>
              <a:cxnLst/>
              <a:rect l="l" t="t" r="r" b="b"/>
              <a:pathLst>
                <a:path w="1608" h="2365" extrusionOk="0">
                  <a:moveTo>
                    <a:pt x="1218" y="1"/>
                  </a:moveTo>
                  <a:cubicBezTo>
                    <a:pt x="1179" y="1"/>
                    <a:pt x="1140" y="12"/>
                    <a:pt x="1105" y="36"/>
                  </a:cubicBezTo>
                  <a:cubicBezTo>
                    <a:pt x="1032" y="88"/>
                    <a:pt x="952" y="138"/>
                    <a:pt x="884" y="198"/>
                  </a:cubicBezTo>
                  <a:cubicBezTo>
                    <a:pt x="826" y="250"/>
                    <a:pt x="809" y="331"/>
                    <a:pt x="826" y="405"/>
                  </a:cubicBezTo>
                  <a:cubicBezTo>
                    <a:pt x="729" y="425"/>
                    <a:pt x="694" y="525"/>
                    <a:pt x="715" y="607"/>
                  </a:cubicBezTo>
                  <a:cubicBezTo>
                    <a:pt x="704" y="626"/>
                    <a:pt x="698" y="648"/>
                    <a:pt x="695" y="669"/>
                  </a:cubicBezTo>
                  <a:cubicBezTo>
                    <a:pt x="688" y="721"/>
                    <a:pt x="705" y="775"/>
                    <a:pt x="744" y="812"/>
                  </a:cubicBezTo>
                  <a:cubicBezTo>
                    <a:pt x="773" y="841"/>
                    <a:pt x="821" y="863"/>
                    <a:pt x="866" y="863"/>
                  </a:cubicBezTo>
                  <a:cubicBezTo>
                    <a:pt x="881" y="863"/>
                    <a:pt x="896" y="861"/>
                    <a:pt x="910" y="855"/>
                  </a:cubicBezTo>
                  <a:lnTo>
                    <a:pt x="920" y="851"/>
                  </a:lnTo>
                  <a:cubicBezTo>
                    <a:pt x="928" y="847"/>
                    <a:pt x="935" y="843"/>
                    <a:pt x="942" y="839"/>
                  </a:cubicBezTo>
                  <a:cubicBezTo>
                    <a:pt x="951" y="849"/>
                    <a:pt x="960" y="858"/>
                    <a:pt x="970" y="866"/>
                  </a:cubicBezTo>
                  <a:cubicBezTo>
                    <a:pt x="880" y="919"/>
                    <a:pt x="828" y="1013"/>
                    <a:pt x="817" y="1113"/>
                  </a:cubicBezTo>
                  <a:cubicBezTo>
                    <a:pt x="758" y="1116"/>
                    <a:pt x="701" y="1144"/>
                    <a:pt x="672" y="1199"/>
                  </a:cubicBezTo>
                  <a:cubicBezTo>
                    <a:pt x="638" y="1266"/>
                    <a:pt x="644" y="1354"/>
                    <a:pt x="702" y="1409"/>
                  </a:cubicBezTo>
                  <a:cubicBezTo>
                    <a:pt x="739" y="1448"/>
                    <a:pt x="790" y="1469"/>
                    <a:pt x="842" y="1469"/>
                  </a:cubicBezTo>
                  <a:cubicBezTo>
                    <a:pt x="861" y="1469"/>
                    <a:pt x="880" y="1466"/>
                    <a:pt x="898" y="1460"/>
                  </a:cubicBezTo>
                  <a:cubicBezTo>
                    <a:pt x="915" y="1456"/>
                    <a:pt x="930" y="1448"/>
                    <a:pt x="945" y="1438"/>
                  </a:cubicBezTo>
                  <a:cubicBezTo>
                    <a:pt x="1000" y="1479"/>
                    <a:pt x="1066" y="1501"/>
                    <a:pt x="1135" y="1501"/>
                  </a:cubicBezTo>
                  <a:cubicBezTo>
                    <a:pt x="1139" y="1501"/>
                    <a:pt x="1142" y="1501"/>
                    <a:pt x="1146" y="1501"/>
                  </a:cubicBezTo>
                  <a:cubicBezTo>
                    <a:pt x="1166" y="1501"/>
                    <a:pt x="1187" y="1498"/>
                    <a:pt x="1208" y="1495"/>
                  </a:cubicBezTo>
                  <a:lnTo>
                    <a:pt x="1208" y="1495"/>
                  </a:lnTo>
                  <a:cubicBezTo>
                    <a:pt x="1172" y="1517"/>
                    <a:pt x="1142" y="1550"/>
                    <a:pt x="1124" y="1589"/>
                  </a:cubicBezTo>
                  <a:cubicBezTo>
                    <a:pt x="1086" y="1561"/>
                    <a:pt x="1040" y="1546"/>
                    <a:pt x="993" y="1546"/>
                  </a:cubicBezTo>
                  <a:cubicBezTo>
                    <a:pt x="973" y="1546"/>
                    <a:pt x="952" y="1549"/>
                    <a:pt x="933" y="1554"/>
                  </a:cubicBezTo>
                  <a:cubicBezTo>
                    <a:pt x="878" y="1571"/>
                    <a:pt x="821" y="1584"/>
                    <a:pt x="766" y="1603"/>
                  </a:cubicBezTo>
                  <a:cubicBezTo>
                    <a:pt x="690" y="1631"/>
                    <a:pt x="630" y="1678"/>
                    <a:pt x="565" y="1725"/>
                  </a:cubicBezTo>
                  <a:cubicBezTo>
                    <a:pt x="507" y="1766"/>
                    <a:pt x="463" y="1825"/>
                    <a:pt x="439" y="1894"/>
                  </a:cubicBezTo>
                  <a:cubicBezTo>
                    <a:pt x="433" y="1895"/>
                    <a:pt x="427" y="1897"/>
                    <a:pt x="422" y="1900"/>
                  </a:cubicBezTo>
                  <a:cubicBezTo>
                    <a:pt x="429" y="1857"/>
                    <a:pt x="422" y="1813"/>
                    <a:pt x="402" y="1775"/>
                  </a:cubicBezTo>
                  <a:cubicBezTo>
                    <a:pt x="371" y="1725"/>
                    <a:pt x="315" y="1694"/>
                    <a:pt x="257" y="1694"/>
                  </a:cubicBezTo>
                  <a:cubicBezTo>
                    <a:pt x="202" y="1694"/>
                    <a:pt x="158" y="1716"/>
                    <a:pt x="110" y="1738"/>
                  </a:cubicBezTo>
                  <a:cubicBezTo>
                    <a:pt x="26" y="1776"/>
                    <a:pt x="1" y="1907"/>
                    <a:pt x="48" y="1980"/>
                  </a:cubicBezTo>
                  <a:cubicBezTo>
                    <a:pt x="83" y="2034"/>
                    <a:pt x="140" y="2064"/>
                    <a:pt x="201" y="2064"/>
                  </a:cubicBezTo>
                  <a:cubicBezTo>
                    <a:pt x="225" y="2064"/>
                    <a:pt x="249" y="2059"/>
                    <a:pt x="272" y="2049"/>
                  </a:cubicBezTo>
                  <a:lnTo>
                    <a:pt x="272" y="2049"/>
                  </a:lnTo>
                  <a:cubicBezTo>
                    <a:pt x="263" y="2074"/>
                    <a:pt x="259" y="2101"/>
                    <a:pt x="259" y="2127"/>
                  </a:cubicBezTo>
                  <a:cubicBezTo>
                    <a:pt x="260" y="2266"/>
                    <a:pt x="379" y="2365"/>
                    <a:pt x="504" y="2365"/>
                  </a:cubicBezTo>
                  <a:cubicBezTo>
                    <a:pt x="544" y="2365"/>
                    <a:pt x="585" y="2355"/>
                    <a:pt x="623" y="2333"/>
                  </a:cubicBezTo>
                  <a:lnTo>
                    <a:pt x="630" y="2328"/>
                  </a:lnTo>
                  <a:cubicBezTo>
                    <a:pt x="655" y="2312"/>
                    <a:pt x="678" y="2292"/>
                    <a:pt x="696" y="2268"/>
                  </a:cubicBezTo>
                  <a:cubicBezTo>
                    <a:pt x="706" y="2270"/>
                    <a:pt x="715" y="2270"/>
                    <a:pt x="725" y="2270"/>
                  </a:cubicBezTo>
                  <a:cubicBezTo>
                    <a:pt x="774" y="2270"/>
                    <a:pt x="822" y="2256"/>
                    <a:pt x="863" y="2227"/>
                  </a:cubicBezTo>
                  <a:cubicBezTo>
                    <a:pt x="935" y="2174"/>
                    <a:pt x="1018" y="2127"/>
                    <a:pt x="1073" y="2055"/>
                  </a:cubicBezTo>
                  <a:lnTo>
                    <a:pt x="1076" y="2052"/>
                  </a:lnTo>
                  <a:cubicBezTo>
                    <a:pt x="1108" y="2022"/>
                    <a:pt x="1134" y="1986"/>
                    <a:pt x="1151" y="1946"/>
                  </a:cubicBezTo>
                  <a:cubicBezTo>
                    <a:pt x="1164" y="1928"/>
                    <a:pt x="1177" y="1911"/>
                    <a:pt x="1189" y="1894"/>
                  </a:cubicBezTo>
                  <a:cubicBezTo>
                    <a:pt x="1202" y="1904"/>
                    <a:pt x="1216" y="1915"/>
                    <a:pt x="1230" y="1926"/>
                  </a:cubicBezTo>
                  <a:cubicBezTo>
                    <a:pt x="1258" y="1948"/>
                    <a:pt x="1311" y="1958"/>
                    <a:pt x="1348" y="1958"/>
                  </a:cubicBezTo>
                  <a:cubicBezTo>
                    <a:pt x="1350" y="1958"/>
                    <a:pt x="1352" y="1958"/>
                    <a:pt x="1354" y="1958"/>
                  </a:cubicBezTo>
                  <a:cubicBezTo>
                    <a:pt x="1409" y="1958"/>
                    <a:pt x="1460" y="1939"/>
                    <a:pt x="1503" y="1904"/>
                  </a:cubicBezTo>
                  <a:cubicBezTo>
                    <a:pt x="1535" y="1879"/>
                    <a:pt x="1561" y="1845"/>
                    <a:pt x="1577" y="1805"/>
                  </a:cubicBezTo>
                  <a:cubicBezTo>
                    <a:pt x="1596" y="1760"/>
                    <a:pt x="1608" y="1694"/>
                    <a:pt x="1587" y="1647"/>
                  </a:cubicBezTo>
                  <a:cubicBezTo>
                    <a:pt x="1587" y="1644"/>
                    <a:pt x="1586" y="1641"/>
                    <a:pt x="1585" y="1638"/>
                  </a:cubicBezTo>
                  <a:cubicBezTo>
                    <a:pt x="1562" y="1587"/>
                    <a:pt x="1541" y="1546"/>
                    <a:pt x="1496" y="1510"/>
                  </a:cubicBezTo>
                  <a:cubicBezTo>
                    <a:pt x="1453" y="1477"/>
                    <a:pt x="1399" y="1459"/>
                    <a:pt x="1345" y="1459"/>
                  </a:cubicBezTo>
                  <a:cubicBezTo>
                    <a:pt x="1331" y="1459"/>
                    <a:pt x="1320" y="1460"/>
                    <a:pt x="1306" y="1462"/>
                  </a:cubicBezTo>
                  <a:cubicBezTo>
                    <a:pt x="1541" y="1334"/>
                    <a:pt x="1522" y="932"/>
                    <a:pt x="1254" y="841"/>
                  </a:cubicBezTo>
                  <a:cubicBezTo>
                    <a:pt x="1285" y="805"/>
                    <a:pt x="1303" y="758"/>
                    <a:pt x="1303" y="711"/>
                  </a:cubicBezTo>
                  <a:lnTo>
                    <a:pt x="1303" y="700"/>
                  </a:lnTo>
                  <a:cubicBezTo>
                    <a:pt x="1302" y="633"/>
                    <a:pt x="1268" y="571"/>
                    <a:pt x="1214" y="533"/>
                  </a:cubicBezTo>
                  <a:cubicBezTo>
                    <a:pt x="1260" y="506"/>
                    <a:pt x="1305" y="474"/>
                    <a:pt x="1350" y="445"/>
                  </a:cubicBezTo>
                  <a:cubicBezTo>
                    <a:pt x="1455" y="380"/>
                    <a:pt x="1504" y="229"/>
                    <a:pt x="1433" y="118"/>
                  </a:cubicBezTo>
                  <a:cubicBezTo>
                    <a:pt x="1387" y="50"/>
                    <a:pt x="1302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1"/>
            <p:cNvSpPr/>
            <p:nvPr/>
          </p:nvSpPr>
          <p:spPr>
            <a:xfrm>
              <a:off x="2077365" y="2785891"/>
              <a:ext cx="46849" cy="41638"/>
            </a:xfrm>
            <a:custGeom>
              <a:avLst/>
              <a:gdLst/>
              <a:ahLst/>
              <a:cxnLst/>
              <a:rect l="l" t="t" r="r" b="b"/>
              <a:pathLst>
                <a:path w="962" h="855" extrusionOk="0">
                  <a:moveTo>
                    <a:pt x="466" y="1"/>
                  </a:moveTo>
                  <a:cubicBezTo>
                    <a:pt x="410" y="1"/>
                    <a:pt x="356" y="33"/>
                    <a:pt x="331" y="85"/>
                  </a:cubicBezTo>
                  <a:cubicBezTo>
                    <a:pt x="299" y="72"/>
                    <a:pt x="264" y="64"/>
                    <a:pt x="229" y="64"/>
                  </a:cubicBezTo>
                  <a:cubicBezTo>
                    <a:pt x="206" y="64"/>
                    <a:pt x="183" y="67"/>
                    <a:pt x="161" y="73"/>
                  </a:cubicBezTo>
                  <a:cubicBezTo>
                    <a:pt x="106" y="90"/>
                    <a:pt x="59" y="127"/>
                    <a:pt x="30" y="177"/>
                  </a:cubicBezTo>
                  <a:cubicBezTo>
                    <a:pt x="0" y="234"/>
                    <a:pt x="0" y="285"/>
                    <a:pt x="9" y="348"/>
                  </a:cubicBezTo>
                  <a:cubicBezTo>
                    <a:pt x="24" y="447"/>
                    <a:pt x="141" y="530"/>
                    <a:pt x="212" y="596"/>
                  </a:cubicBezTo>
                  <a:cubicBezTo>
                    <a:pt x="243" y="735"/>
                    <a:pt x="349" y="854"/>
                    <a:pt x="532" y="854"/>
                  </a:cubicBezTo>
                  <a:cubicBezTo>
                    <a:pt x="938" y="854"/>
                    <a:pt x="962" y="271"/>
                    <a:pt x="616" y="185"/>
                  </a:cubicBezTo>
                  <a:cubicBezTo>
                    <a:pt x="631" y="114"/>
                    <a:pt x="598" y="31"/>
                    <a:pt x="514" y="8"/>
                  </a:cubicBezTo>
                  <a:lnTo>
                    <a:pt x="504" y="6"/>
                  </a:lnTo>
                  <a:cubicBezTo>
                    <a:pt x="491" y="2"/>
                    <a:pt x="479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1"/>
            <p:cNvSpPr/>
            <p:nvPr/>
          </p:nvSpPr>
          <p:spPr>
            <a:xfrm>
              <a:off x="2028906" y="2848424"/>
              <a:ext cx="40713" cy="67985"/>
            </a:xfrm>
            <a:custGeom>
              <a:avLst/>
              <a:gdLst/>
              <a:ahLst/>
              <a:cxnLst/>
              <a:rect l="l" t="t" r="r" b="b"/>
              <a:pathLst>
                <a:path w="836" h="1396" extrusionOk="0">
                  <a:moveTo>
                    <a:pt x="560" y="1"/>
                  </a:moveTo>
                  <a:cubicBezTo>
                    <a:pt x="436" y="1"/>
                    <a:pt x="319" y="112"/>
                    <a:pt x="325" y="239"/>
                  </a:cubicBezTo>
                  <a:cubicBezTo>
                    <a:pt x="328" y="287"/>
                    <a:pt x="343" y="333"/>
                    <a:pt x="370" y="372"/>
                  </a:cubicBezTo>
                  <a:cubicBezTo>
                    <a:pt x="55" y="402"/>
                    <a:pt x="0" y="805"/>
                    <a:pt x="201" y="974"/>
                  </a:cubicBezTo>
                  <a:cubicBezTo>
                    <a:pt x="110" y="1021"/>
                    <a:pt x="49" y="1129"/>
                    <a:pt x="85" y="1234"/>
                  </a:cubicBezTo>
                  <a:cubicBezTo>
                    <a:pt x="116" y="1328"/>
                    <a:pt x="186" y="1385"/>
                    <a:pt x="286" y="1395"/>
                  </a:cubicBezTo>
                  <a:cubicBezTo>
                    <a:pt x="291" y="1395"/>
                    <a:pt x="297" y="1395"/>
                    <a:pt x="302" y="1395"/>
                  </a:cubicBezTo>
                  <a:cubicBezTo>
                    <a:pt x="398" y="1395"/>
                    <a:pt x="488" y="1324"/>
                    <a:pt x="513" y="1230"/>
                  </a:cubicBezTo>
                  <a:cubicBezTo>
                    <a:pt x="530" y="1165"/>
                    <a:pt x="517" y="1096"/>
                    <a:pt x="475" y="1042"/>
                  </a:cubicBezTo>
                  <a:cubicBezTo>
                    <a:pt x="761" y="993"/>
                    <a:pt x="813" y="629"/>
                    <a:pt x="638" y="457"/>
                  </a:cubicBezTo>
                  <a:cubicBezTo>
                    <a:pt x="697" y="435"/>
                    <a:pt x="745" y="392"/>
                    <a:pt x="774" y="337"/>
                  </a:cubicBezTo>
                  <a:cubicBezTo>
                    <a:pt x="832" y="285"/>
                    <a:pt x="836" y="197"/>
                    <a:pt x="783" y="140"/>
                  </a:cubicBezTo>
                  <a:cubicBezTo>
                    <a:pt x="776" y="133"/>
                    <a:pt x="769" y="126"/>
                    <a:pt x="763" y="119"/>
                  </a:cubicBezTo>
                  <a:cubicBezTo>
                    <a:pt x="763" y="119"/>
                    <a:pt x="762" y="119"/>
                    <a:pt x="761" y="118"/>
                  </a:cubicBezTo>
                  <a:cubicBezTo>
                    <a:pt x="719" y="45"/>
                    <a:pt x="643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1"/>
            <p:cNvSpPr/>
            <p:nvPr/>
          </p:nvSpPr>
          <p:spPr>
            <a:xfrm>
              <a:off x="2044686" y="2814625"/>
              <a:ext cx="28782" cy="27369"/>
            </a:xfrm>
            <a:custGeom>
              <a:avLst/>
              <a:gdLst/>
              <a:ahLst/>
              <a:cxnLst/>
              <a:rect l="l" t="t" r="r" b="b"/>
              <a:pathLst>
                <a:path w="591" h="562" extrusionOk="0">
                  <a:moveTo>
                    <a:pt x="284" y="1"/>
                  </a:moveTo>
                  <a:cubicBezTo>
                    <a:pt x="258" y="1"/>
                    <a:pt x="233" y="6"/>
                    <a:pt x="208" y="13"/>
                  </a:cubicBezTo>
                  <a:cubicBezTo>
                    <a:pt x="129" y="36"/>
                    <a:pt x="63" y="94"/>
                    <a:pt x="33" y="171"/>
                  </a:cubicBezTo>
                  <a:cubicBezTo>
                    <a:pt x="5" y="240"/>
                    <a:pt x="0" y="332"/>
                    <a:pt x="41" y="400"/>
                  </a:cubicBezTo>
                  <a:cubicBezTo>
                    <a:pt x="76" y="475"/>
                    <a:pt x="143" y="530"/>
                    <a:pt x="223" y="552"/>
                  </a:cubicBezTo>
                  <a:cubicBezTo>
                    <a:pt x="246" y="558"/>
                    <a:pt x="270" y="561"/>
                    <a:pt x="293" y="561"/>
                  </a:cubicBezTo>
                  <a:cubicBezTo>
                    <a:pt x="380" y="561"/>
                    <a:pt x="463" y="521"/>
                    <a:pt x="517" y="450"/>
                  </a:cubicBezTo>
                  <a:cubicBezTo>
                    <a:pt x="577" y="370"/>
                    <a:pt x="590" y="263"/>
                    <a:pt x="550" y="171"/>
                  </a:cubicBezTo>
                  <a:cubicBezTo>
                    <a:pt x="532" y="126"/>
                    <a:pt x="501" y="88"/>
                    <a:pt x="463" y="59"/>
                  </a:cubicBezTo>
                  <a:cubicBezTo>
                    <a:pt x="409" y="19"/>
                    <a:pt x="359" y="7"/>
                    <a:pt x="293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1"/>
            <p:cNvSpPr/>
            <p:nvPr/>
          </p:nvSpPr>
          <p:spPr>
            <a:xfrm>
              <a:off x="2072251" y="2836443"/>
              <a:ext cx="28441" cy="21964"/>
            </a:xfrm>
            <a:custGeom>
              <a:avLst/>
              <a:gdLst/>
              <a:ahLst/>
              <a:cxnLst/>
              <a:rect l="l" t="t" r="r" b="b"/>
              <a:pathLst>
                <a:path w="584" h="451" extrusionOk="0">
                  <a:moveTo>
                    <a:pt x="290" y="1"/>
                  </a:moveTo>
                  <a:cubicBezTo>
                    <a:pt x="1" y="1"/>
                    <a:pt x="4" y="450"/>
                    <a:pt x="294" y="450"/>
                  </a:cubicBezTo>
                  <a:cubicBezTo>
                    <a:pt x="584" y="450"/>
                    <a:pt x="580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1"/>
            <p:cNvSpPr/>
            <p:nvPr/>
          </p:nvSpPr>
          <p:spPr>
            <a:xfrm>
              <a:off x="1968029" y="2903846"/>
              <a:ext cx="51281" cy="59365"/>
            </a:xfrm>
            <a:custGeom>
              <a:avLst/>
              <a:gdLst/>
              <a:ahLst/>
              <a:cxnLst/>
              <a:rect l="l" t="t" r="r" b="b"/>
              <a:pathLst>
                <a:path w="1053" h="1219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476" y="680"/>
                    <a:pt x="507" y="675"/>
                    <a:pt x="536" y="667"/>
                  </a:cubicBezTo>
                  <a:cubicBezTo>
                    <a:pt x="540" y="754"/>
                    <a:pt x="587" y="833"/>
                    <a:pt x="661" y="875"/>
                  </a:cubicBezTo>
                  <a:cubicBezTo>
                    <a:pt x="547" y="975"/>
                    <a:pt x="589" y="1218"/>
                    <a:pt x="786" y="1218"/>
                  </a:cubicBezTo>
                  <a:cubicBezTo>
                    <a:pt x="983" y="1218"/>
                    <a:pt x="1021" y="978"/>
                    <a:pt x="905" y="875"/>
                  </a:cubicBezTo>
                  <a:cubicBezTo>
                    <a:pt x="1004" y="819"/>
                    <a:pt x="1053" y="703"/>
                    <a:pt x="1023" y="593"/>
                  </a:cubicBezTo>
                  <a:cubicBezTo>
                    <a:pt x="1022" y="590"/>
                    <a:pt x="1021" y="586"/>
                    <a:pt x="1021" y="583"/>
                  </a:cubicBezTo>
                  <a:cubicBezTo>
                    <a:pt x="993" y="485"/>
                    <a:pt x="894" y="404"/>
                    <a:pt x="791" y="404"/>
                  </a:cubicBezTo>
                  <a:cubicBezTo>
                    <a:pt x="788" y="404"/>
                    <a:pt x="786" y="404"/>
                    <a:pt x="783" y="404"/>
                  </a:cubicBezTo>
                  <a:cubicBezTo>
                    <a:pt x="777" y="404"/>
                    <a:pt x="771" y="407"/>
                    <a:pt x="765" y="407"/>
                  </a:cubicBezTo>
                  <a:cubicBezTo>
                    <a:pt x="796" y="218"/>
                    <a:pt x="686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1"/>
            <p:cNvSpPr/>
            <p:nvPr/>
          </p:nvSpPr>
          <p:spPr>
            <a:xfrm>
              <a:off x="1806193" y="3003441"/>
              <a:ext cx="170353" cy="114835"/>
            </a:xfrm>
            <a:custGeom>
              <a:avLst/>
              <a:gdLst/>
              <a:ahLst/>
              <a:cxnLst/>
              <a:rect l="l" t="t" r="r" b="b"/>
              <a:pathLst>
                <a:path w="3498" h="2358" extrusionOk="0">
                  <a:moveTo>
                    <a:pt x="2595" y="0"/>
                  </a:moveTo>
                  <a:cubicBezTo>
                    <a:pt x="2524" y="1"/>
                    <a:pt x="2459" y="34"/>
                    <a:pt x="2412" y="87"/>
                  </a:cubicBezTo>
                  <a:cubicBezTo>
                    <a:pt x="2373" y="66"/>
                    <a:pt x="2329" y="55"/>
                    <a:pt x="2284" y="55"/>
                  </a:cubicBezTo>
                  <a:cubicBezTo>
                    <a:pt x="2259" y="55"/>
                    <a:pt x="2235" y="58"/>
                    <a:pt x="2211" y="65"/>
                  </a:cubicBezTo>
                  <a:lnTo>
                    <a:pt x="2198" y="68"/>
                  </a:lnTo>
                  <a:cubicBezTo>
                    <a:pt x="2079" y="103"/>
                    <a:pt x="1997" y="212"/>
                    <a:pt x="1996" y="336"/>
                  </a:cubicBezTo>
                  <a:cubicBezTo>
                    <a:pt x="1977" y="334"/>
                    <a:pt x="1960" y="333"/>
                    <a:pt x="1943" y="333"/>
                  </a:cubicBezTo>
                  <a:cubicBezTo>
                    <a:pt x="1902" y="333"/>
                    <a:pt x="1864" y="340"/>
                    <a:pt x="1823" y="362"/>
                  </a:cubicBezTo>
                  <a:cubicBezTo>
                    <a:pt x="1761" y="399"/>
                    <a:pt x="1719" y="463"/>
                    <a:pt x="1712" y="536"/>
                  </a:cubicBezTo>
                  <a:cubicBezTo>
                    <a:pt x="1708" y="568"/>
                    <a:pt x="1711" y="602"/>
                    <a:pt x="1721" y="635"/>
                  </a:cubicBezTo>
                  <a:cubicBezTo>
                    <a:pt x="1630" y="638"/>
                    <a:pt x="1546" y="682"/>
                    <a:pt x="1491" y="755"/>
                  </a:cubicBezTo>
                  <a:cubicBezTo>
                    <a:pt x="1474" y="749"/>
                    <a:pt x="1458" y="744"/>
                    <a:pt x="1440" y="741"/>
                  </a:cubicBezTo>
                  <a:cubicBezTo>
                    <a:pt x="1430" y="731"/>
                    <a:pt x="1420" y="724"/>
                    <a:pt x="1409" y="716"/>
                  </a:cubicBezTo>
                  <a:lnTo>
                    <a:pt x="1404" y="713"/>
                  </a:lnTo>
                  <a:cubicBezTo>
                    <a:pt x="1370" y="690"/>
                    <a:pt x="1325" y="679"/>
                    <a:pt x="1281" y="679"/>
                  </a:cubicBezTo>
                  <a:cubicBezTo>
                    <a:pt x="1234" y="679"/>
                    <a:pt x="1188" y="691"/>
                    <a:pt x="1153" y="716"/>
                  </a:cubicBezTo>
                  <a:lnTo>
                    <a:pt x="1148" y="718"/>
                  </a:lnTo>
                  <a:cubicBezTo>
                    <a:pt x="1053" y="782"/>
                    <a:pt x="999" y="896"/>
                    <a:pt x="1033" y="1011"/>
                  </a:cubicBezTo>
                  <a:cubicBezTo>
                    <a:pt x="1051" y="1073"/>
                    <a:pt x="1091" y="1125"/>
                    <a:pt x="1146" y="1159"/>
                  </a:cubicBezTo>
                  <a:cubicBezTo>
                    <a:pt x="1152" y="1171"/>
                    <a:pt x="1159" y="1183"/>
                    <a:pt x="1166" y="1194"/>
                  </a:cubicBezTo>
                  <a:cubicBezTo>
                    <a:pt x="1128" y="1183"/>
                    <a:pt x="1089" y="1179"/>
                    <a:pt x="1050" y="1179"/>
                  </a:cubicBezTo>
                  <a:cubicBezTo>
                    <a:pt x="962" y="1179"/>
                    <a:pt x="871" y="1201"/>
                    <a:pt x="783" y="1220"/>
                  </a:cubicBezTo>
                  <a:cubicBezTo>
                    <a:pt x="773" y="1223"/>
                    <a:pt x="764" y="1226"/>
                    <a:pt x="755" y="1230"/>
                  </a:cubicBezTo>
                  <a:cubicBezTo>
                    <a:pt x="705" y="1202"/>
                    <a:pt x="648" y="1189"/>
                    <a:pt x="592" y="1189"/>
                  </a:cubicBezTo>
                  <a:cubicBezTo>
                    <a:pt x="381" y="1189"/>
                    <a:pt x="275" y="1347"/>
                    <a:pt x="268" y="1511"/>
                  </a:cubicBezTo>
                  <a:cubicBezTo>
                    <a:pt x="246" y="1502"/>
                    <a:pt x="223" y="1499"/>
                    <a:pt x="201" y="1499"/>
                  </a:cubicBezTo>
                  <a:cubicBezTo>
                    <a:pt x="99" y="1499"/>
                    <a:pt x="1" y="1590"/>
                    <a:pt x="7" y="1695"/>
                  </a:cubicBezTo>
                  <a:cubicBezTo>
                    <a:pt x="13" y="1800"/>
                    <a:pt x="95" y="1889"/>
                    <a:pt x="204" y="1889"/>
                  </a:cubicBezTo>
                  <a:cubicBezTo>
                    <a:pt x="276" y="1887"/>
                    <a:pt x="340" y="1846"/>
                    <a:pt x="375" y="1784"/>
                  </a:cubicBezTo>
                  <a:cubicBezTo>
                    <a:pt x="427" y="1832"/>
                    <a:pt x="494" y="1860"/>
                    <a:pt x="565" y="1865"/>
                  </a:cubicBezTo>
                  <a:cubicBezTo>
                    <a:pt x="572" y="1958"/>
                    <a:pt x="626" y="2040"/>
                    <a:pt x="708" y="2085"/>
                  </a:cubicBezTo>
                  <a:lnTo>
                    <a:pt x="708" y="2088"/>
                  </a:lnTo>
                  <a:cubicBezTo>
                    <a:pt x="715" y="2237"/>
                    <a:pt x="830" y="2358"/>
                    <a:pt x="983" y="2358"/>
                  </a:cubicBezTo>
                  <a:cubicBezTo>
                    <a:pt x="1126" y="2358"/>
                    <a:pt x="1261" y="2229"/>
                    <a:pt x="1254" y="2083"/>
                  </a:cubicBezTo>
                  <a:cubicBezTo>
                    <a:pt x="1160" y="1963"/>
                    <a:pt x="1090" y="1827"/>
                    <a:pt x="1046" y="1682"/>
                  </a:cubicBezTo>
                  <a:cubicBezTo>
                    <a:pt x="1065" y="1676"/>
                    <a:pt x="1085" y="1670"/>
                    <a:pt x="1105" y="1663"/>
                  </a:cubicBezTo>
                  <a:cubicBezTo>
                    <a:pt x="1146" y="1649"/>
                    <a:pt x="1186" y="1630"/>
                    <a:pt x="1224" y="1607"/>
                  </a:cubicBezTo>
                  <a:cubicBezTo>
                    <a:pt x="1268" y="1577"/>
                    <a:pt x="1295" y="1540"/>
                    <a:pt x="1324" y="1499"/>
                  </a:cubicBezTo>
                  <a:cubicBezTo>
                    <a:pt x="1365" y="1440"/>
                    <a:pt x="1356" y="1363"/>
                    <a:pt x="1322" y="1303"/>
                  </a:cubicBezTo>
                  <a:lnTo>
                    <a:pt x="1324" y="1303"/>
                  </a:lnTo>
                  <a:cubicBezTo>
                    <a:pt x="1347" y="1309"/>
                    <a:pt x="1370" y="1312"/>
                    <a:pt x="1392" y="1312"/>
                  </a:cubicBezTo>
                  <a:cubicBezTo>
                    <a:pt x="1454" y="1312"/>
                    <a:pt x="1514" y="1292"/>
                    <a:pt x="1564" y="1255"/>
                  </a:cubicBezTo>
                  <a:cubicBezTo>
                    <a:pt x="1618" y="1292"/>
                    <a:pt x="1682" y="1312"/>
                    <a:pt x="1749" y="1312"/>
                  </a:cubicBezTo>
                  <a:cubicBezTo>
                    <a:pt x="1751" y="1312"/>
                    <a:pt x="1753" y="1312"/>
                    <a:pt x="1755" y="1312"/>
                  </a:cubicBezTo>
                  <a:cubicBezTo>
                    <a:pt x="1987" y="1312"/>
                    <a:pt x="2093" y="1119"/>
                    <a:pt x="2078" y="939"/>
                  </a:cubicBezTo>
                  <a:cubicBezTo>
                    <a:pt x="2113" y="918"/>
                    <a:pt x="2135" y="880"/>
                    <a:pt x="2135" y="838"/>
                  </a:cubicBezTo>
                  <a:cubicBezTo>
                    <a:pt x="2135" y="805"/>
                    <a:pt x="2121" y="773"/>
                    <a:pt x="2094" y="751"/>
                  </a:cubicBezTo>
                  <a:cubicBezTo>
                    <a:pt x="2105" y="745"/>
                    <a:pt x="2113" y="737"/>
                    <a:pt x="2122" y="729"/>
                  </a:cubicBezTo>
                  <a:cubicBezTo>
                    <a:pt x="2154" y="694"/>
                    <a:pt x="2175" y="651"/>
                    <a:pt x="2182" y="606"/>
                  </a:cubicBezTo>
                  <a:cubicBezTo>
                    <a:pt x="2212" y="616"/>
                    <a:pt x="2243" y="621"/>
                    <a:pt x="2273" y="621"/>
                  </a:cubicBezTo>
                  <a:cubicBezTo>
                    <a:pt x="2375" y="621"/>
                    <a:pt x="2473" y="567"/>
                    <a:pt x="2525" y="474"/>
                  </a:cubicBezTo>
                  <a:cubicBezTo>
                    <a:pt x="2550" y="482"/>
                    <a:pt x="2576" y="487"/>
                    <a:pt x="2601" y="487"/>
                  </a:cubicBezTo>
                  <a:cubicBezTo>
                    <a:pt x="2651" y="487"/>
                    <a:pt x="2699" y="471"/>
                    <a:pt x="2739" y="439"/>
                  </a:cubicBezTo>
                  <a:lnTo>
                    <a:pt x="2739" y="439"/>
                  </a:lnTo>
                  <a:cubicBezTo>
                    <a:pt x="2699" y="632"/>
                    <a:pt x="2807" y="862"/>
                    <a:pt x="3062" y="862"/>
                  </a:cubicBezTo>
                  <a:cubicBezTo>
                    <a:pt x="3497" y="862"/>
                    <a:pt x="3493" y="182"/>
                    <a:pt x="3055" y="182"/>
                  </a:cubicBezTo>
                  <a:cubicBezTo>
                    <a:pt x="3052" y="182"/>
                    <a:pt x="3048" y="182"/>
                    <a:pt x="3045" y="182"/>
                  </a:cubicBezTo>
                  <a:cubicBezTo>
                    <a:pt x="2969" y="182"/>
                    <a:pt x="2896" y="209"/>
                    <a:pt x="2839" y="260"/>
                  </a:cubicBezTo>
                  <a:cubicBezTo>
                    <a:pt x="2839" y="254"/>
                    <a:pt x="2841" y="248"/>
                    <a:pt x="2841" y="242"/>
                  </a:cubicBezTo>
                  <a:cubicBezTo>
                    <a:pt x="2833" y="109"/>
                    <a:pt x="2731" y="0"/>
                    <a:pt x="2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1"/>
            <p:cNvSpPr/>
            <p:nvPr/>
          </p:nvSpPr>
          <p:spPr>
            <a:xfrm>
              <a:off x="1674649" y="3105276"/>
              <a:ext cx="140499" cy="104462"/>
            </a:xfrm>
            <a:custGeom>
              <a:avLst/>
              <a:gdLst/>
              <a:ahLst/>
              <a:cxnLst/>
              <a:rect l="l" t="t" r="r" b="b"/>
              <a:pathLst>
                <a:path w="2885" h="2145" extrusionOk="0">
                  <a:moveTo>
                    <a:pt x="2212" y="481"/>
                  </a:moveTo>
                  <a:cubicBezTo>
                    <a:pt x="2216" y="493"/>
                    <a:pt x="2222" y="505"/>
                    <a:pt x="2229" y="516"/>
                  </a:cubicBezTo>
                  <a:cubicBezTo>
                    <a:pt x="2207" y="506"/>
                    <a:pt x="2183" y="499"/>
                    <a:pt x="2159" y="495"/>
                  </a:cubicBezTo>
                  <a:lnTo>
                    <a:pt x="2158" y="495"/>
                  </a:lnTo>
                  <a:cubicBezTo>
                    <a:pt x="2177" y="493"/>
                    <a:pt x="2195" y="488"/>
                    <a:pt x="2212" y="481"/>
                  </a:cubicBezTo>
                  <a:close/>
                  <a:moveTo>
                    <a:pt x="1476" y="0"/>
                  </a:moveTo>
                  <a:cubicBezTo>
                    <a:pt x="1449" y="0"/>
                    <a:pt x="1421" y="6"/>
                    <a:pt x="1396" y="17"/>
                  </a:cubicBezTo>
                  <a:cubicBezTo>
                    <a:pt x="1334" y="44"/>
                    <a:pt x="1306" y="88"/>
                    <a:pt x="1282" y="149"/>
                  </a:cubicBezTo>
                  <a:cubicBezTo>
                    <a:pt x="1280" y="154"/>
                    <a:pt x="1277" y="159"/>
                    <a:pt x="1276" y="163"/>
                  </a:cubicBezTo>
                  <a:cubicBezTo>
                    <a:pt x="1258" y="206"/>
                    <a:pt x="1273" y="280"/>
                    <a:pt x="1298" y="317"/>
                  </a:cubicBezTo>
                  <a:cubicBezTo>
                    <a:pt x="1320" y="353"/>
                    <a:pt x="1354" y="381"/>
                    <a:pt x="1393" y="398"/>
                  </a:cubicBezTo>
                  <a:cubicBezTo>
                    <a:pt x="1416" y="408"/>
                    <a:pt x="1442" y="412"/>
                    <a:pt x="1467" y="412"/>
                  </a:cubicBezTo>
                  <a:cubicBezTo>
                    <a:pt x="1485" y="412"/>
                    <a:pt x="1503" y="410"/>
                    <a:pt x="1520" y="405"/>
                  </a:cubicBezTo>
                  <a:lnTo>
                    <a:pt x="1520" y="405"/>
                  </a:lnTo>
                  <a:cubicBezTo>
                    <a:pt x="1514" y="425"/>
                    <a:pt x="1511" y="447"/>
                    <a:pt x="1512" y="467"/>
                  </a:cubicBezTo>
                  <a:cubicBezTo>
                    <a:pt x="1513" y="479"/>
                    <a:pt x="1514" y="491"/>
                    <a:pt x="1517" y="503"/>
                  </a:cubicBezTo>
                  <a:cubicBezTo>
                    <a:pt x="1499" y="486"/>
                    <a:pt x="1478" y="470"/>
                    <a:pt x="1457" y="457"/>
                  </a:cubicBezTo>
                  <a:cubicBezTo>
                    <a:pt x="1402" y="426"/>
                    <a:pt x="1336" y="410"/>
                    <a:pt x="1269" y="410"/>
                  </a:cubicBezTo>
                  <a:cubicBezTo>
                    <a:pt x="1168" y="410"/>
                    <a:pt x="1067" y="446"/>
                    <a:pt x="1000" y="520"/>
                  </a:cubicBezTo>
                  <a:cubicBezTo>
                    <a:pt x="997" y="526"/>
                    <a:pt x="992" y="531"/>
                    <a:pt x="987" y="536"/>
                  </a:cubicBezTo>
                  <a:cubicBezTo>
                    <a:pt x="927" y="606"/>
                    <a:pt x="880" y="693"/>
                    <a:pt x="886" y="788"/>
                  </a:cubicBezTo>
                  <a:cubicBezTo>
                    <a:pt x="889" y="820"/>
                    <a:pt x="894" y="851"/>
                    <a:pt x="899" y="883"/>
                  </a:cubicBezTo>
                  <a:cubicBezTo>
                    <a:pt x="902" y="893"/>
                    <a:pt x="906" y="904"/>
                    <a:pt x="910" y="914"/>
                  </a:cubicBezTo>
                  <a:cubicBezTo>
                    <a:pt x="873" y="932"/>
                    <a:pt x="838" y="956"/>
                    <a:pt x="808" y="986"/>
                  </a:cubicBezTo>
                  <a:cubicBezTo>
                    <a:pt x="711" y="1085"/>
                    <a:pt x="695" y="1207"/>
                    <a:pt x="719" y="1338"/>
                  </a:cubicBezTo>
                  <a:cubicBezTo>
                    <a:pt x="719" y="1342"/>
                    <a:pt x="720" y="1346"/>
                    <a:pt x="722" y="1351"/>
                  </a:cubicBezTo>
                  <a:cubicBezTo>
                    <a:pt x="726" y="1375"/>
                    <a:pt x="735" y="1399"/>
                    <a:pt x="747" y="1421"/>
                  </a:cubicBezTo>
                  <a:cubicBezTo>
                    <a:pt x="706" y="1463"/>
                    <a:pt x="684" y="1520"/>
                    <a:pt x="685" y="1580"/>
                  </a:cubicBezTo>
                  <a:cubicBezTo>
                    <a:pt x="687" y="1622"/>
                    <a:pt x="700" y="1664"/>
                    <a:pt x="724" y="1701"/>
                  </a:cubicBezTo>
                  <a:cubicBezTo>
                    <a:pt x="704" y="1687"/>
                    <a:pt x="682" y="1677"/>
                    <a:pt x="663" y="1662"/>
                  </a:cubicBezTo>
                  <a:cubicBezTo>
                    <a:pt x="640" y="1646"/>
                    <a:pt x="613" y="1637"/>
                    <a:pt x="585" y="1637"/>
                  </a:cubicBezTo>
                  <a:cubicBezTo>
                    <a:pt x="580" y="1637"/>
                    <a:pt x="575" y="1637"/>
                    <a:pt x="570" y="1638"/>
                  </a:cubicBezTo>
                  <a:cubicBezTo>
                    <a:pt x="570" y="1630"/>
                    <a:pt x="570" y="1620"/>
                    <a:pt x="570" y="1611"/>
                  </a:cubicBezTo>
                  <a:cubicBezTo>
                    <a:pt x="597" y="1568"/>
                    <a:pt x="610" y="1518"/>
                    <a:pt x="607" y="1468"/>
                  </a:cubicBezTo>
                  <a:cubicBezTo>
                    <a:pt x="599" y="1312"/>
                    <a:pt x="480" y="1184"/>
                    <a:pt x="319" y="1184"/>
                  </a:cubicBezTo>
                  <a:cubicBezTo>
                    <a:pt x="169" y="1184"/>
                    <a:pt x="27" y="1319"/>
                    <a:pt x="35" y="1474"/>
                  </a:cubicBezTo>
                  <a:cubicBezTo>
                    <a:pt x="36" y="1499"/>
                    <a:pt x="41" y="1524"/>
                    <a:pt x="49" y="1547"/>
                  </a:cubicBezTo>
                  <a:cubicBezTo>
                    <a:pt x="36" y="1578"/>
                    <a:pt x="30" y="1611"/>
                    <a:pt x="30" y="1644"/>
                  </a:cubicBezTo>
                  <a:lnTo>
                    <a:pt x="9" y="1815"/>
                  </a:lnTo>
                  <a:cubicBezTo>
                    <a:pt x="0" y="1879"/>
                    <a:pt x="46" y="1964"/>
                    <a:pt x="88" y="2006"/>
                  </a:cubicBezTo>
                  <a:cubicBezTo>
                    <a:pt x="134" y="2050"/>
                    <a:pt x="206" y="2083"/>
                    <a:pt x="271" y="2083"/>
                  </a:cubicBezTo>
                  <a:cubicBezTo>
                    <a:pt x="275" y="2083"/>
                    <a:pt x="278" y="2083"/>
                    <a:pt x="281" y="2083"/>
                  </a:cubicBezTo>
                  <a:cubicBezTo>
                    <a:pt x="348" y="2079"/>
                    <a:pt x="418" y="2057"/>
                    <a:pt x="466" y="2007"/>
                  </a:cubicBezTo>
                  <a:cubicBezTo>
                    <a:pt x="479" y="2023"/>
                    <a:pt x="492" y="2038"/>
                    <a:pt x="507" y="2052"/>
                  </a:cubicBezTo>
                  <a:cubicBezTo>
                    <a:pt x="573" y="2112"/>
                    <a:pt x="659" y="2145"/>
                    <a:pt x="747" y="2145"/>
                  </a:cubicBezTo>
                  <a:cubicBezTo>
                    <a:pt x="775" y="2145"/>
                    <a:pt x="804" y="2141"/>
                    <a:pt x="832" y="2134"/>
                  </a:cubicBezTo>
                  <a:cubicBezTo>
                    <a:pt x="938" y="2110"/>
                    <a:pt x="1002" y="1994"/>
                    <a:pt x="987" y="1891"/>
                  </a:cubicBezTo>
                  <a:cubicBezTo>
                    <a:pt x="982" y="1863"/>
                    <a:pt x="973" y="1835"/>
                    <a:pt x="957" y="1810"/>
                  </a:cubicBezTo>
                  <a:cubicBezTo>
                    <a:pt x="1056" y="1794"/>
                    <a:pt x="1142" y="1710"/>
                    <a:pt x="1154" y="1611"/>
                  </a:cubicBezTo>
                  <a:cubicBezTo>
                    <a:pt x="1179" y="1605"/>
                    <a:pt x="1202" y="1597"/>
                    <a:pt x="1226" y="1587"/>
                  </a:cubicBezTo>
                  <a:cubicBezTo>
                    <a:pt x="1337" y="1564"/>
                    <a:pt x="1433" y="1495"/>
                    <a:pt x="1489" y="1396"/>
                  </a:cubicBezTo>
                  <a:cubicBezTo>
                    <a:pt x="1507" y="1361"/>
                    <a:pt x="1520" y="1323"/>
                    <a:pt x="1528" y="1283"/>
                  </a:cubicBezTo>
                  <a:cubicBezTo>
                    <a:pt x="1578" y="1249"/>
                    <a:pt x="1628" y="1214"/>
                    <a:pt x="1677" y="1179"/>
                  </a:cubicBezTo>
                  <a:cubicBezTo>
                    <a:pt x="1737" y="1137"/>
                    <a:pt x="1787" y="1083"/>
                    <a:pt x="1825" y="1021"/>
                  </a:cubicBezTo>
                  <a:cubicBezTo>
                    <a:pt x="1861" y="1081"/>
                    <a:pt x="1918" y="1126"/>
                    <a:pt x="1983" y="1149"/>
                  </a:cubicBezTo>
                  <a:cubicBezTo>
                    <a:pt x="2015" y="1184"/>
                    <a:pt x="2060" y="1203"/>
                    <a:pt x="2107" y="1203"/>
                  </a:cubicBezTo>
                  <a:cubicBezTo>
                    <a:pt x="2116" y="1203"/>
                    <a:pt x="2124" y="1202"/>
                    <a:pt x="2133" y="1201"/>
                  </a:cubicBezTo>
                  <a:cubicBezTo>
                    <a:pt x="2175" y="1194"/>
                    <a:pt x="2212" y="1173"/>
                    <a:pt x="2239" y="1142"/>
                  </a:cubicBezTo>
                  <a:cubicBezTo>
                    <a:pt x="2448" y="1051"/>
                    <a:pt x="2483" y="755"/>
                    <a:pt x="2344" y="594"/>
                  </a:cubicBezTo>
                  <a:lnTo>
                    <a:pt x="2344" y="594"/>
                  </a:lnTo>
                  <a:cubicBezTo>
                    <a:pt x="2360" y="600"/>
                    <a:pt x="2378" y="602"/>
                    <a:pt x="2395" y="602"/>
                  </a:cubicBezTo>
                  <a:cubicBezTo>
                    <a:pt x="2412" y="602"/>
                    <a:pt x="2430" y="600"/>
                    <a:pt x="2447" y="594"/>
                  </a:cubicBezTo>
                  <a:lnTo>
                    <a:pt x="2464" y="589"/>
                  </a:lnTo>
                  <a:cubicBezTo>
                    <a:pt x="2499" y="606"/>
                    <a:pt x="2536" y="615"/>
                    <a:pt x="2573" y="615"/>
                  </a:cubicBezTo>
                  <a:cubicBezTo>
                    <a:pt x="2618" y="615"/>
                    <a:pt x="2662" y="603"/>
                    <a:pt x="2702" y="579"/>
                  </a:cubicBezTo>
                  <a:lnTo>
                    <a:pt x="2714" y="572"/>
                  </a:lnTo>
                  <a:cubicBezTo>
                    <a:pt x="2857" y="482"/>
                    <a:pt x="2884" y="281"/>
                    <a:pt x="2764" y="162"/>
                  </a:cubicBezTo>
                  <a:cubicBezTo>
                    <a:pt x="2712" y="112"/>
                    <a:pt x="2648" y="89"/>
                    <a:pt x="2585" y="89"/>
                  </a:cubicBezTo>
                  <a:cubicBezTo>
                    <a:pt x="2510" y="89"/>
                    <a:pt x="2435" y="122"/>
                    <a:pt x="2382" y="181"/>
                  </a:cubicBezTo>
                  <a:cubicBezTo>
                    <a:pt x="2354" y="184"/>
                    <a:pt x="2329" y="191"/>
                    <a:pt x="2306" y="204"/>
                  </a:cubicBezTo>
                  <a:cubicBezTo>
                    <a:pt x="2272" y="147"/>
                    <a:pt x="2214" y="104"/>
                    <a:pt x="2146" y="104"/>
                  </a:cubicBezTo>
                  <a:cubicBezTo>
                    <a:pt x="2143" y="104"/>
                    <a:pt x="2141" y="104"/>
                    <a:pt x="2138" y="104"/>
                  </a:cubicBezTo>
                  <a:cubicBezTo>
                    <a:pt x="2053" y="107"/>
                    <a:pt x="1981" y="163"/>
                    <a:pt x="1957" y="244"/>
                  </a:cubicBezTo>
                  <a:cubicBezTo>
                    <a:pt x="1956" y="248"/>
                    <a:pt x="1955" y="251"/>
                    <a:pt x="1953" y="255"/>
                  </a:cubicBezTo>
                  <a:cubicBezTo>
                    <a:pt x="1919" y="357"/>
                    <a:pt x="1993" y="461"/>
                    <a:pt x="2089" y="489"/>
                  </a:cubicBezTo>
                  <a:cubicBezTo>
                    <a:pt x="2050" y="489"/>
                    <a:pt x="2010" y="497"/>
                    <a:pt x="1972" y="511"/>
                  </a:cubicBezTo>
                  <a:cubicBezTo>
                    <a:pt x="1976" y="495"/>
                    <a:pt x="1977" y="479"/>
                    <a:pt x="1976" y="463"/>
                  </a:cubicBezTo>
                  <a:cubicBezTo>
                    <a:pt x="1970" y="336"/>
                    <a:pt x="1872" y="232"/>
                    <a:pt x="1742" y="232"/>
                  </a:cubicBezTo>
                  <a:cubicBezTo>
                    <a:pt x="1718" y="232"/>
                    <a:pt x="1693" y="237"/>
                    <a:pt x="1670" y="245"/>
                  </a:cubicBezTo>
                  <a:cubicBezTo>
                    <a:pt x="1690" y="150"/>
                    <a:pt x="1640" y="55"/>
                    <a:pt x="1551" y="16"/>
                  </a:cubicBezTo>
                  <a:cubicBezTo>
                    <a:pt x="1527" y="5"/>
                    <a:pt x="1502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1"/>
            <p:cNvSpPr/>
            <p:nvPr/>
          </p:nvSpPr>
          <p:spPr>
            <a:xfrm>
              <a:off x="1610606" y="3213881"/>
              <a:ext cx="25762" cy="24106"/>
            </a:xfrm>
            <a:custGeom>
              <a:avLst/>
              <a:gdLst/>
              <a:ahLst/>
              <a:cxnLst/>
              <a:rect l="l" t="t" r="r" b="b"/>
              <a:pathLst>
                <a:path w="529" h="495" extrusionOk="0">
                  <a:moveTo>
                    <a:pt x="277" y="0"/>
                  </a:moveTo>
                  <a:cubicBezTo>
                    <a:pt x="212" y="0"/>
                    <a:pt x="147" y="25"/>
                    <a:pt x="98" y="73"/>
                  </a:cubicBezTo>
                  <a:lnTo>
                    <a:pt x="93" y="79"/>
                  </a:lnTo>
                  <a:cubicBezTo>
                    <a:pt x="0" y="170"/>
                    <a:pt x="4" y="329"/>
                    <a:pt x="96" y="419"/>
                  </a:cubicBezTo>
                  <a:lnTo>
                    <a:pt x="101" y="424"/>
                  </a:lnTo>
                  <a:cubicBezTo>
                    <a:pt x="149" y="470"/>
                    <a:pt x="211" y="494"/>
                    <a:pt x="273" y="494"/>
                  </a:cubicBezTo>
                  <a:cubicBezTo>
                    <a:pt x="307" y="494"/>
                    <a:pt x="341" y="487"/>
                    <a:pt x="373" y="473"/>
                  </a:cubicBezTo>
                  <a:cubicBezTo>
                    <a:pt x="460" y="436"/>
                    <a:pt x="529" y="343"/>
                    <a:pt x="524" y="246"/>
                  </a:cubicBezTo>
                  <a:cubicBezTo>
                    <a:pt x="522" y="158"/>
                    <a:pt x="474" y="77"/>
                    <a:pt x="399" y="32"/>
                  </a:cubicBezTo>
                  <a:cubicBezTo>
                    <a:pt x="360" y="11"/>
                    <a:pt x="318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1"/>
            <p:cNvSpPr/>
            <p:nvPr/>
          </p:nvSpPr>
          <p:spPr>
            <a:xfrm>
              <a:off x="1573544" y="3211153"/>
              <a:ext cx="42710" cy="37304"/>
            </a:xfrm>
            <a:custGeom>
              <a:avLst/>
              <a:gdLst/>
              <a:ahLst/>
              <a:cxnLst/>
              <a:rect l="l" t="t" r="r" b="b"/>
              <a:pathLst>
                <a:path w="877" h="766" extrusionOk="0">
                  <a:moveTo>
                    <a:pt x="467" y="1"/>
                  </a:moveTo>
                  <a:cubicBezTo>
                    <a:pt x="372" y="1"/>
                    <a:pt x="307" y="43"/>
                    <a:pt x="265" y="103"/>
                  </a:cubicBezTo>
                  <a:cubicBezTo>
                    <a:pt x="1" y="260"/>
                    <a:pt x="64" y="766"/>
                    <a:pt x="451" y="766"/>
                  </a:cubicBezTo>
                  <a:cubicBezTo>
                    <a:pt x="795" y="766"/>
                    <a:pt x="877" y="366"/>
                    <a:pt x="704" y="166"/>
                  </a:cubicBezTo>
                  <a:cubicBezTo>
                    <a:pt x="672" y="74"/>
                    <a:pt x="59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1"/>
            <p:cNvSpPr/>
            <p:nvPr/>
          </p:nvSpPr>
          <p:spPr>
            <a:xfrm>
              <a:off x="1476189" y="3276901"/>
              <a:ext cx="19285" cy="14854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0" y="0"/>
                    <a:pt x="4" y="305"/>
                    <a:pt x="200" y="305"/>
                  </a:cubicBezTo>
                  <a:cubicBezTo>
                    <a:pt x="396" y="305"/>
                    <a:pt x="393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1"/>
            <p:cNvSpPr/>
            <p:nvPr/>
          </p:nvSpPr>
          <p:spPr>
            <a:xfrm>
              <a:off x="1428704" y="3289660"/>
              <a:ext cx="26736" cy="20600"/>
            </a:xfrm>
            <a:custGeom>
              <a:avLst/>
              <a:gdLst/>
              <a:ahLst/>
              <a:cxnLst/>
              <a:rect l="l" t="t" r="r" b="b"/>
              <a:pathLst>
                <a:path w="549" h="423" extrusionOk="0">
                  <a:moveTo>
                    <a:pt x="272" y="0"/>
                  </a:moveTo>
                  <a:cubicBezTo>
                    <a:pt x="1" y="0"/>
                    <a:pt x="4" y="423"/>
                    <a:pt x="276" y="423"/>
                  </a:cubicBezTo>
                  <a:cubicBezTo>
                    <a:pt x="548" y="423"/>
                    <a:pt x="54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1"/>
            <p:cNvSpPr/>
            <p:nvPr/>
          </p:nvSpPr>
          <p:spPr>
            <a:xfrm>
              <a:off x="1500199" y="3262436"/>
              <a:ext cx="23912" cy="23035"/>
            </a:xfrm>
            <a:custGeom>
              <a:avLst/>
              <a:gdLst/>
              <a:ahLst/>
              <a:cxnLst/>
              <a:rect l="l" t="t" r="r" b="b"/>
              <a:pathLst>
                <a:path w="491" h="473" extrusionOk="0">
                  <a:moveTo>
                    <a:pt x="239" y="1"/>
                  </a:moveTo>
                  <a:cubicBezTo>
                    <a:pt x="107" y="2"/>
                    <a:pt x="10" y="110"/>
                    <a:pt x="5" y="239"/>
                  </a:cubicBezTo>
                  <a:cubicBezTo>
                    <a:pt x="1" y="368"/>
                    <a:pt x="120" y="472"/>
                    <a:pt x="243" y="472"/>
                  </a:cubicBezTo>
                  <a:cubicBezTo>
                    <a:pt x="264" y="472"/>
                    <a:pt x="285" y="469"/>
                    <a:pt x="306" y="463"/>
                  </a:cubicBezTo>
                  <a:cubicBezTo>
                    <a:pt x="396" y="438"/>
                    <a:pt x="463" y="359"/>
                    <a:pt x="473" y="265"/>
                  </a:cubicBezTo>
                  <a:cubicBezTo>
                    <a:pt x="490" y="125"/>
                    <a:pt x="38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1"/>
            <p:cNvSpPr/>
            <p:nvPr/>
          </p:nvSpPr>
          <p:spPr>
            <a:xfrm>
              <a:off x="922253" y="2636913"/>
              <a:ext cx="69057" cy="118633"/>
            </a:xfrm>
            <a:custGeom>
              <a:avLst/>
              <a:gdLst/>
              <a:ahLst/>
              <a:cxnLst/>
              <a:rect l="l" t="t" r="r" b="b"/>
              <a:pathLst>
                <a:path w="1418" h="2436" extrusionOk="0">
                  <a:moveTo>
                    <a:pt x="976" y="0"/>
                  </a:moveTo>
                  <a:cubicBezTo>
                    <a:pt x="779" y="0"/>
                    <a:pt x="672" y="140"/>
                    <a:pt x="655" y="293"/>
                  </a:cubicBezTo>
                  <a:cubicBezTo>
                    <a:pt x="640" y="302"/>
                    <a:pt x="625" y="313"/>
                    <a:pt x="613" y="327"/>
                  </a:cubicBezTo>
                  <a:cubicBezTo>
                    <a:pt x="611" y="327"/>
                    <a:pt x="608" y="327"/>
                    <a:pt x="605" y="327"/>
                  </a:cubicBezTo>
                  <a:cubicBezTo>
                    <a:pt x="581" y="327"/>
                    <a:pt x="557" y="332"/>
                    <a:pt x="535" y="342"/>
                  </a:cubicBezTo>
                  <a:cubicBezTo>
                    <a:pt x="467" y="371"/>
                    <a:pt x="423" y="438"/>
                    <a:pt x="423" y="513"/>
                  </a:cubicBezTo>
                  <a:cubicBezTo>
                    <a:pt x="423" y="533"/>
                    <a:pt x="421" y="552"/>
                    <a:pt x="421" y="572"/>
                  </a:cubicBezTo>
                  <a:cubicBezTo>
                    <a:pt x="421" y="624"/>
                    <a:pt x="435" y="661"/>
                    <a:pt x="456" y="706"/>
                  </a:cubicBezTo>
                  <a:cubicBezTo>
                    <a:pt x="472" y="743"/>
                    <a:pt x="489" y="781"/>
                    <a:pt x="505" y="818"/>
                  </a:cubicBezTo>
                  <a:cubicBezTo>
                    <a:pt x="512" y="832"/>
                    <a:pt x="523" y="846"/>
                    <a:pt x="535" y="858"/>
                  </a:cubicBezTo>
                  <a:cubicBezTo>
                    <a:pt x="515" y="864"/>
                    <a:pt x="496" y="871"/>
                    <a:pt x="475" y="878"/>
                  </a:cubicBezTo>
                  <a:cubicBezTo>
                    <a:pt x="432" y="860"/>
                    <a:pt x="388" y="852"/>
                    <a:pt x="343" y="852"/>
                  </a:cubicBezTo>
                  <a:cubicBezTo>
                    <a:pt x="226" y="852"/>
                    <a:pt x="113" y="912"/>
                    <a:pt x="49" y="1019"/>
                  </a:cubicBezTo>
                  <a:lnTo>
                    <a:pt x="16" y="1100"/>
                  </a:lnTo>
                  <a:cubicBezTo>
                    <a:pt x="1" y="1159"/>
                    <a:pt x="1" y="1221"/>
                    <a:pt x="17" y="1281"/>
                  </a:cubicBezTo>
                  <a:cubicBezTo>
                    <a:pt x="17" y="1282"/>
                    <a:pt x="18" y="1284"/>
                    <a:pt x="18" y="1287"/>
                  </a:cubicBezTo>
                  <a:cubicBezTo>
                    <a:pt x="33" y="1383"/>
                    <a:pt x="128" y="1469"/>
                    <a:pt x="218" y="1503"/>
                  </a:cubicBezTo>
                  <a:cubicBezTo>
                    <a:pt x="116" y="1542"/>
                    <a:pt x="36" y="1642"/>
                    <a:pt x="42" y="1755"/>
                  </a:cubicBezTo>
                  <a:cubicBezTo>
                    <a:pt x="49" y="1892"/>
                    <a:pt x="149" y="2004"/>
                    <a:pt x="285" y="2017"/>
                  </a:cubicBezTo>
                  <a:cubicBezTo>
                    <a:pt x="242" y="2058"/>
                    <a:pt x="215" y="2114"/>
                    <a:pt x="212" y="2173"/>
                  </a:cubicBezTo>
                  <a:cubicBezTo>
                    <a:pt x="83" y="2220"/>
                    <a:pt x="117" y="2411"/>
                    <a:pt x="253" y="2411"/>
                  </a:cubicBezTo>
                  <a:cubicBezTo>
                    <a:pt x="254" y="2411"/>
                    <a:pt x="255" y="2411"/>
                    <a:pt x="256" y="2411"/>
                  </a:cubicBezTo>
                  <a:cubicBezTo>
                    <a:pt x="279" y="2411"/>
                    <a:pt x="300" y="2405"/>
                    <a:pt x="318" y="2393"/>
                  </a:cubicBezTo>
                  <a:cubicBezTo>
                    <a:pt x="357" y="2420"/>
                    <a:pt x="403" y="2435"/>
                    <a:pt x="450" y="2435"/>
                  </a:cubicBezTo>
                  <a:cubicBezTo>
                    <a:pt x="452" y="2435"/>
                    <a:pt x="453" y="2435"/>
                    <a:pt x="455" y="2435"/>
                  </a:cubicBezTo>
                  <a:cubicBezTo>
                    <a:pt x="583" y="2435"/>
                    <a:pt x="704" y="2321"/>
                    <a:pt x="697" y="2190"/>
                  </a:cubicBezTo>
                  <a:cubicBezTo>
                    <a:pt x="693" y="2070"/>
                    <a:pt x="604" y="1970"/>
                    <a:pt x="485" y="1952"/>
                  </a:cubicBezTo>
                  <a:cubicBezTo>
                    <a:pt x="544" y="1903"/>
                    <a:pt x="578" y="1828"/>
                    <a:pt x="577" y="1751"/>
                  </a:cubicBezTo>
                  <a:cubicBezTo>
                    <a:pt x="573" y="1651"/>
                    <a:pt x="515" y="1560"/>
                    <a:pt x="425" y="1514"/>
                  </a:cubicBezTo>
                  <a:cubicBezTo>
                    <a:pt x="450" y="1508"/>
                    <a:pt x="474" y="1498"/>
                    <a:pt x="498" y="1486"/>
                  </a:cubicBezTo>
                  <a:cubicBezTo>
                    <a:pt x="501" y="1496"/>
                    <a:pt x="511" y="1501"/>
                    <a:pt x="520" y="1501"/>
                  </a:cubicBezTo>
                  <a:cubicBezTo>
                    <a:pt x="524" y="1501"/>
                    <a:pt x="528" y="1500"/>
                    <a:pt x="531" y="1498"/>
                  </a:cubicBezTo>
                  <a:lnTo>
                    <a:pt x="544" y="1494"/>
                  </a:lnTo>
                  <a:cubicBezTo>
                    <a:pt x="563" y="1488"/>
                    <a:pt x="569" y="1464"/>
                    <a:pt x="555" y="1450"/>
                  </a:cubicBezTo>
                  <a:cubicBezTo>
                    <a:pt x="574" y="1435"/>
                    <a:pt x="592" y="1417"/>
                    <a:pt x="608" y="1398"/>
                  </a:cubicBezTo>
                  <a:cubicBezTo>
                    <a:pt x="650" y="1383"/>
                    <a:pt x="692" y="1367"/>
                    <a:pt x="734" y="1351"/>
                  </a:cubicBezTo>
                  <a:cubicBezTo>
                    <a:pt x="790" y="1329"/>
                    <a:pt x="843" y="1303"/>
                    <a:pt x="884" y="1258"/>
                  </a:cubicBezTo>
                  <a:cubicBezTo>
                    <a:pt x="924" y="1214"/>
                    <a:pt x="949" y="1159"/>
                    <a:pt x="956" y="1101"/>
                  </a:cubicBezTo>
                  <a:cubicBezTo>
                    <a:pt x="994" y="1074"/>
                    <a:pt x="1024" y="1035"/>
                    <a:pt x="1042" y="993"/>
                  </a:cubicBezTo>
                  <a:cubicBezTo>
                    <a:pt x="1044" y="983"/>
                    <a:pt x="1048" y="974"/>
                    <a:pt x="1050" y="964"/>
                  </a:cubicBezTo>
                  <a:lnTo>
                    <a:pt x="1053" y="959"/>
                  </a:lnTo>
                  <a:cubicBezTo>
                    <a:pt x="1099" y="900"/>
                    <a:pt x="1120" y="833"/>
                    <a:pt x="1088" y="759"/>
                  </a:cubicBezTo>
                  <a:cubicBezTo>
                    <a:pt x="1074" y="726"/>
                    <a:pt x="1049" y="696"/>
                    <a:pt x="1018" y="676"/>
                  </a:cubicBezTo>
                  <a:cubicBezTo>
                    <a:pt x="1418" y="640"/>
                    <a:pt x="1403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1"/>
            <p:cNvSpPr/>
            <p:nvPr/>
          </p:nvSpPr>
          <p:spPr>
            <a:xfrm>
              <a:off x="1021118" y="2483990"/>
              <a:ext cx="129493" cy="85128"/>
            </a:xfrm>
            <a:custGeom>
              <a:avLst/>
              <a:gdLst/>
              <a:ahLst/>
              <a:cxnLst/>
              <a:rect l="l" t="t" r="r" b="b"/>
              <a:pathLst>
                <a:path w="2659" h="1748" extrusionOk="0">
                  <a:moveTo>
                    <a:pt x="2446" y="0"/>
                  </a:moveTo>
                  <a:cubicBezTo>
                    <a:pt x="2436" y="0"/>
                    <a:pt x="2426" y="2"/>
                    <a:pt x="2416" y="6"/>
                  </a:cubicBezTo>
                  <a:lnTo>
                    <a:pt x="2404" y="11"/>
                  </a:lnTo>
                  <a:cubicBezTo>
                    <a:pt x="2360" y="28"/>
                    <a:pt x="2329" y="67"/>
                    <a:pt x="2323" y="114"/>
                  </a:cubicBezTo>
                  <a:cubicBezTo>
                    <a:pt x="2305" y="103"/>
                    <a:pt x="2284" y="98"/>
                    <a:pt x="2262" y="98"/>
                  </a:cubicBezTo>
                  <a:cubicBezTo>
                    <a:pt x="2205" y="99"/>
                    <a:pt x="2156" y="137"/>
                    <a:pt x="2140" y="191"/>
                  </a:cubicBezTo>
                  <a:cubicBezTo>
                    <a:pt x="2123" y="189"/>
                    <a:pt x="2106" y="186"/>
                    <a:pt x="2090" y="186"/>
                  </a:cubicBezTo>
                  <a:cubicBezTo>
                    <a:pt x="1852" y="186"/>
                    <a:pt x="1744" y="387"/>
                    <a:pt x="1768" y="572"/>
                  </a:cubicBezTo>
                  <a:cubicBezTo>
                    <a:pt x="1762" y="575"/>
                    <a:pt x="1756" y="579"/>
                    <a:pt x="1750" y="584"/>
                  </a:cubicBezTo>
                  <a:cubicBezTo>
                    <a:pt x="1738" y="580"/>
                    <a:pt x="1725" y="578"/>
                    <a:pt x="1713" y="577"/>
                  </a:cubicBezTo>
                  <a:cubicBezTo>
                    <a:pt x="1777" y="496"/>
                    <a:pt x="1740" y="341"/>
                    <a:pt x="1605" y="341"/>
                  </a:cubicBezTo>
                  <a:cubicBezTo>
                    <a:pt x="1447" y="341"/>
                    <a:pt x="1427" y="556"/>
                    <a:pt x="1546" y="612"/>
                  </a:cubicBezTo>
                  <a:cubicBezTo>
                    <a:pt x="1519" y="630"/>
                    <a:pt x="1497" y="655"/>
                    <a:pt x="1481" y="684"/>
                  </a:cubicBezTo>
                  <a:cubicBezTo>
                    <a:pt x="1433" y="657"/>
                    <a:pt x="1379" y="643"/>
                    <a:pt x="1325" y="643"/>
                  </a:cubicBezTo>
                  <a:cubicBezTo>
                    <a:pt x="1323" y="643"/>
                    <a:pt x="1321" y="643"/>
                    <a:pt x="1318" y="643"/>
                  </a:cubicBezTo>
                  <a:lnTo>
                    <a:pt x="1309" y="643"/>
                  </a:lnTo>
                  <a:cubicBezTo>
                    <a:pt x="1254" y="563"/>
                    <a:pt x="1165" y="507"/>
                    <a:pt x="1040" y="507"/>
                  </a:cubicBezTo>
                  <a:cubicBezTo>
                    <a:pt x="1039" y="507"/>
                    <a:pt x="1039" y="507"/>
                    <a:pt x="1038" y="507"/>
                  </a:cubicBezTo>
                  <a:cubicBezTo>
                    <a:pt x="796" y="507"/>
                    <a:pt x="691" y="717"/>
                    <a:pt x="720" y="903"/>
                  </a:cubicBezTo>
                  <a:cubicBezTo>
                    <a:pt x="675" y="920"/>
                    <a:pt x="640" y="956"/>
                    <a:pt x="625" y="1003"/>
                  </a:cubicBezTo>
                  <a:lnTo>
                    <a:pt x="582" y="1109"/>
                  </a:lnTo>
                  <a:cubicBezTo>
                    <a:pt x="577" y="1123"/>
                    <a:pt x="575" y="1138"/>
                    <a:pt x="576" y="1154"/>
                  </a:cubicBezTo>
                  <a:cubicBezTo>
                    <a:pt x="552" y="1193"/>
                    <a:pt x="555" y="1242"/>
                    <a:pt x="583" y="1277"/>
                  </a:cubicBezTo>
                  <a:cubicBezTo>
                    <a:pt x="565" y="1299"/>
                    <a:pt x="555" y="1325"/>
                    <a:pt x="553" y="1352"/>
                  </a:cubicBezTo>
                  <a:cubicBezTo>
                    <a:pt x="521" y="1302"/>
                    <a:pt x="465" y="1274"/>
                    <a:pt x="407" y="1274"/>
                  </a:cubicBezTo>
                  <a:cubicBezTo>
                    <a:pt x="321" y="1279"/>
                    <a:pt x="246" y="1325"/>
                    <a:pt x="170" y="1362"/>
                  </a:cubicBezTo>
                  <a:cubicBezTo>
                    <a:pt x="133" y="1381"/>
                    <a:pt x="104" y="1414"/>
                    <a:pt x="90" y="1455"/>
                  </a:cubicBezTo>
                  <a:cubicBezTo>
                    <a:pt x="13" y="1504"/>
                    <a:pt x="1" y="1611"/>
                    <a:pt x="65" y="1676"/>
                  </a:cubicBezTo>
                  <a:cubicBezTo>
                    <a:pt x="79" y="1689"/>
                    <a:pt x="96" y="1700"/>
                    <a:pt x="115" y="1706"/>
                  </a:cubicBezTo>
                  <a:cubicBezTo>
                    <a:pt x="145" y="1733"/>
                    <a:pt x="183" y="1748"/>
                    <a:pt x="223" y="1748"/>
                  </a:cubicBezTo>
                  <a:cubicBezTo>
                    <a:pt x="248" y="1748"/>
                    <a:pt x="272" y="1740"/>
                    <a:pt x="295" y="1730"/>
                  </a:cubicBezTo>
                  <a:cubicBezTo>
                    <a:pt x="322" y="1726"/>
                    <a:pt x="350" y="1718"/>
                    <a:pt x="373" y="1702"/>
                  </a:cubicBezTo>
                  <a:cubicBezTo>
                    <a:pt x="442" y="1656"/>
                    <a:pt x="516" y="1615"/>
                    <a:pt x="564" y="1543"/>
                  </a:cubicBezTo>
                  <a:cubicBezTo>
                    <a:pt x="579" y="1519"/>
                    <a:pt x="588" y="1491"/>
                    <a:pt x="588" y="1461"/>
                  </a:cubicBezTo>
                  <a:cubicBezTo>
                    <a:pt x="611" y="1485"/>
                    <a:pt x="642" y="1499"/>
                    <a:pt x="675" y="1499"/>
                  </a:cubicBezTo>
                  <a:cubicBezTo>
                    <a:pt x="677" y="1499"/>
                    <a:pt x="678" y="1499"/>
                    <a:pt x="679" y="1499"/>
                  </a:cubicBezTo>
                  <a:cubicBezTo>
                    <a:pt x="805" y="1499"/>
                    <a:pt x="836" y="1354"/>
                    <a:pt x="774" y="1279"/>
                  </a:cubicBezTo>
                  <a:cubicBezTo>
                    <a:pt x="815" y="1261"/>
                    <a:pt x="846" y="1226"/>
                    <a:pt x="861" y="1183"/>
                  </a:cubicBezTo>
                  <a:lnTo>
                    <a:pt x="877" y="1143"/>
                  </a:lnTo>
                  <a:cubicBezTo>
                    <a:pt x="928" y="1172"/>
                    <a:pt x="986" y="1187"/>
                    <a:pt x="1046" y="1187"/>
                  </a:cubicBezTo>
                  <a:cubicBezTo>
                    <a:pt x="1049" y="1187"/>
                    <a:pt x="1052" y="1186"/>
                    <a:pt x="1055" y="1186"/>
                  </a:cubicBezTo>
                  <a:cubicBezTo>
                    <a:pt x="1071" y="1208"/>
                    <a:pt x="1089" y="1230"/>
                    <a:pt x="1110" y="1248"/>
                  </a:cubicBezTo>
                  <a:cubicBezTo>
                    <a:pt x="1051" y="1281"/>
                    <a:pt x="1024" y="1350"/>
                    <a:pt x="1032" y="1416"/>
                  </a:cubicBezTo>
                  <a:cubicBezTo>
                    <a:pt x="1005" y="1382"/>
                    <a:pt x="965" y="1363"/>
                    <a:pt x="923" y="1363"/>
                  </a:cubicBezTo>
                  <a:cubicBezTo>
                    <a:pt x="922" y="1363"/>
                    <a:pt x="921" y="1363"/>
                    <a:pt x="920" y="1363"/>
                  </a:cubicBezTo>
                  <a:cubicBezTo>
                    <a:pt x="730" y="1363"/>
                    <a:pt x="733" y="1657"/>
                    <a:pt x="922" y="1657"/>
                  </a:cubicBezTo>
                  <a:cubicBezTo>
                    <a:pt x="1022" y="1657"/>
                    <a:pt x="1068" y="1576"/>
                    <a:pt x="1062" y="1500"/>
                  </a:cubicBezTo>
                  <a:lnTo>
                    <a:pt x="1062" y="1500"/>
                  </a:lnTo>
                  <a:cubicBezTo>
                    <a:pt x="1091" y="1540"/>
                    <a:pt x="1138" y="1564"/>
                    <a:pt x="1187" y="1564"/>
                  </a:cubicBezTo>
                  <a:cubicBezTo>
                    <a:pt x="1189" y="1564"/>
                    <a:pt x="1191" y="1564"/>
                    <a:pt x="1193" y="1564"/>
                  </a:cubicBezTo>
                  <a:cubicBezTo>
                    <a:pt x="1336" y="1564"/>
                    <a:pt x="1383" y="1420"/>
                    <a:pt x="1339" y="1320"/>
                  </a:cubicBezTo>
                  <a:cubicBezTo>
                    <a:pt x="1543" y="1313"/>
                    <a:pt x="1647" y="1153"/>
                    <a:pt x="1648" y="989"/>
                  </a:cubicBezTo>
                  <a:cubicBezTo>
                    <a:pt x="1654" y="989"/>
                    <a:pt x="1659" y="991"/>
                    <a:pt x="1665" y="991"/>
                  </a:cubicBezTo>
                  <a:lnTo>
                    <a:pt x="1693" y="991"/>
                  </a:lnTo>
                  <a:cubicBezTo>
                    <a:pt x="1794" y="991"/>
                    <a:pt x="1890" y="907"/>
                    <a:pt x="1899" y="806"/>
                  </a:cubicBezTo>
                  <a:cubicBezTo>
                    <a:pt x="1955" y="844"/>
                    <a:pt x="2021" y="866"/>
                    <a:pt x="2089" y="866"/>
                  </a:cubicBezTo>
                  <a:cubicBezTo>
                    <a:pt x="2091" y="866"/>
                    <a:pt x="2092" y="866"/>
                    <a:pt x="2094" y="866"/>
                  </a:cubicBezTo>
                  <a:cubicBezTo>
                    <a:pt x="2236" y="866"/>
                    <a:pt x="2330" y="794"/>
                    <a:pt x="2379" y="698"/>
                  </a:cubicBezTo>
                  <a:cubicBezTo>
                    <a:pt x="2391" y="760"/>
                    <a:pt x="2445" y="796"/>
                    <a:pt x="2499" y="796"/>
                  </a:cubicBezTo>
                  <a:cubicBezTo>
                    <a:pt x="2533" y="796"/>
                    <a:pt x="2568" y="782"/>
                    <a:pt x="2593" y="751"/>
                  </a:cubicBezTo>
                  <a:cubicBezTo>
                    <a:pt x="2658" y="672"/>
                    <a:pt x="2601" y="553"/>
                    <a:pt x="2499" y="553"/>
                  </a:cubicBezTo>
                  <a:cubicBezTo>
                    <a:pt x="2499" y="553"/>
                    <a:pt x="2498" y="553"/>
                    <a:pt x="2498" y="553"/>
                  </a:cubicBezTo>
                  <a:cubicBezTo>
                    <a:pt x="2491" y="554"/>
                    <a:pt x="2485" y="554"/>
                    <a:pt x="2479" y="555"/>
                  </a:cubicBezTo>
                  <a:cubicBezTo>
                    <a:pt x="2481" y="500"/>
                    <a:pt x="2451" y="448"/>
                    <a:pt x="2404" y="422"/>
                  </a:cubicBezTo>
                  <a:cubicBezTo>
                    <a:pt x="2393" y="384"/>
                    <a:pt x="2375" y="348"/>
                    <a:pt x="2353" y="316"/>
                  </a:cubicBezTo>
                  <a:cubicBezTo>
                    <a:pt x="2379" y="293"/>
                    <a:pt x="2392" y="259"/>
                    <a:pt x="2391" y="224"/>
                  </a:cubicBezTo>
                  <a:lnTo>
                    <a:pt x="2391" y="222"/>
                  </a:lnTo>
                  <a:cubicBezTo>
                    <a:pt x="2404" y="228"/>
                    <a:pt x="2417" y="230"/>
                    <a:pt x="2430" y="230"/>
                  </a:cubicBezTo>
                  <a:cubicBezTo>
                    <a:pt x="2478" y="230"/>
                    <a:pt x="2523" y="196"/>
                    <a:pt x="2543" y="148"/>
                  </a:cubicBezTo>
                  <a:cubicBezTo>
                    <a:pt x="2544" y="143"/>
                    <a:pt x="2547" y="140"/>
                    <a:pt x="2548" y="136"/>
                  </a:cubicBezTo>
                  <a:cubicBezTo>
                    <a:pt x="2573" y="74"/>
                    <a:pt x="2510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1"/>
            <p:cNvSpPr/>
            <p:nvPr/>
          </p:nvSpPr>
          <p:spPr>
            <a:xfrm>
              <a:off x="1145016" y="2425694"/>
              <a:ext cx="163583" cy="80988"/>
            </a:xfrm>
            <a:custGeom>
              <a:avLst/>
              <a:gdLst/>
              <a:ahLst/>
              <a:cxnLst/>
              <a:rect l="l" t="t" r="r" b="b"/>
              <a:pathLst>
                <a:path w="3359" h="1663" extrusionOk="0">
                  <a:moveTo>
                    <a:pt x="3142" y="0"/>
                  </a:moveTo>
                  <a:cubicBezTo>
                    <a:pt x="3012" y="0"/>
                    <a:pt x="2991" y="168"/>
                    <a:pt x="3077" y="226"/>
                  </a:cubicBezTo>
                  <a:lnTo>
                    <a:pt x="2928" y="248"/>
                  </a:lnTo>
                  <a:cubicBezTo>
                    <a:pt x="2858" y="257"/>
                    <a:pt x="2800" y="272"/>
                    <a:pt x="2749" y="317"/>
                  </a:cubicBezTo>
                  <a:cubicBezTo>
                    <a:pt x="2743" y="317"/>
                    <a:pt x="2737" y="318"/>
                    <a:pt x="2731" y="320"/>
                  </a:cubicBezTo>
                  <a:lnTo>
                    <a:pt x="2718" y="325"/>
                  </a:lnTo>
                  <a:cubicBezTo>
                    <a:pt x="2715" y="326"/>
                    <a:pt x="2712" y="330"/>
                    <a:pt x="2709" y="332"/>
                  </a:cubicBezTo>
                  <a:cubicBezTo>
                    <a:pt x="2702" y="332"/>
                    <a:pt x="2693" y="330"/>
                    <a:pt x="2685" y="330"/>
                  </a:cubicBezTo>
                  <a:cubicBezTo>
                    <a:pt x="2545" y="330"/>
                    <a:pt x="2413" y="455"/>
                    <a:pt x="2415" y="598"/>
                  </a:cubicBezTo>
                  <a:cubicBezTo>
                    <a:pt x="2403" y="536"/>
                    <a:pt x="2349" y="492"/>
                    <a:pt x="2286" y="492"/>
                  </a:cubicBezTo>
                  <a:cubicBezTo>
                    <a:pt x="2219" y="493"/>
                    <a:pt x="2164" y="545"/>
                    <a:pt x="2157" y="613"/>
                  </a:cubicBezTo>
                  <a:cubicBezTo>
                    <a:pt x="2104" y="525"/>
                    <a:pt x="2011" y="462"/>
                    <a:pt x="1878" y="462"/>
                  </a:cubicBezTo>
                  <a:cubicBezTo>
                    <a:pt x="1702" y="462"/>
                    <a:pt x="1600" y="572"/>
                    <a:pt x="1565" y="702"/>
                  </a:cubicBezTo>
                  <a:cubicBezTo>
                    <a:pt x="1559" y="702"/>
                    <a:pt x="1553" y="700"/>
                    <a:pt x="1547" y="700"/>
                  </a:cubicBezTo>
                  <a:cubicBezTo>
                    <a:pt x="1484" y="702"/>
                    <a:pt x="1426" y="737"/>
                    <a:pt x="1395" y="792"/>
                  </a:cubicBezTo>
                  <a:cubicBezTo>
                    <a:pt x="1383" y="789"/>
                    <a:pt x="1370" y="788"/>
                    <a:pt x="1358" y="788"/>
                  </a:cubicBezTo>
                  <a:cubicBezTo>
                    <a:pt x="1334" y="788"/>
                    <a:pt x="1312" y="793"/>
                    <a:pt x="1290" y="801"/>
                  </a:cubicBezTo>
                  <a:cubicBezTo>
                    <a:pt x="1269" y="789"/>
                    <a:pt x="1246" y="782"/>
                    <a:pt x="1223" y="782"/>
                  </a:cubicBezTo>
                  <a:cubicBezTo>
                    <a:pt x="1200" y="782"/>
                    <a:pt x="1177" y="789"/>
                    <a:pt x="1156" y="801"/>
                  </a:cubicBezTo>
                  <a:lnTo>
                    <a:pt x="1105" y="836"/>
                  </a:lnTo>
                  <a:cubicBezTo>
                    <a:pt x="1071" y="860"/>
                    <a:pt x="1049" y="895"/>
                    <a:pt x="1043" y="937"/>
                  </a:cubicBezTo>
                  <a:cubicBezTo>
                    <a:pt x="1037" y="934"/>
                    <a:pt x="1031" y="933"/>
                    <a:pt x="1024" y="933"/>
                  </a:cubicBezTo>
                  <a:lnTo>
                    <a:pt x="1002" y="933"/>
                  </a:lnTo>
                  <a:cubicBezTo>
                    <a:pt x="927" y="933"/>
                    <a:pt x="880" y="999"/>
                    <a:pt x="881" y="1064"/>
                  </a:cubicBezTo>
                  <a:cubicBezTo>
                    <a:pt x="871" y="1062"/>
                    <a:pt x="862" y="1061"/>
                    <a:pt x="852" y="1059"/>
                  </a:cubicBezTo>
                  <a:cubicBezTo>
                    <a:pt x="850" y="1059"/>
                    <a:pt x="849" y="1059"/>
                    <a:pt x="847" y="1059"/>
                  </a:cubicBezTo>
                  <a:cubicBezTo>
                    <a:pt x="835" y="1059"/>
                    <a:pt x="823" y="1063"/>
                    <a:pt x="812" y="1068"/>
                  </a:cubicBezTo>
                  <a:cubicBezTo>
                    <a:pt x="799" y="896"/>
                    <a:pt x="665" y="756"/>
                    <a:pt x="487" y="756"/>
                  </a:cubicBezTo>
                  <a:cubicBezTo>
                    <a:pt x="318" y="756"/>
                    <a:pt x="156" y="908"/>
                    <a:pt x="166" y="1083"/>
                  </a:cubicBezTo>
                  <a:cubicBezTo>
                    <a:pt x="166" y="1088"/>
                    <a:pt x="168" y="1093"/>
                    <a:pt x="168" y="1098"/>
                  </a:cubicBezTo>
                  <a:cubicBezTo>
                    <a:pt x="136" y="1108"/>
                    <a:pt x="107" y="1125"/>
                    <a:pt x="82" y="1146"/>
                  </a:cubicBezTo>
                  <a:lnTo>
                    <a:pt x="76" y="1151"/>
                  </a:lnTo>
                  <a:cubicBezTo>
                    <a:pt x="10" y="1208"/>
                    <a:pt x="0" y="1317"/>
                    <a:pt x="32" y="1391"/>
                  </a:cubicBezTo>
                  <a:cubicBezTo>
                    <a:pt x="64" y="1464"/>
                    <a:pt x="138" y="1522"/>
                    <a:pt x="219" y="1525"/>
                  </a:cubicBezTo>
                  <a:cubicBezTo>
                    <a:pt x="229" y="1543"/>
                    <a:pt x="241" y="1558"/>
                    <a:pt x="255" y="1572"/>
                  </a:cubicBezTo>
                  <a:cubicBezTo>
                    <a:pt x="260" y="1615"/>
                    <a:pt x="292" y="1649"/>
                    <a:pt x="333" y="1658"/>
                  </a:cubicBezTo>
                  <a:lnTo>
                    <a:pt x="342" y="1659"/>
                  </a:lnTo>
                  <a:cubicBezTo>
                    <a:pt x="350" y="1661"/>
                    <a:pt x="358" y="1662"/>
                    <a:pt x="366" y="1662"/>
                  </a:cubicBezTo>
                  <a:cubicBezTo>
                    <a:pt x="406" y="1662"/>
                    <a:pt x="444" y="1638"/>
                    <a:pt x="461" y="1600"/>
                  </a:cubicBezTo>
                  <a:cubicBezTo>
                    <a:pt x="504" y="1576"/>
                    <a:pt x="537" y="1537"/>
                    <a:pt x="551" y="1489"/>
                  </a:cubicBezTo>
                  <a:cubicBezTo>
                    <a:pt x="555" y="1478"/>
                    <a:pt x="558" y="1468"/>
                    <a:pt x="562" y="1457"/>
                  </a:cubicBezTo>
                  <a:cubicBezTo>
                    <a:pt x="569" y="1437"/>
                    <a:pt x="570" y="1415"/>
                    <a:pt x="568" y="1394"/>
                  </a:cubicBezTo>
                  <a:cubicBezTo>
                    <a:pt x="638" y="1375"/>
                    <a:pt x="701" y="1333"/>
                    <a:pt x="746" y="1276"/>
                  </a:cubicBezTo>
                  <a:cubicBezTo>
                    <a:pt x="761" y="1297"/>
                    <a:pt x="783" y="1313"/>
                    <a:pt x="808" y="1319"/>
                  </a:cubicBezTo>
                  <a:cubicBezTo>
                    <a:pt x="817" y="1322"/>
                    <a:pt x="826" y="1323"/>
                    <a:pt x="835" y="1323"/>
                  </a:cubicBezTo>
                  <a:cubicBezTo>
                    <a:pt x="837" y="1323"/>
                    <a:pt x="840" y="1323"/>
                    <a:pt x="843" y="1322"/>
                  </a:cubicBezTo>
                  <a:lnTo>
                    <a:pt x="843" y="1322"/>
                  </a:lnTo>
                  <a:cubicBezTo>
                    <a:pt x="830" y="1415"/>
                    <a:pt x="884" y="1520"/>
                    <a:pt x="1006" y="1520"/>
                  </a:cubicBezTo>
                  <a:cubicBezTo>
                    <a:pt x="1222" y="1520"/>
                    <a:pt x="1220" y="1183"/>
                    <a:pt x="1002" y="1183"/>
                  </a:cubicBezTo>
                  <a:cubicBezTo>
                    <a:pt x="986" y="1183"/>
                    <a:pt x="968" y="1186"/>
                    <a:pt x="952" y="1192"/>
                  </a:cubicBezTo>
                  <a:lnTo>
                    <a:pt x="953" y="1174"/>
                  </a:lnTo>
                  <a:cubicBezTo>
                    <a:pt x="969" y="1180"/>
                    <a:pt x="985" y="1183"/>
                    <a:pt x="1001" y="1183"/>
                  </a:cubicBezTo>
                  <a:cubicBezTo>
                    <a:pt x="1061" y="1183"/>
                    <a:pt x="1117" y="1140"/>
                    <a:pt x="1127" y="1076"/>
                  </a:cubicBezTo>
                  <a:cubicBezTo>
                    <a:pt x="1144" y="1082"/>
                    <a:pt x="1161" y="1086"/>
                    <a:pt x="1178" y="1086"/>
                  </a:cubicBezTo>
                  <a:cubicBezTo>
                    <a:pt x="1213" y="1156"/>
                    <a:pt x="1284" y="1201"/>
                    <a:pt x="1363" y="1201"/>
                  </a:cubicBezTo>
                  <a:cubicBezTo>
                    <a:pt x="1453" y="1199"/>
                    <a:pt x="1532" y="1138"/>
                    <a:pt x="1558" y="1052"/>
                  </a:cubicBezTo>
                  <a:cubicBezTo>
                    <a:pt x="1584" y="1051"/>
                    <a:pt x="1610" y="1043"/>
                    <a:pt x="1633" y="1030"/>
                  </a:cubicBezTo>
                  <a:cubicBezTo>
                    <a:pt x="1668" y="1071"/>
                    <a:pt x="1712" y="1101"/>
                    <a:pt x="1762" y="1119"/>
                  </a:cubicBezTo>
                  <a:cubicBezTo>
                    <a:pt x="1785" y="1175"/>
                    <a:pt x="1838" y="1212"/>
                    <a:pt x="1899" y="1212"/>
                  </a:cubicBezTo>
                  <a:cubicBezTo>
                    <a:pt x="1900" y="1212"/>
                    <a:pt x="1902" y="1212"/>
                    <a:pt x="1904" y="1212"/>
                  </a:cubicBezTo>
                  <a:cubicBezTo>
                    <a:pt x="1907" y="1212"/>
                    <a:pt x="1909" y="1212"/>
                    <a:pt x="1912" y="1212"/>
                  </a:cubicBezTo>
                  <a:cubicBezTo>
                    <a:pt x="1979" y="1212"/>
                    <a:pt x="2037" y="1164"/>
                    <a:pt x="2052" y="1098"/>
                  </a:cubicBezTo>
                  <a:cubicBezTo>
                    <a:pt x="2183" y="1023"/>
                    <a:pt x="2232" y="860"/>
                    <a:pt x="2198" y="718"/>
                  </a:cubicBezTo>
                  <a:lnTo>
                    <a:pt x="2198" y="718"/>
                  </a:lnTo>
                  <a:cubicBezTo>
                    <a:pt x="2223" y="742"/>
                    <a:pt x="2255" y="755"/>
                    <a:pt x="2289" y="755"/>
                  </a:cubicBezTo>
                  <a:cubicBezTo>
                    <a:pt x="2359" y="752"/>
                    <a:pt x="2415" y="699"/>
                    <a:pt x="2418" y="630"/>
                  </a:cubicBezTo>
                  <a:cubicBezTo>
                    <a:pt x="2430" y="720"/>
                    <a:pt x="2484" y="800"/>
                    <a:pt x="2565" y="844"/>
                  </a:cubicBezTo>
                  <a:cubicBezTo>
                    <a:pt x="2564" y="883"/>
                    <a:pt x="2578" y="921"/>
                    <a:pt x="2604" y="951"/>
                  </a:cubicBezTo>
                  <a:lnTo>
                    <a:pt x="2611" y="958"/>
                  </a:lnTo>
                  <a:cubicBezTo>
                    <a:pt x="2638" y="989"/>
                    <a:pt x="2673" y="1002"/>
                    <a:pt x="2709" y="1002"/>
                  </a:cubicBezTo>
                  <a:cubicBezTo>
                    <a:pt x="2789" y="1002"/>
                    <a:pt x="2871" y="937"/>
                    <a:pt x="2866" y="850"/>
                  </a:cubicBezTo>
                  <a:cubicBezTo>
                    <a:pt x="2866" y="837"/>
                    <a:pt x="2864" y="824"/>
                    <a:pt x="2860" y="812"/>
                  </a:cubicBezTo>
                  <a:cubicBezTo>
                    <a:pt x="2866" y="807"/>
                    <a:pt x="2872" y="802"/>
                    <a:pt x="2878" y="796"/>
                  </a:cubicBezTo>
                  <a:cubicBezTo>
                    <a:pt x="2888" y="799"/>
                    <a:pt x="2899" y="800"/>
                    <a:pt x="2910" y="800"/>
                  </a:cubicBezTo>
                  <a:cubicBezTo>
                    <a:pt x="2918" y="800"/>
                    <a:pt x="2925" y="800"/>
                    <a:pt x="2933" y="799"/>
                  </a:cubicBezTo>
                  <a:lnTo>
                    <a:pt x="3083" y="777"/>
                  </a:lnTo>
                  <a:cubicBezTo>
                    <a:pt x="3159" y="767"/>
                    <a:pt x="3221" y="752"/>
                    <a:pt x="3277" y="695"/>
                  </a:cubicBezTo>
                  <a:cubicBezTo>
                    <a:pt x="3323" y="646"/>
                    <a:pt x="3359" y="568"/>
                    <a:pt x="3355" y="500"/>
                  </a:cubicBezTo>
                  <a:cubicBezTo>
                    <a:pt x="3352" y="429"/>
                    <a:pt x="3328" y="355"/>
                    <a:pt x="3273" y="305"/>
                  </a:cubicBezTo>
                  <a:cubicBezTo>
                    <a:pt x="3244" y="280"/>
                    <a:pt x="3212" y="259"/>
                    <a:pt x="3177" y="243"/>
                  </a:cubicBezTo>
                  <a:cubicBezTo>
                    <a:pt x="3302" y="212"/>
                    <a:pt x="3290" y="0"/>
                    <a:pt x="3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1"/>
            <p:cNvSpPr/>
            <p:nvPr/>
          </p:nvSpPr>
          <p:spPr>
            <a:xfrm>
              <a:off x="1419743" y="2408453"/>
              <a:ext cx="52158" cy="45729"/>
            </a:xfrm>
            <a:custGeom>
              <a:avLst/>
              <a:gdLst/>
              <a:ahLst/>
              <a:cxnLst/>
              <a:rect l="l" t="t" r="r" b="b"/>
              <a:pathLst>
                <a:path w="1071" h="939" extrusionOk="0">
                  <a:moveTo>
                    <a:pt x="500" y="1"/>
                  </a:moveTo>
                  <a:cubicBezTo>
                    <a:pt x="413" y="1"/>
                    <a:pt x="403" y="120"/>
                    <a:pt x="469" y="150"/>
                  </a:cubicBezTo>
                  <a:cubicBezTo>
                    <a:pt x="460" y="153"/>
                    <a:pt x="453" y="158"/>
                    <a:pt x="444" y="163"/>
                  </a:cubicBezTo>
                  <a:cubicBezTo>
                    <a:pt x="416" y="116"/>
                    <a:pt x="365" y="88"/>
                    <a:pt x="311" y="88"/>
                  </a:cubicBezTo>
                  <a:cubicBezTo>
                    <a:pt x="310" y="88"/>
                    <a:pt x="308" y="88"/>
                    <a:pt x="307" y="88"/>
                  </a:cubicBezTo>
                  <a:cubicBezTo>
                    <a:pt x="172" y="88"/>
                    <a:pt x="122" y="220"/>
                    <a:pt x="156" y="317"/>
                  </a:cubicBezTo>
                  <a:cubicBezTo>
                    <a:pt x="40" y="402"/>
                    <a:pt x="0" y="560"/>
                    <a:pt x="37" y="697"/>
                  </a:cubicBezTo>
                  <a:cubicBezTo>
                    <a:pt x="15" y="717"/>
                    <a:pt x="13" y="752"/>
                    <a:pt x="36" y="773"/>
                  </a:cubicBezTo>
                  <a:cubicBezTo>
                    <a:pt x="45" y="782"/>
                    <a:pt x="57" y="786"/>
                    <a:pt x="70" y="786"/>
                  </a:cubicBezTo>
                  <a:cubicBezTo>
                    <a:pt x="71" y="786"/>
                    <a:pt x="73" y="786"/>
                    <a:pt x="74" y="786"/>
                  </a:cubicBezTo>
                  <a:cubicBezTo>
                    <a:pt x="126" y="876"/>
                    <a:pt x="220" y="939"/>
                    <a:pt x="354" y="939"/>
                  </a:cubicBezTo>
                  <a:cubicBezTo>
                    <a:pt x="605" y="939"/>
                    <a:pt x="710" y="717"/>
                    <a:pt x="672" y="527"/>
                  </a:cubicBezTo>
                  <a:lnTo>
                    <a:pt x="672" y="527"/>
                  </a:lnTo>
                  <a:cubicBezTo>
                    <a:pt x="683" y="530"/>
                    <a:pt x="696" y="533"/>
                    <a:pt x="710" y="533"/>
                  </a:cubicBezTo>
                  <a:lnTo>
                    <a:pt x="717" y="533"/>
                  </a:lnTo>
                  <a:cubicBezTo>
                    <a:pt x="749" y="530"/>
                    <a:pt x="780" y="516"/>
                    <a:pt x="801" y="492"/>
                  </a:cubicBezTo>
                  <a:cubicBezTo>
                    <a:pt x="820" y="548"/>
                    <a:pt x="871" y="586"/>
                    <a:pt x="931" y="586"/>
                  </a:cubicBezTo>
                  <a:cubicBezTo>
                    <a:pt x="1002" y="586"/>
                    <a:pt x="1070" y="522"/>
                    <a:pt x="1065" y="448"/>
                  </a:cubicBezTo>
                  <a:cubicBezTo>
                    <a:pt x="1065" y="366"/>
                    <a:pt x="998" y="313"/>
                    <a:pt x="929" y="313"/>
                  </a:cubicBezTo>
                  <a:cubicBezTo>
                    <a:pt x="893" y="313"/>
                    <a:pt x="858" y="326"/>
                    <a:pt x="830" y="357"/>
                  </a:cubicBezTo>
                  <a:cubicBezTo>
                    <a:pt x="824" y="342"/>
                    <a:pt x="814" y="328"/>
                    <a:pt x="804" y="317"/>
                  </a:cubicBezTo>
                  <a:cubicBezTo>
                    <a:pt x="781" y="294"/>
                    <a:pt x="750" y="282"/>
                    <a:pt x="719" y="282"/>
                  </a:cubicBezTo>
                  <a:cubicBezTo>
                    <a:pt x="699" y="282"/>
                    <a:pt x="679" y="287"/>
                    <a:pt x="661" y="297"/>
                  </a:cubicBezTo>
                  <a:cubicBezTo>
                    <a:pt x="663" y="290"/>
                    <a:pt x="664" y="284"/>
                    <a:pt x="664" y="277"/>
                  </a:cubicBezTo>
                  <a:lnTo>
                    <a:pt x="664" y="266"/>
                  </a:lnTo>
                  <a:cubicBezTo>
                    <a:pt x="663" y="201"/>
                    <a:pt x="614" y="147"/>
                    <a:pt x="549" y="138"/>
                  </a:cubicBezTo>
                  <a:cubicBezTo>
                    <a:pt x="595" y="97"/>
                    <a:pt x="579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1"/>
            <p:cNvSpPr/>
            <p:nvPr/>
          </p:nvSpPr>
          <p:spPr>
            <a:xfrm>
              <a:off x="1530102" y="2409817"/>
              <a:ext cx="41005" cy="40470"/>
            </a:xfrm>
            <a:custGeom>
              <a:avLst/>
              <a:gdLst/>
              <a:ahLst/>
              <a:cxnLst/>
              <a:rect l="l" t="t" r="r" b="b"/>
              <a:pathLst>
                <a:path w="842" h="831" extrusionOk="0">
                  <a:moveTo>
                    <a:pt x="231" y="1"/>
                  </a:moveTo>
                  <a:cubicBezTo>
                    <a:pt x="113" y="1"/>
                    <a:pt x="1" y="107"/>
                    <a:pt x="1" y="230"/>
                  </a:cubicBezTo>
                  <a:cubicBezTo>
                    <a:pt x="3" y="294"/>
                    <a:pt x="32" y="355"/>
                    <a:pt x="81" y="396"/>
                  </a:cubicBezTo>
                  <a:cubicBezTo>
                    <a:pt x="72" y="462"/>
                    <a:pt x="93" y="527"/>
                    <a:pt x="141" y="575"/>
                  </a:cubicBezTo>
                  <a:cubicBezTo>
                    <a:pt x="168" y="604"/>
                    <a:pt x="197" y="631"/>
                    <a:pt x="225" y="659"/>
                  </a:cubicBezTo>
                  <a:cubicBezTo>
                    <a:pt x="260" y="693"/>
                    <a:pt x="304" y="713"/>
                    <a:pt x="351" y="718"/>
                  </a:cubicBezTo>
                  <a:cubicBezTo>
                    <a:pt x="382" y="787"/>
                    <a:pt x="451" y="831"/>
                    <a:pt x="527" y="831"/>
                  </a:cubicBezTo>
                  <a:cubicBezTo>
                    <a:pt x="630" y="831"/>
                    <a:pt x="726" y="739"/>
                    <a:pt x="720" y="634"/>
                  </a:cubicBezTo>
                  <a:cubicBezTo>
                    <a:pt x="719" y="596"/>
                    <a:pt x="707" y="560"/>
                    <a:pt x="687" y="529"/>
                  </a:cubicBezTo>
                  <a:lnTo>
                    <a:pt x="687" y="529"/>
                  </a:lnTo>
                  <a:cubicBezTo>
                    <a:pt x="699" y="537"/>
                    <a:pt x="713" y="542"/>
                    <a:pt x="729" y="542"/>
                  </a:cubicBezTo>
                  <a:cubicBezTo>
                    <a:pt x="731" y="542"/>
                    <a:pt x="733" y="542"/>
                    <a:pt x="735" y="542"/>
                  </a:cubicBezTo>
                  <a:cubicBezTo>
                    <a:pt x="819" y="536"/>
                    <a:pt x="842" y="412"/>
                    <a:pt x="754" y="389"/>
                  </a:cubicBezTo>
                  <a:cubicBezTo>
                    <a:pt x="745" y="387"/>
                    <a:pt x="737" y="386"/>
                    <a:pt x="730" y="386"/>
                  </a:cubicBezTo>
                  <a:cubicBezTo>
                    <a:pt x="670" y="386"/>
                    <a:pt x="646" y="458"/>
                    <a:pt x="667" y="504"/>
                  </a:cubicBezTo>
                  <a:cubicBezTo>
                    <a:pt x="649" y="483"/>
                    <a:pt x="626" y="468"/>
                    <a:pt x="601" y="456"/>
                  </a:cubicBezTo>
                  <a:cubicBezTo>
                    <a:pt x="617" y="433"/>
                    <a:pt x="625" y="406"/>
                    <a:pt x="625" y="377"/>
                  </a:cubicBezTo>
                  <a:cubicBezTo>
                    <a:pt x="623" y="293"/>
                    <a:pt x="553" y="227"/>
                    <a:pt x="469" y="227"/>
                  </a:cubicBezTo>
                  <a:cubicBezTo>
                    <a:pt x="464" y="227"/>
                    <a:pt x="458" y="227"/>
                    <a:pt x="452" y="227"/>
                  </a:cubicBezTo>
                  <a:cubicBezTo>
                    <a:pt x="451" y="150"/>
                    <a:pt x="411" y="80"/>
                    <a:pt x="345" y="38"/>
                  </a:cubicBezTo>
                  <a:lnTo>
                    <a:pt x="338" y="33"/>
                  </a:lnTo>
                  <a:cubicBezTo>
                    <a:pt x="304" y="11"/>
                    <a:pt x="267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1"/>
            <p:cNvSpPr/>
            <p:nvPr/>
          </p:nvSpPr>
          <p:spPr>
            <a:xfrm>
              <a:off x="1609729" y="2418632"/>
              <a:ext cx="94186" cy="36038"/>
            </a:xfrm>
            <a:custGeom>
              <a:avLst/>
              <a:gdLst/>
              <a:ahLst/>
              <a:cxnLst/>
              <a:rect l="l" t="t" r="r" b="b"/>
              <a:pathLst>
                <a:path w="1934" h="740" extrusionOk="0">
                  <a:moveTo>
                    <a:pt x="1493" y="0"/>
                  </a:moveTo>
                  <a:cubicBezTo>
                    <a:pt x="1255" y="0"/>
                    <a:pt x="1149" y="201"/>
                    <a:pt x="1172" y="383"/>
                  </a:cubicBezTo>
                  <a:cubicBezTo>
                    <a:pt x="1158" y="374"/>
                    <a:pt x="1144" y="364"/>
                    <a:pt x="1129" y="358"/>
                  </a:cubicBezTo>
                  <a:cubicBezTo>
                    <a:pt x="1105" y="349"/>
                    <a:pt x="1080" y="344"/>
                    <a:pt x="1054" y="344"/>
                  </a:cubicBezTo>
                  <a:cubicBezTo>
                    <a:pt x="1033" y="344"/>
                    <a:pt x="1012" y="347"/>
                    <a:pt x="992" y="354"/>
                  </a:cubicBezTo>
                  <a:cubicBezTo>
                    <a:pt x="969" y="215"/>
                    <a:pt x="867" y="93"/>
                    <a:pt x="687" y="93"/>
                  </a:cubicBezTo>
                  <a:cubicBezTo>
                    <a:pt x="685" y="93"/>
                    <a:pt x="683" y="93"/>
                    <a:pt x="680" y="93"/>
                  </a:cubicBezTo>
                  <a:cubicBezTo>
                    <a:pt x="629" y="93"/>
                    <a:pt x="579" y="106"/>
                    <a:pt x="534" y="131"/>
                  </a:cubicBezTo>
                  <a:cubicBezTo>
                    <a:pt x="526" y="125"/>
                    <a:pt x="518" y="119"/>
                    <a:pt x="509" y="114"/>
                  </a:cubicBezTo>
                  <a:cubicBezTo>
                    <a:pt x="477" y="97"/>
                    <a:pt x="443" y="88"/>
                    <a:pt x="409" y="88"/>
                  </a:cubicBezTo>
                  <a:cubicBezTo>
                    <a:pt x="380" y="88"/>
                    <a:pt x="351" y="94"/>
                    <a:pt x="324" y="106"/>
                  </a:cubicBezTo>
                  <a:cubicBezTo>
                    <a:pt x="293" y="70"/>
                    <a:pt x="249" y="51"/>
                    <a:pt x="203" y="51"/>
                  </a:cubicBezTo>
                  <a:cubicBezTo>
                    <a:pt x="191" y="51"/>
                    <a:pt x="179" y="52"/>
                    <a:pt x="167" y="55"/>
                  </a:cubicBezTo>
                  <a:lnTo>
                    <a:pt x="137" y="61"/>
                  </a:lnTo>
                  <a:cubicBezTo>
                    <a:pt x="0" y="89"/>
                    <a:pt x="5" y="306"/>
                    <a:pt x="140" y="334"/>
                  </a:cubicBezTo>
                  <a:lnTo>
                    <a:pt x="169" y="340"/>
                  </a:lnTo>
                  <a:cubicBezTo>
                    <a:pt x="183" y="343"/>
                    <a:pt x="196" y="344"/>
                    <a:pt x="208" y="344"/>
                  </a:cubicBezTo>
                  <a:cubicBezTo>
                    <a:pt x="212" y="357"/>
                    <a:pt x="218" y="371"/>
                    <a:pt x="225" y="383"/>
                  </a:cubicBezTo>
                  <a:cubicBezTo>
                    <a:pt x="261" y="439"/>
                    <a:pt x="323" y="474"/>
                    <a:pt x="390" y="475"/>
                  </a:cubicBezTo>
                  <a:cubicBezTo>
                    <a:pt x="415" y="609"/>
                    <a:pt x="516" y="730"/>
                    <a:pt x="693" y="730"/>
                  </a:cubicBezTo>
                  <a:cubicBezTo>
                    <a:pt x="696" y="730"/>
                    <a:pt x="699" y="730"/>
                    <a:pt x="702" y="730"/>
                  </a:cubicBezTo>
                  <a:cubicBezTo>
                    <a:pt x="773" y="730"/>
                    <a:pt x="842" y="704"/>
                    <a:pt x="895" y="657"/>
                  </a:cubicBezTo>
                  <a:cubicBezTo>
                    <a:pt x="932" y="706"/>
                    <a:pt x="992" y="730"/>
                    <a:pt x="1056" y="738"/>
                  </a:cubicBezTo>
                  <a:lnTo>
                    <a:pt x="1067" y="739"/>
                  </a:lnTo>
                  <a:cubicBezTo>
                    <a:pt x="1071" y="740"/>
                    <a:pt x="1076" y="740"/>
                    <a:pt x="1080" y="740"/>
                  </a:cubicBezTo>
                  <a:cubicBezTo>
                    <a:pt x="1157" y="740"/>
                    <a:pt x="1236" y="666"/>
                    <a:pt x="1251" y="589"/>
                  </a:cubicBezTo>
                  <a:cubicBezTo>
                    <a:pt x="1303" y="648"/>
                    <a:pt x="1377" y="682"/>
                    <a:pt x="1456" y="682"/>
                  </a:cubicBezTo>
                  <a:cubicBezTo>
                    <a:pt x="1459" y="682"/>
                    <a:pt x="1462" y="682"/>
                    <a:pt x="1464" y="682"/>
                  </a:cubicBezTo>
                  <a:cubicBezTo>
                    <a:pt x="1467" y="682"/>
                    <a:pt x="1469" y="681"/>
                    <a:pt x="1473" y="681"/>
                  </a:cubicBezTo>
                  <a:cubicBezTo>
                    <a:pt x="1488" y="691"/>
                    <a:pt x="1508" y="697"/>
                    <a:pt x="1527" y="697"/>
                  </a:cubicBezTo>
                  <a:cubicBezTo>
                    <a:pt x="1533" y="697"/>
                    <a:pt x="1540" y="697"/>
                    <a:pt x="1546" y="695"/>
                  </a:cubicBezTo>
                  <a:cubicBezTo>
                    <a:pt x="1562" y="690"/>
                    <a:pt x="1575" y="682"/>
                    <a:pt x="1586" y="669"/>
                  </a:cubicBezTo>
                  <a:cubicBezTo>
                    <a:pt x="1933" y="586"/>
                    <a:pt x="1900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1"/>
            <p:cNvSpPr/>
            <p:nvPr/>
          </p:nvSpPr>
          <p:spPr>
            <a:xfrm>
              <a:off x="1704747" y="2431489"/>
              <a:ext cx="69105" cy="39398"/>
            </a:xfrm>
            <a:custGeom>
              <a:avLst/>
              <a:gdLst/>
              <a:ahLst/>
              <a:cxnLst/>
              <a:rect l="l" t="t" r="r" b="b"/>
              <a:pathLst>
                <a:path w="1419" h="809" extrusionOk="0">
                  <a:moveTo>
                    <a:pt x="1228" y="0"/>
                  </a:moveTo>
                  <a:cubicBezTo>
                    <a:pt x="1132" y="0"/>
                    <a:pt x="1085" y="76"/>
                    <a:pt x="1088" y="151"/>
                  </a:cubicBezTo>
                  <a:cubicBezTo>
                    <a:pt x="1047" y="136"/>
                    <a:pt x="1006" y="129"/>
                    <a:pt x="963" y="129"/>
                  </a:cubicBezTo>
                  <a:cubicBezTo>
                    <a:pt x="849" y="129"/>
                    <a:pt x="765" y="175"/>
                    <a:pt x="712" y="243"/>
                  </a:cubicBezTo>
                  <a:cubicBezTo>
                    <a:pt x="622" y="250"/>
                    <a:pt x="542" y="300"/>
                    <a:pt x="496" y="378"/>
                  </a:cubicBezTo>
                  <a:cubicBezTo>
                    <a:pt x="484" y="366"/>
                    <a:pt x="471" y="354"/>
                    <a:pt x="457" y="344"/>
                  </a:cubicBezTo>
                  <a:cubicBezTo>
                    <a:pt x="438" y="329"/>
                    <a:pt x="415" y="318"/>
                    <a:pt x="390" y="314"/>
                  </a:cubicBezTo>
                  <a:cubicBezTo>
                    <a:pt x="368" y="309"/>
                    <a:pt x="344" y="305"/>
                    <a:pt x="321" y="305"/>
                  </a:cubicBezTo>
                  <a:cubicBezTo>
                    <a:pt x="0" y="305"/>
                    <a:pt x="5" y="802"/>
                    <a:pt x="325" y="802"/>
                  </a:cubicBezTo>
                  <a:cubicBezTo>
                    <a:pt x="425" y="802"/>
                    <a:pt x="493" y="755"/>
                    <a:pt x="530" y="688"/>
                  </a:cubicBezTo>
                  <a:cubicBezTo>
                    <a:pt x="580" y="747"/>
                    <a:pt x="652" y="781"/>
                    <a:pt x="728" y="781"/>
                  </a:cubicBezTo>
                  <a:cubicBezTo>
                    <a:pt x="729" y="781"/>
                    <a:pt x="731" y="781"/>
                    <a:pt x="732" y="781"/>
                  </a:cubicBezTo>
                  <a:lnTo>
                    <a:pt x="753" y="781"/>
                  </a:lnTo>
                  <a:cubicBezTo>
                    <a:pt x="774" y="781"/>
                    <a:pt x="794" y="779"/>
                    <a:pt x="814" y="773"/>
                  </a:cubicBezTo>
                  <a:cubicBezTo>
                    <a:pt x="862" y="796"/>
                    <a:pt x="915" y="808"/>
                    <a:pt x="969" y="808"/>
                  </a:cubicBezTo>
                  <a:cubicBezTo>
                    <a:pt x="1266" y="808"/>
                    <a:pt x="1358" y="494"/>
                    <a:pt x="1248" y="293"/>
                  </a:cubicBezTo>
                  <a:cubicBezTo>
                    <a:pt x="1419" y="274"/>
                    <a:pt x="1412" y="0"/>
                    <a:pt x="1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1"/>
            <p:cNvSpPr/>
            <p:nvPr/>
          </p:nvSpPr>
          <p:spPr>
            <a:xfrm>
              <a:off x="1751695" y="2467334"/>
              <a:ext cx="62579" cy="39788"/>
            </a:xfrm>
            <a:custGeom>
              <a:avLst/>
              <a:gdLst/>
              <a:ahLst/>
              <a:cxnLst/>
              <a:rect l="l" t="t" r="r" b="b"/>
              <a:pathLst>
                <a:path w="1285" h="817" extrusionOk="0">
                  <a:moveTo>
                    <a:pt x="302" y="0"/>
                  </a:moveTo>
                  <a:cubicBezTo>
                    <a:pt x="227" y="0"/>
                    <a:pt x="152" y="38"/>
                    <a:pt x="105" y="112"/>
                  </a:cubicBezTo>
                  <a:lnTo>
                    <a:pt x="99" y="120"/>
                  </a:lnTo>
                  <a:cubicBezTo>
                    <a:pt x="0" y="269"/>
                    <a:pt x="134" y="469"/>
                    <a:pt x="302" y="469"/>
                  </a:cubicBezTo>
                  <a:cubicBezTo>
                    <a:pt x="303" y="469"/>
                    <a:pt x="303" y="469"/>
                    <a:pt x="304" y="469"/>
                  </a:cubicBezTo>
                  <a:cubicBezTo>
                    <a:pt x="318" y="469"/>
                    <a:pt x="331" y="467"/>
                    <a:pt x="344" y="464"/>
                  </a:cubicBezTo>
                  <a:cubicBezTo>
                    <a:pt x="371" y="609"/>
                    <a:pt x="480" y="736"/>
                    <a:pt x="669" y="736"/>
                  </a:cubicBezTo>
                  <a:cubicBezTo>
                    <a:pt x="671" y="736"/>
                    <a:pt x="672" y="736"/>
                    <a:pt x="674" y="736"/>
                  </a:cubicBezTo>
                  <a:cubicBezTo>
                    <a:pt x="747" y="736"/>
                    <a:pt x="819" y="712"/>
                    <a:pt x="877" y="665"/>
                  </a:cubicBezTo>
                  <a:cubicBezTo>
                    <a:pt x="901" y="754"/>
                    <a:pt x="982" y="816"/>
                    <a:pt x="1075" y="816"/>
                  </a:cubicBezTo>
                  <a:cubicBezTo>
                    <a:pt x="1183" y="816"/>
                    <a:pt x="1284" y="719"/>
                    <a:pt x="1279" y="608"/>
                  </a:cubicBezTo>
                  <a:cubicBezTo>
                    <a:pt x="1273" y="497"/>
                    <a:pt x="1185" y="404"/>
                    <a:pt x="1070" y="404"/>
                  </a:cubicBezTo>
                  <a:cubicBezTo>
                    <a:pt x="1043" y="404"/>
                    <a:pt x="1016" y="410"/>
                    <a:pt x="991" y="421"/>
                  </a:cubicBezTo>
                  <a:cubicBezTo>
                    <a:pt x="1001" y="243"/>
                    <a:pt x="891" y="56"/>
                    <a:pt x="662" y="56"/>
                  </a:cubicBezTo>
                  <a:cubicBezTo>
                    <a:pt x="602" y="56"/>
                    <a:pt x="543" y="71"/>
                    <a:pt x="492" y="102"/>
                  </a:cubicBezTo>
                  <a:cubicBezTo>
                    <a:pt x="444" y="34"/>
                    <a:pt x="37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1"/>
            <p:cNvSpPr/>
            <p:nvPr/>
          </p:nvSpPr>
          <p:spPr>
            <a:xfrm>
              <a:off x="1844570" y="2512675"/>
              <a:ext cx="27077" cy="20941"/>
            </a:xfrm>
            <a:custGeom>
              <a:avLst/>
              <a:gdLst/>
              <a:ahLst/>
              <a:cxnLst/>
              <a:rect l="l" t="t" r="r" b="b"/>
              <a:pathLst>
                <a:path w="556" h="430" extrusionOk="0">
                  <a:moveTo>
                    <a:pt x="277" y="1"/>
                  </a:moveTo>
                  <a:cubicBezTo>
                    <a:pt x="1" y="1"/>
                    <a:pt x="4" y="429"/>
                    <a:pt x="280" y="429"/>
                  </a:cubicBezTo>
                  <a:cubicBezTo>
                    <a:pt x="555" y="429"/>
                    <a:pt x="552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1"/>
            <p:cNvSpPr/>
            <p:nvPr/>
          </p:nvSpPr>
          <p:spPr>
            <a:xfrm>
              <a:off x="1811696" y="2506538"/>
              <a:ext cx="60047" cy="76021"/>
            </a:xfrm>
            <a:custGeom>
              <a:avLst/>
              <a:gdLst/>
              <a:ahLst/>
              <a:cxnLst/>
              <a:rect l="l" t="t" r="r" b="b"/>
              <a:pathLst>
                <a:path w="1233" h="1561" extrusionOk="0">
                  <a:moveTo>
                    <a:pt x="331" y="0"/>
                  </a:moveTo>
                  <a:cubicBezTo>
                    <a:pt x="43" y="0"/>
                    <a:pt x="36" y="431"/>
                    <a:pt x="303" y="463"/>
                  </a:cubicBezTo>
                  <a:cubicBezTo>
                    <a:pt x="244" y="513"/>
                    <a:pt x="229" y="605"/>
                    <a:pt x="250" y="678"/>
                  </a:cubicBezTo>
                  <a:cubicBezTo>
                    <a:pt x="164" y="687"/>
                    <a:pt x="84" y="717"/>
                    <a:pt x="50" y="800"/>
                  </a:cubicBezTo>
                  <a:cubicBezTo>
                    <a:pt x="1" y="919"/>
                    <a:pt x="82" y="1028"/>
                    <a:pt x="157" y="1119"/>
                  </a:cubicBezTo>
                  <a:cubicBezTo>
                    <a:pt x="133" y="1179"/>
                    <a:pt x="163" y="1263"/>
                    <a:pt x="247" y="1263"/>
                  </a:cubicBezTo>
                  <a:lnTo>
                    <a:pt x="263" y="1263"/>
                  </a:lnTo>
                  <a:cubicBezTo>
                    <a:pt x="285" y="1263"/>
                    <a:pt x="308" y="1255"/>
                    <a:pt x="325" y="1239"/>
                  </a:cubicBezTo>
                  <a:cubicBezTo>
                    <a:pt x="348" y="1245"/>
                    <a:pt x="371" y="1247"/>
                    <a:pt x="394" y="1247"/>
                  </a:cubicBezTo>
                  <a:cubicBezTo>
                    <a:pt x="402" y="1247"/>
                    <a:pt x="410" y="1247"/>
                    <a:pt x="418" y="1247"/>
                  </a:cubicBezTo>
                  <a:cubicBezTo>
                    <a:pt x="456" y="1273"/>
                    <a:pt x="502" y="1286"/>
                    <a:pt x="550" y="1286"/>
                  </a:cubicBezTo>
                  <a:cubicBezTo>
                    <a:pt x="571" y="1285"/>
                    <a:pt x="592" y="1282"/>
                    <a:pt x="613" y="1277"/>
                  </a:cubicBezTo>
                  <a:lnTo>
                    <a:pt x="613" y="1277"/>
                  </a:lnTo>
                  <a:cubicBezTo>
                    <a:pt x="610" y="1321"/>
                    <a:pt x="622" y="1366"/>
                    <a:pt x="647" y="1402"/>
                  </a:cubicBezTo>
                  <a:cubicBezTo>
                    <a:pt x="648" y="1405"/>
                    <a:pt x="651" y="1407"/>
                    <a:pt x="652" y="1410"/>
                  </a:cubicBezTo>
                  <a:cubicBezTo>
                    <a:pt x="696" y="1481"/>
                    <a:pt x="770" y="1518"/>
                    <a:pt x="845" y="1518"/>
                  </a:cubicBezTo>
                  <a:cubicBezTo>
                    <a:pt x="905" y="1518"/>
                    <a:pt x="965" y="1494"/>
                    <a:pt x="1010" y="1446"/>
                  </a:cubicBezTo>
                  <a:lnTo>
                    <a:pt x="1010" y="1446"/>
                  </a:lnTo>
                  <a:cubicBezTo>
                    <a:pt x="1003" y="1500"/>
                    <a:pt x="1034" y="1561"/>
                    <a:pt x="1104" y="1561"/>
                  </a:cubicBezTo>
                  <a:cubicBezTo>
                    <a:pt x="1233" y="1561"/>
                    <a:pt x="1230" y="1362"/>
                    <a:pt x="1103" y="1362"/>
                  </a:cubicBezTo>
                  <a:cubicBezTo>
                    <a:pt x="1090" y="1362"/>
                    <a:pt x="1077" y="1364"/>
                    <a:pt x="1065" y="1370"/>
                  </a:cubicBezTo>
                  <a:cubicBezTo>
                    <a:pt x="1130" y="1224"/>
                    <a:pt x="1004" y="1050"/>
                    <a:pt x="846" y="1050"/>
                  </a:cubicBezTo>
                  <a:cubicBezTo>
                    <a:pt x="846" y="1050"/>
                    <a:pt x="845" y="1050"/>
                    <a:pt x="845" y="1050"/>
                  </a:cubicBezTo>
                  <a:cubicBezTo>
                    <a:pt x="821" y="1050"/>
                    <a:pt x="798" y="1054"/>
                    <a:pt x="776" y="1062"/>
                  </a:cubicBezTo>
                  <a:cubicBezTo>
                    <a:pt x="781" y="969"/>
                    <a:pt x="739" y="874"/>
                    <a:pt x="651" y="832"/>
                  </a:cubicBezTo>
                  <a:cubicBezTo>
                    <a:pt x="640" y="813"/>
                    <a:pt x="628" y="795"/>
                    <a:pt x="614" y="779"/>
                  </a:cubicBezTo>
                  <a:cubicBezTo>
                    <a:pt x="629" y="765"/>
                    <a:pt x="644" y="748"/>
                    <a:pt x="654" y="730"/>
                  </a:cubicBezTo>
                  <a:cubicBezTo>
                    <a:pt x="697" y="654"/>
                    <a:pt x="691" y="540"/>
                    <a:pt x="629" y="473"/>
                  </a:cubicBezTo>
                  <a:cubicBezTo>
                    <a:pt x="758" y="437"/>
                    <a:pt x="744" y="217"/>
                    <a:pt x="589" y="217"/>
                  </a:cubicBezTo>
                  <a:cubicBezTo>
                    <a:pt x="578" y="217"/>
                    <a:pt x="567" y="218"/>
                    <a:pt x="557" y="221"/>
                  </a:cubicBezTo>
                  <a:cubicBezTo>
                    <a:pt x="551" y="109"/>
                    <a:pt x="476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1"/>
            <p:cNvSpPr/>
            <p:nvPr/>
          </p:nvSpPr>
          <p:spPr>
            <a:xfrm>
              <a:off x="1820462" y="2578519"/>
              <a:ext cx="42710" cy="40665"/>
            </a:xfrm>
            <a:custGeom>
              <a:avLst/>
              <a:gdLst/>
              <a:ahLst/>
              <a:cxnLst/>
              <a:rect l="l" t="t" r="r" b="b"/>
              <a:pathLst>
                <a:path w="877" h="835" extrusionOk="0">
                  <a:moveTo>
                    <a:pt x="428" y="1"/>
                  </a:moveTo>
                  <a:cubicBezTo>
                    <a:pt x="41" y="1"/>
                    <a:pt x="1" y="529"/>
                    <a:pt x="297" y="653"/>
                  </a:cubicBezTo>
                  <a:cubicBezTo>
                    <a:pt x="303" y="660"/>
                    <a:pt x="308" y="668"/>
                    <a:pt x="314" y="674"/>
                  </a:cubicBezTo>
                  <a:cubicBezTo>
                    <a:pt x="341" y="710"/>
                    <a:pt x="373" y="743"/>
                    <a:pt x="408" y="772"/>
                  </a:cubicBezTo>
                  <a:cubicBezTo>
                    <a:pt x="463" y="813"/>
                    <a:pt x="530" y="835"/>
                    <a:pt x="600" y="835"/>
                  </a:cubicBezTo>
                  <a:cubicBezTo>
                    <a:pt x="608" y="835"/>
                    <a:pt x="617" y="834"/>
                    <a:pt x="626" y="834"/>
                  </a:cubicBezTo>
                  <a:cubicBezTo>
                    <a:pt x="729" y="827"/>
                    <a:pt x="831" y="762"/>
                    <a:pt x="856" y="655"/>
                  </a:cubicBezTo>
                  <a:cubicBezTo>
                    <a:pt x="877" y="568"/>
                    <a:pt x="877" y="475"/>
                    <a:pt x="829" y="396"/>
                  </a:cubicBezTo>
                  <a:cubicBezTo>
                    <a:pt x="808" y="362"/>
                    <a:pt x="783" y="331"/>
                    <a:pt x="755" y="304"/>
                  </a:cubicBezTo>
                  <a:cubicBezTo>
                    <a:pt x="740" y="147"/>
                    <a:pt x="631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1"/>
            <p:cNvSpPr/>
            <p:nvPr/>
          </p:nvSpPr>
          <p:spPr>
            <a:xfrm>
              <a:off x="1834391" y="2627903"/>
              <a:ext cx="20746" cy="20503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211" y="0"/>
                  </a:moveTo>
                  <a:cubicBezTo>
                    <a:pt x="125" y="0"/>
                    <a:pt x="22" y="58"/>
                    <a:pt x="10" y="151"/>
                  </a:cubicBezTo>
                  <a:lnTo>
                    <a:pt x="9" y="160"/>
                  </a:lnTo>
                  <a:cubicBezTo>
                    <a:pt x="0" y="220"/>
                    <a:pt x="3" y="267"/>
                    <a:pt x="30" y="320"/>
                  </a:cubicBezTo>
                  <a:cubicBezTo>
                    <a:pt x="62" y="375"/>
                    <a:pt x="119" y="412"/>
                    <a:pt x="184" y="418"/>
                  </a:cubicBezTo>
                  <a:cubicBezTo>
                    <a:pt x="193" y="420"/>
                    <a:pt x="203" y="420"/>
                    <a:pt x="212" y="420"/>
                  </a:cubicBezTo>
                  <a:cubicBezTo>
                    <a:pt x="257" y="420"/>
                    <a:pt x="301" y="405"/>
                    <a:pt x="336" y="377"/>
                  </a:cubicBezTo>
                  <a:cubicBezTo>
                    <a:pt x="382" y="340"/>
                    <a:pt x="425" y="275"/>
                    <a:pt x="417" y="212"/>
                  </a:cubicBezTo>
                  <a:lnTo>
                    <a:pt x="414" y="202"/>
                  </a:lnTo>
                  <a:cubicBezTo>
                    <a:pt x="407" y="148"/>
                    <a:pt x="397" y="96"/>
                    <a:pt x="354" y="56"/>
                  </a:cubicBezTo>
                  <a:cubicBezTo>
                    <a:pt x="320" y="26"/>
                    <a:pt x="279" y="7"/>
                    <a:pt x="235" y="2"/>
                  </a:cubicBezTo>
                  <a:cubicBezTo>
                    <a:pt x="227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1"/>
            <p:cNvSpPr/>
            <p:nvPr/>
          </p:nvSpPr>
          <p:spPr>
            <a:xfrm>
              <a:off x="1726711" y="2722384"/>
              <a:ext cx="96621" cy="117172"/>
            </a:xfrm>
            <a:custGeom>
              <a:avLst/>
              <a:gdLst/>
              <a:ahLst/>
              <a:cxnLst/>
              <a:rect l="l" t="t" r="r" b="b"/>
              <a:pathLst>
                <a:path w="1984" h="2406" extrusionOk="0">
                  <a:moveTo>
                    <a:pt x="1583" y="0"/>
                  </a:moveTo>
                  <a:cubicBezTo>
                    <a:pt x="1503" y="3"/>
                    <a:pt x="1433" y="53"/>
                    <a:pt x="1404" y="128"/>
                  </a:cubicBezTo>
                  <a:cubicBezTo>
                    <a:pt x="1384" y="153"/>
                    <a:pt x="1369" y="181"/>
                    <a:pt x="1359" y="211"/>
                  </a:cubicBezTo>
                  <a:cubicBezTo>
                    <a:pt x="1244" y="213"/>
                    <a:pt x="1196" y="316"/>
                    <a:pt x="1214" y="405"/>
                  </a:cubicBezTo>
                  <a:cubicBezTo>
                    <a:pt x="1194" y="401"/>
                    <a:pt x="1173" y="399"/>
                    <a:pt x="1152" y="399"/>
                  </a:cubicBezTo>
                  <a:cubicBezTo>
                    <a:pt x="1058" y="399"/>
                    <a:pt x="966" y="441"/>
                    <a:pt x="920" y="530"/>
                  </a:cubicBezTo>
                  <a:cubicBezTo>
                    <a:pt x="856" y="655"/>
                    <a:pt x="886" y="830"/>
                    <a:pt x="1020" y="899"/>
                  </a:cubicBezTo>
                  <a:lnTo>
                    <a:pt x="1035" y="906"/>
                  </a:lnTo>
                  <a:cubicBezTo>
                    <a:pt x="1045" y="911"/>
                    <a:pt x="1055" y="914"/>
                    <a:pt x="1065" y="918"/>
                  </a:cubicBezTo>
                  <a:cubicBezTo>
                    <a:pt x="1007" y="937"/>
                    <a:pt x="959" y="992"/>
                    <a:pt x="963" y="1056"/>
                  </a:cubicBezTo>
                  <a:cubicBezTo>
                    <a:pt x="963" y="1063"/>
                    <a:pt x="964" y="1069"/>
                    <a:pt x="965" y="1075"/>
                  </a:cubicBezTo>
                  <a:cubicBezTo>
                    <a:pt x="906" y="1077"/>
                    <a:pt x="825" y="1108"/>
                    <a:pt x="788" y="1154"/>
                  </a:cubicBezTo>
                  <a:lnTo>
                    <a:pt x="769" y="1177"/>
                  </a:lnTo>
                  <a:cubicBezTo>
                    <a:pt x="708" y="1252"/>
                    <a:pt x="669" y="1346"/>
                    <a:pt x="701" y="1444"/>
                  </a:cubicBezTo>
                  <a:cubicBezTo>
                    <a:pt x="706" y="1457"/>
                    <a:pt x="712" y="1471"/>
                    <a:pt x="718" y="1483"/>
                  </a:cubicBezTo>
                  <a:cubicBezTo>
                    <a:pt x="678" y="1458"/>
                    <a:pt x="630" y="1444"/>
                    <a:pt x="582" y="1444"/>
                  </a:cubicBezTo>
                  <a:cubicBezTo>
                    <a:pt x="580" y="1444"/>
                    <a:pt x="578" y="1444"/>
                    <a:pt x="576" y="1444"/>
                  </a:cubicBezTo>
                  <a:cubicBezTo>
                    <a:pt x="557" y="1444"/>
                    <a:pt x="539" y="1446"/>
                    <a:pt x="520" y="1450"/>
                  </a:cubicBezTo>
                  <a:cubicBezTo>
                    <a:pt x="518" y="1377"/>
                    <a:pt x="470" y="1307"/>
                    <a:pt x="377" y="1307"/>
                  </a:cubicBezTo>
                  <a:cubicBezTo>
                    <a:pt x="201" y="1307"/>
                    <a:pt x="191" y="1561"/>
                    <a:pt x="342" y="1598"/>
                  </a:cubicBezTo>
                  <a:cubicBezTo>
                    <a:pt x="307" y="1684"/>
                    <a:pt x="315" y="1784"/>
                    <a:pt x="364" y="1865"/>
                  </a:cubicBezTo>
                  <a:cubicBezTo>
                    <a:pt x="362" y="1869"/>
                    <a:pt x="362" y="1874"/>
                    <a:pt x="360" y="1877"/>
                  </a:cubicBezTo>
                  <a:cubicBezTo>
                    <a:pt x="354" y="1877"/>
                    <a:pt x="348" y="1876"/>
                    <a:pt x="340" y="1876"/>
                  </a:cubicBezTo>
                  <a:cubicBezTo>
                    <a:pt x="0" y="1876"/>
                    <a:pt x="4" y="2406"/>
                    <a:pt x="345" y="2406"/>
                  </a:cubicBezTo>
                  <a:cubicBezTo>
                    <a:pt x="543" y="2406"/>
                    <a:pt x="624" y="2228"/>
                    <a:pt x="592" y="2078"/>
                  </a:cubicBezTo>
                  <a:cubicBezTo>
                    <a:pt x="640" y="2056"/>
                    <a:pt x="676" y="2012"/>
                    <a:pt x="688" y="1958"/>
                  </a:cubicBezTo>
                  <a:cubicBezTo>
                    <a:pt x="828" y="1899"/>
                    <a:pt x="868" y="1724"/>
                    <a:pt x="811" y="1594"/>
                  </a:cubicBezTo>
                  <a:lnTo>
                    <a:pt x="811" y="1594"/>
                  </a:lnTo>
                  <a:cubicBezTo>
                    <a:pt x="817" y="1599"/>
                    <a:pt x="822" y="1602"/>
                    <a:pt x="828" y="1606"/>
                  </a:cubicBezTo>
                  <a:cubicBezTo>
                    <a:pt x="869" y="1630"/>
                    <a:pt x="914" y="1641"/>
                    <a:pt x="959" y="1641"/>
                  </a:cubicBezTo>
                  <a:cubicBezTo>
                    <a:pt x="1074" y="1641"/>
                    <a:pt x="1186" y="1569"/>
                    <a:pt x="1222" y="1454"/>
                  </a:cubicBezTo>
                  <a:lnTo>
                    <a:pt x="1222" y="1454"/>
                  </a:lnTo>
                  <a:cubicBezTo>
                    <a:pt x="1221" y="1460"/>
                    <a:pt x="1220" y="1465"/>
                    <a:pt x="1220" y="1471"/>
                  </a:cubicBezTo>
                  <a:cubicBezTo>
                    <a:pt x="1220" y="1480"/>
                    <a:pt x="1219" y="1487"/>
                    <a:pt x="1216" y="1495"/>
                  </a:cubicBezTo>
                  <a:cubicBezTo>
                    <a:pt x="1206" y="1539"/>
                    <a:pt x="1228" y="1584"/>
                    <a:pt x="1270" y="1602"/>
                  </a:cubicBezTo>
                  <a:cubicBezTo>
                    <a:pt x="1281" y="1607"/>
                    <a:pt x="1293" y="1609"/>
                    <a:pt x="1305" y="1609"/>
                  </a:cubicBezTo>
                  <a:cubicBezTo>
                    <a:pt x="1337" y="1609"/>
                    <a:pt x="1368" y="1594"/>
                    <a:pt x="1383" y="1564"/>
                  </a:cubicBezTo>
                  <a:cubicBezTo>
                    <a:pt x="1390" y="1549"/>
                    <a:pt x="1398" y="1534"/>
                    <a:pt x="1408" y="1520"/>
                  </a:cubicBezTo>
                  <a:cubicBezTo>
                    <a:pt x="1447" y="1467"/>
                    <a:pt x="1404" y="1388"/>
                    <a:pt x="1346" y="1373"/>
                  </a:cubicBezTo>
                  <a:cubicBezTo>
                    <a:pt x="1338" y="1371"/>
                    <a:pt x="1330" y="1370"/>
                    <a:pt x="1322" y="1370"/>
                  </a:cubicBezTo>
                  <a:cubicBezTo>
                    <a:pt x="1284" y="1370"/>
                    <a:pt x="1247" y="1392"/>
                    <a:pt x="1231" y="1427"/>
                  </a:cubicBezTo>
                  <a:cubicBezTo>
                    <a:pt x="1232" y="1421"/>
                    <a:pt x="1234" y="1415"/>
                    <a:pt x="1235" y="1410"/>
                  </a:cubicBezTo>
                  <a:cubicBezTo>
                    <a:pt x="1254" y="1327"/>
                    <a:pt x="1237" y="1242"/>
                    <a:pt x="1185" y="1175"/>
                  </a:cubicBezTo>
                  <a:cubicBezTo>
                    <a:pt x="1227" y="1149"/>
                    <a:pt x="1252" y="1102"/>
                    <a:pt x="1251" y="1054"/>
                  </a:cubicBezTo>
                  <a:cubicBezTo>
                    <a:pt x="1249" y="1008"/>
                    <a:pt x="1226" y="966"/>
                    <a:pt x="1189" y="938"/>
                  </a:cubicBezTo>
                  <a:cubicBezTo>
                    <a:pt x="1277" y="933"/>
                    <a:pt x="1360" y="891"/>
                    <a:pt x="1404" y="806"/>
                  </a:cubicBezTo>
                  <a:cubicBezTo>
                    <a:pt x="1450" y="717"/>
                    <a:pt x="1447" y="611"/>
                    <a:pt x="1397" y="525"/>
                  </a:cubicBezTo>
                  <a:lnTo>
                    <a:pt x="1407" y="523"/>
                  </a:lnTo>
                  <a:cubicBezTo>
                    <a:pt x="1434" y="570"/>
                    <a:pt x="1472" y="611"/>
                    <a:pt x="1520" y="638"/>
                  </a:cubicBezTo>
                  <a:cubicBezTo>
                    <a:pt x="1564" y="663"/>
                    <a:pt x="1612" y="676"/>
                    <a:pt x="1661" y="676"/>
                  </a:cubicBezTo>
                  <a:cubicBezTo>
                    <a:pt x="1712" y="676"/>
                    <a:pt x="1762" y="663"/>
                    <a:pt x="1808" y="636"/>
                  </a:cubicBezTo>
                  <a:cubicBezTo>
                    <a:pt x="1983" y="532"/>
                    <a:pt x="1984" y="290"/>
                    <a:pt x="1834" y="168"/>
                  </a:cubicBezTo>
                  <a:cubicBezTo>
                    <a:pt x="1829" y="161"/>
                    <a:pt x="1825" y="155"/>
                    <a:pt x="1821" y="148"/>
                  </a:cubicBezTo>
                  <a:cubicBezTo>
                    <a:pt x="1795" y="105"/>
                    <a:pt x="1757" y="72"/>
                    <a:pt x="1711" y="52"/>
                  </a:cubicBezTo>
                  <a:cubicBezTo>
                    <a:pt x="1677" y="18"/>
                    <a:pt x="163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1"/>
            <p:cNvSpPr/>
            <p:nvPr/>
          </p:nvSpPr>
          <p:spPr>
            <a:xfrm>
              <a:off x="1630768" y="2844576"/>
              <a:ext cx="84494" cy="76849"/>
            </a:xfrm>
            <a:custGeom>
              <a:avLst/>
              <a:gdLst/>
              <a:ahLst/>
              <a:cxnLst/>
              <a:rect l="l" t="t" r="r" b="b"/>
              <a:pathLst>
                <a:path w="1735" h="1578" extrusionOk="0">
                  <a:moveTo>
                    <a:pt x="892" y="756"/>
                  </a:moveTo>
                  <a:lnTo>
                    <a:pt x="892" y="756"/>
                  </a:lnTo>
                  <a:cubicBezTo>
                    <a:pt x="925" y="769"/>
                    <a:pt x="960" y="777"/>
                    <a:pt x="995" y="780"/>
                  </a:cubicBezTo>
                  <a:cubicBezTo>
                    <a:pt x="992" y="798"/>
                    <a:pt x="989" y="815"/>
                    <a:pt x="987" y="833"/>
                  </a:cubicBezTo>
                  <a:lnTo>
                    <a:pt x="986" y="855"/>
                  </a:lnTo>
                  <a:cubicBezTo>
                    <a:pt x="984" y="870"/>
                    <a:pt x="985" y="886"/>
                    <a:pt x="988" y="901"/>
                  </a:cubicBezTo>
                  <a:cubicBezTo>
                    <a:pt x="985" y="899"/>
                    <a:pt x="982" y="898"/>
                    <a:pt x="979" y="896"/>
                  </a:cubicBezTo>
                  <a:cubicBezTo>
                    <a:pt x="963" y="888"/>
                    <a:pt x="948" y="881"/>
                    <a:pt x="932" y="875"/>
                  </a:cubicBezTo>
                  <a:cubicBezTo>
                    <a:pt x="932" y="832"/>
                    <a:pt x="918" y="789"/>
                    <a:pt x="892" y="756"/>
                  </a:cubicBezTo>
                  <a:close/>
                  <a:moveTo>
                    <a:pt x="820" y="0"/>
                  </a:moveTo>
                  <a:cubicBezTo>
                    <a:pt x="744" y="0"/>
                    <a:pt x="673" y="68"/>
                    <a:pt x="678" y="145"/>
                  </a:cubicBezTo>
                  <a:cubicBezTo>
                    <a:pt x="679" y="194"/>
                    <a:pt x="704" y="238"/>
                    <a:pt x="743" y="264"/>
                  </a:cubicBezTo>
                  <a:cubicBezTo>
                    <a:pt x="668" y="405"/>
                    <a:pt x="693" y="599"/>
                    <a:pt x="815" y="706"/>
                  </a:cubicBezTo>
                  <a:cubicBezTo>
                    <a:pt x="798" y="701"/>
                    <a:pt x="780" y="699"/>
                    <a:pt x="763" y="699"/>
                  </a:cubicBezTo>
                  <a:lnTo>
                    <a:pt x="761" y="699"/>
                  </a:lnTo>
                  <a:cubicBezTo>
                    <a:pt x="699" y="627"/>
                    <a:pt x="610" y="586"/>
                    <a:pt x="516" y="586"/>
                  </a:cubicBezTo>
                  <a:cubicBezTo>
                    <a:pt x="405" y="586"/>
                    <a:pt x="300" y="650"/>
                    <a:pt x="240" y="742"/>
                  </a:cubicBezTo>
                  <a:cubicBezTo>
                    <a:pt x="215" y="716"/>
                    <a:pt x="182" y="704"/>
                    <a:pt x="151" y="704"/>
                  </a:cubicBezTo>
                  <a:cubicBezTo>
                    <a:pt x="102" y="704"/>
                    <a:pt x="55" y="732"/>
                    <a:pt x="35" y="782"/>
                  </a:cubicBezTo>
                  <a:cubicBezTo>
                    <a:pt x="1" y="865"/>
                    <a:pt x="62" y="955"/>
                    <a:pt x="150" y="955"/>
                  </a:cubicBezTo>
                  <a:cubicBezTo>
                    <a:pt x="150" y="955"/>
                    <a:pt x="151" y="955"/>
                    <a:pt x="152" y="955"/>
                  </a:cubicBezTo>
                  <a:cubicBezTo>
                    <a:pt x="166" y="955"/>
                    <a:pt x="180" y="952"/>
                    <a:pt x="193" y="946"/>
                  </a:cubicBezTo>
                  <a:cubicBezTo>
                    <a:pt x="212" y="1092"/>
                    <a:pt x="315" y="1211"/>
                    <a:pt x="456" y="1238"/>
                  </a:cubicBezTo>
                  <a:cubicBezTo>
                    <a:pt x="459" y="1295"/>
                    <a:pt x="477" y="1351"/>
                    <a:pt x="505" y="1400"/>
                  </a:cubicBezTo>
                  <a:cubicBezTo>
                    <a:pt x="537" y="1453"/>
                    <a:pt x="581" y="1496"/>
                    <a:pt x="635" y="1527"/>
                  </a:cubicBezTo>
                  <a:cubicBezTo>
                    <a:pt x="689" y="1558"/>
                    <a:pt x="748" y="1575"/>
                    <a:pt x="810" y="1575"/>
                  </a:cubicBezTo>
                  <a:cubicBezTo>
                    <a:pt x="813" y="1575"/>
                    <a:pt x="815" y="1575"/>
                    <a:pt x="817" y="1575"/>
                  </a:cubicBezTo>
                  <a:lnTo>
                    <a:pt x="845" y="1577"/>
                  </a:lnTo>
                  <a:lnTo>
                    <a:pt x="937" y="1564"/>
                  </a:lnTo>
                  <a:lnTo>
                    <a:pt x="1019" y="1528"/>
                  </a:lnTo>
                  <a:cubicBezTo>
                    <a:pt x="1083" y="1490"/>
                    <a:pt x="1132" y="1431"/>
                    <a:pt x="1160" y="1362"/>
                  </a:cubicBezTo>
                  <a:cubicBezTo>
                    <a:pt x="1162" y="1356"/>
                    <a:pt x="1164" y="1349"/>
                    <a:pt x="1167" y="1343"/>
                  </a:cubicBezTo>
                  <a:cubicBezTo>
                    <a:pt x="1236" y="1319"/>
                    <a:pt x="1241" y="1216"/>
                    <a:pt x="1181" y="1180"/>
                  </a:cubicBezTo>
                  <a:cubicBezTo>
                    <a:pt x="1175" y="1144"/>
                    <a:pt x="1163" y="1108"/>
                    <a:pt x="1147" y="1075"/>
                  </a:cubicBezTo>
                  <a:lnTo>
                    <a:pt x="1147" y="1075"/>
                  </a:lnTo>
                  <a:cubicBezTo>
                    <a:pt x="1174" y="1083"/>
                    <a:pt x="1203" y="1088"/>
                    <a:pt x="1232" y="1088"/>
                  </a:cubicBezTo>
                  <a:cubicBezTo>
                    <a:pt x="1251" y="1088"/>
                    <a:pt x="1270" y="1086"/>
                    <a:pt x="1289" y="1082"/>
                  </a:cubicBezTo>
                  <a:lnTo>
                    <a:pt x="1316" y="1078"/>
                  </a:lnTo>
                  <a:cubicBezTo>
                    <a:pt x="1354" y="1072"/>
                    <a:pt x="1401" y="1038"/>
                    <a:pt x="1427" y="1012"/>
                  </a:cubicBezTo>
                  <a:cubicBezTo>
                    <a:pt x="1433" y="1005"/>
                    <a:pt x="1439" y="999"/>
                    <a:pt x="1445" y="992"/>
                  </a:cubicBezTo>
                  <a:cubicBezTo>
                    <a:pt x="1451" y="1008"/>
                    <a:pt x="1461" y="1022"/>
                    <a:pt x="1474" y="1036"/>
                  </a:cubicBezTo>
                  <a:cubicBezTo>
                    <a:pt x="1500" y="1062"/>
                    <a:pt x="1530" y="1071"/>
                    <a:pt x="1563" y="1071"/>
                  </a:cubicBezTo>
                  <a:cubicBezTo>
                    <a:pt x="1575" y="1071"/>
                    <a:pt x="1587" y="1070"/>
                    <a:pt x="1599" y="1068"/>
                  </a:cubicBezTo>
                  <a:lnTo>
                    <a:pt x="1613" y="1065"/>
                  </a:lnTo>
                  <a:cubicBezTo>
                    <a:pt x="1734" y="1047"/>
                    <a:pt x="1731" y="839"/>
                    <a:pt x="1611" y="821"/>
                  </a:cubicBezTo>
                  <a:lnTo>
                    <a:pt x="1596" y="820"/>
                  </a:lnTo>
                  <a:cubicBezTo>
                    <a:pt x="1588" y="819"/>
                    <a:pt x="1580" y="818"/>
                    <a:pt x="1572" y="818"/>
                  </a:cubicBezTo>
                  <a:cubicBezTo>
                    <a:pt x="1548" y="818"/>
                    <a:pt x="1523" y="824"/>
                    <a:pt x="1501" y="836"/>
                  </a:cubicBezTo>
                  <a:cubicBezTo>
                    <a:pt x="1501" y="755"/>
                    <a:pt x="1463" y="677"/>
                    <a:pt x="1399" y="629"/>
                  </a:cubicBezTo>
                  <a:cubicBezTo>
                    <a:pt x="1377" y="613"/>
                    <a:pt x="1352" y="600"/>
                    <a:pt x="1327" y="592"/>
                  </a:cubicBezTo>
                  <a:cubicBezTo>
                    <a:pt x="1411" y="391"/>
                    <a:pt x="1310" y="105"/>
                    <a:pt x="1025" y="105"/>
                  </a:cubicBezTo>
                  <a:cubicBezTo>
                    <a:pt x="1004" y="105"/>
                    <a:pt x="982" y="107"/>
                    <a:pt x="961" y="111"/>
                  </a:cubicBezTo>
                  <a:cubicBezTo>
                    <a:pt x="945" y="47"/>
                    <a:pt x="887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1"/>
            <p:cNvSpPr/>
            <p:nvPr/>
          </p:nvSpPr>
          <p:spPr>
            <a:xfrm>
              <a:off x="1580118" y="2915145"/>
              <a:ext cx="80793" cy="63943"/>
            </a:xfrm>
            <a:custGeom>
              <a:avLst/>
              <a:gdLst/>
              <a:ahLst/>
              <a:cxnLst/>
              <a:rect l="l" t="t" r="r" b="b"/>
              <a:pathLst>
                <a:path w="1659" h="1313" extrusionOk="0">
                  <a:moveTo>
                    <a:pt x="1295" y="1"/>
                  </a:moveTo>
                  <a:cubicBezTo>
                    <a:pt x="1148" y="1"/>
                    <a:pt x="1062" y="96"/>
                    <a:pt x="1037" y="208"/>
                  </a:cubicBezTo>
                  <a:cubicBezTo>
                    <a:pt x="1006" y="104"/>
                    <a:pt x="911" y="33"/>
                    <a:pt x="804" y="33"/>
                  </a:cubicBezTo>
                  <a:cubicBezTo>
                    <a:pt x="674" y="33"/>
                    <a:pt x="551" y="150"/>
                    <a:pt x="558" y="282"/>
                  </a:cubicBezTo>
                  <a:cubicBezTo>
                    <a:pt x="562" y="333"/>
                    <a:pt x="579" y="383"/>
                    <a:pt x="610" y="424"/>
                  </a:cubicBezTo>
                  <a:cubicBezTo>
                    <a:pt x="589" y="480"/>
                    <a:pt x="586" y="540"/>
                    <a:pt x="598" y="598"/>
                  </a:cubicBezTo>
                  <a:cubicBezTo>
                    <a:pt x="548" y="573"/>
                    <a:pt x="493" y="560"/>
                    <a:pt x="438" y="560"/>
                  </a:cubicBezTo>
                  <a:cubicBezTo>
                    <a:pt x="0" y="560"/>
                    <a:pt x="7" y="1240"/>
                    <a:pt x="444" y="1240"/>
                  </a:cubicBezTo>
                  <a:cubicBezTo>
                    <a:pt x="456" y="1240"/>
                    <a:pt x="466" y="1238"/>
                    <a:pt x="476" y="1237"/>
                  </a:cubicBezTo>
                  <a:cubicBezTo>
                    <a:pt x="494" y="1247"/>
                    <a:pt x="514" y="1254"/>
                    <a:pt x="533" y="1260"/>
                  </a:cubicBezTo>
                  <a:cubicBezTo>
                    <a:pt x="614" y="1282"/>
                    <a:pt x="691" y="1305"/>
                    <a:pt x="775" y="1312"/>
                  </a:cubicBezTo>
                  <a:lnTo>
                    <a:pt x="854" y="1300"/>
                  </a:lnTo>
                  <a:cubicBezTo>
                    <a:pt x="891" y="1292"/>
                    <a:pt x="925" y="1273"/>
                    <a:pt x="954" y="1247"/>
                  </a:cubicBezTo>
                  <a:cubicBezTo>
                    <a:pt x="1001" y="1210"/>
                    <a:pt x="1044" y="1155"/>
                    <a:pt x="1057" y="1093"/>
                  </a:cubicBezTo>
                  <a:cubicBezTo>
                    <a:pt x="1081" y="990"/>
                    <a:pt x="1050" y="881"/>
                    <a:pt x="974" y="808"/>
                  </a:cubicBezTo>
                  <a:cubicBezTo>
                    <a:pt x="1099" y="762"/>
                    <a:pt x="1156" y="635"/>
                    <a:pt x="1146" y="512"/>
                  </a:cubicBezTo>
                  <a:lnTo>
                    <a:pt x="1146" y="512"/>
                  </a:lnTo>
                  <a:cubicBezTo>
                    <a:pt x="1190" y="542"/>
                    <a:pt x="1241" y="558"/>
                    <a:pt x="1294" y="558"/>
                  </a:cubicBezTo>
                  <a:cubicBezTo>
                    <a:pt x="1296" y="558"/>
                    <a:pt x="1298" y="558"/>
                    <a:pt x="1300" y="558"/>
                  </a:cubicBezTo>
                  <a:cubicBezTo>
                    <a:pt x="1658" y="558"/>
                    <a:pt x="1653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1"/>
            <p:cNvSpPr/>
            <p:nvPr/>
          </p:nvSpPr>
          <p:spPr>
            <a:xfrm>
              <a:off x="1476627" y="2990632"/>
              <a:ext cx="64333" cy="36379"/>
            </a:xfrm>
            <a:custGeom>
              <a:avLst/>
              <a:gdLst/>
              <a:ahLst/>
              <a:cxnLst/>
              <a:rect l="l" t="t" r="r" b="b"/>
              <a:pathLst>
                <a:path w="1321" h="747" extrusionOk="0">
                  <a:moveTo>
                    <a:pt x="812" y="1"/>
                  </a:moveTo>
                  <a:cubicBezTo>
                    <a:pt x="780" y="1"/>
                    <a:pt x="749" y="5"/>
                    <a:pt x="725" y="12"/>
                  </a:cubicBezTo>
                  <a:cubicBezTo>
                    <a:pt x="657" y="32"/>
                    <a:pt x="598" y="74"/>
                    <a:pt x="557" y="131"/>
                  </a:cubicBezTo>
                  <a:cubicBezTo>
                    <a:pt x="499" y="48"/>
                    <a:pt x="408" y="4"/>
                    <a:pt x="316" y="4"/>
                  </a:cubicBezTo>
                  <a:cubicBezTo>
                    <a:pt x="242" y="4"/>
                    <a:pt x="169" y="32"/>
                    <a:pt x="112" y="88"/>
                  </a:cubicBezTo>
                  <a:cubicBezTo>
                    <a:pt x="46" y="155"/>
                    <a:pt x="1" y="279"/>
                    <a:pt x="39" y="370"/>
                  </a:cubicBezTo>
                  <a:lnTo>
                    <a:pt x="44" y="380"/>
                  </a:lnTo>
                  <a:cubicBezTo>
                    <a:pt x="64" y="426"/>
                    <a:pt x="82" y="470"/>
                    <a:pt x="119" y="506"/>
                  </a:cubicBezTo>
                  <a:cubicBezTo>
                    <a:pt x="163" y="549"/>
                    <a:pt x="220" y="575"/>
                    <a:pt x="282" y="582"/>
                  </a:cubicBezTo>
                  <a:cubicBezTo>
                    <a:pt x="294" y="584"/>
                    <a:pt x="307" y="585"/>
                    <a:pt x="320" y="585"/>
                  </a:cubicBezTo>
                  <a:cubicBezTo>
                    <a:pt x="357" y="585"/>
                    <a:pt x="395" y="577"/>
                    <a:pt x="429" y="562"/>
                  </a:cubicBezTo>
                  <a:cubicBezTo>
                    <a:pt x="473" y="543"/>
                    <a:pt x="513" y="514"/>
                    <a:pt x="544" y="478"/>
                  </a:cubicBezTo>
                  <a:cubicBezTo>
                    <a:pt x="571" y="522"/>
                    <a:pt x="609" y="558"/>
                    <a:pt x="654" y="585"/>
                  </a:cubicBezTo>
                  <a:lnTo>
                    <a:pt x="740" y="649"/>
                  </a:lnTo>
                  <a:cubicBezTo>
                    <a:pt x="777" y="676"/>
                    <a:pt x="832" y="688"/>
                    <a:pt x="885" y="689"/>
                  </a:cubicBezTo>
                  <a:cubicBezTo>
                    <a:pt x="929" y="726"/>
                    <a:pt x="986" y="747"/>
                    <a:pt x="1043" y="747"/>
                  </a:cubicBezTo>
                  <a:cubicBezTo>
                    <a:pt x="1045" y="747"/>
                    <a:pt x="1047" y="747"/>
                    <a:pt x="1048" y="746"/>
                  </a:cubicBezTo>
                  <a:cubicBezTo>
                    <a:pt x="1122" y="743"/>
                    <a:pt x="1176" y="714"/>
                    <a:pt x="1233" y="668"/>
                  </a:cubicBezTo>
                  <a:lnTo>
                    <a:pt x="1245" y="658"/>
                  </a:lnTo>
                  <a:cubicBezTo>
                    <a:pt x="1293" y="619"/>
                    <a:pt x="1321" y="531"/>
                    <a:pt x="1320" y="472"/>
                  </a:cubicBezTo>
                  <a:cubicBezTo>
                    <a:pt x="1320" y="407"/>
                    <a:pt x="1290" y="330"/>
                    <a:pt x="1241" y="286"/>
                  </a:cubicBezTo>
                  <a:cubicBezTo>
                    <a:pt x="1221" y="268"/>
                    <a:pt x="1199" y="254"/>
                    <a:pt x="1176" y="243"/>
                  </a:cubicBezTo>
                  <a:lnTo>
                    <a:pt x="1165" y="217"/>
                  </a:lnTo>
                  <a:cubicBezTo>
                    <a:pt x="1138" y="170"/>
                    <a:pt x="1098" y="132"/>
                    <a:pt x="1052" y="106"/>
                  </a:cubicBezTo>
                  <a:lnTo>
                    <a:pt x="966" y="42"/>
                  </a:lnTo>
                  <a:cubicBezTo>
                    <a:pt x="928" y="13"/>
                    <a:pt x="868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1"/>
            <p:cNvSpPr/>
            <p:nvPr/>
          </p:nvSpPr>
          <p:spPr>
            <a:xfrm>
              <a:off x="1523088" y="2965015"/>
              <a:ext cx="34577" cy="26590"/>
            </a:xfrm>
            <a:custGeom>
              <a:avLst/>
              <a:gdLst/>
              <a:ahLst/>
              <a:cxnLst/>
              <a:rect l="l" t="t" r="r" b="b"/>
              <a:pathLst>
                <a:path w="710" h="546" extrusionOk="0">
                  <a:moveTo>
                    <a:pt x="162" y="0"/>
                  </a:moveTo>
                  <a:cubicBezTo>
                    <a:pt x="0" y="0"/>
                    <a:pt x="3" y="251"/>
                    <a:pt x="164" y="251"/>
                  </a:cubicBezTo>
                  <a:cubicBezTo>
                    <a:pt x="166" y="251"/>
                    <a:pt x="168" y="252"/>
                    <a:pt x="170" y="252"/>
                  </a:cubicBezTo>
                  <a:cubicBezTo>
                    <a:pt x="188" y="252"/>
                    <a:pt x="208" y="246"/>
                    <a:pt x="224" y="237"/>
                  </a:cubicBezTo>
                  <a:lnTo>
                    <a:pt x="224" y="237"/>
                  </a:lnTo>
                  <a:cubicBezTo>
                    <a:pt x="224" y="239"/>
                    <a:pt x="223" y="241"/>
                    <a:pt x="223" y="243"/>
                  </a:cubicBezTo>
                  <a:cubicBezTo>
                    <a:pt x="222" y="247"/>
                    <a:pt x="220" y="251"/>
                    <a:pt x="220" y="256"/>
                  </a:cubicBezTo>
                  <a:cubicBezTo>
                    <a:pt x="204" y="338"/>
                    <a:pt x="220" y="419"/>
                    <a:pt x="282" y="481"/>
                  </a:cubicBezTo>
                  <a:cubicBezTo>
                    <a:pt x="327" y="527"/>
                    <a:pt x="384" y="546"/>
                    <a:pt x="444" y="546"/>
                  </a:cubicBezTo>
                  <a:cubicBezTo>
                    <a:pt x="465" y="546"/>
                    <a:pt x="487" y="544"/>
                    <a:pt x="508" y="539"/>
                  </a:cubicBezTo>
                  <a:lnTo>
                    <a:pt x="522" y="537"/>
                  </a:lnTo>
                  <a:cubicBezTo>
                    <a:pt x="601" y="522"/>
                    <a:pt x="668" y="442"/>
                    <a:pt x="688" y="367"/>
                  </a:cubicBezTo>
                  <a:cubicBezTo>
                    <a:pt x="710" y="283"/>
                    <a:pt x="686" y="194"/>
                    <a:pt x="625" y="132"/>
                  </a:cubicBezTo>
                  <a:cubicBezTo>
                    <a:pt x="580" y="88"/>
                    <a:pt x="517" y="67"/>
                    <a:pt x="455" y="67"/>
                  </a:cubicBezTo>
                  <a:cubicBezTo>
                    <a:pt x="392" y="67"/>
                    <a:pt x="330" y="89"/>
                    <a:pt x="285" y="131"/>
                  </a:cubicBezTo>
                  <a:cubicBezTo>
                    <a:pt x="286" y="67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1"/>
            <p:cNvSpPr/>
            <p:nvPr/>
          </p:nvSpPr>
          <p:spPr>
            <a:xfrm>
              <a:off x="1433185" y="3011038"/>
              <a:ext cx="42028" cy="37548"/>
            </a:xfrm>
            <a:custGeom>
              <a:avLst/>
              <a:gdLst/>
              <a:ahLst/>
              <a:cxnLst/>
              <a:rect l="l" t="t" r="r" b="b"/>
              <a:pathLst>
                <a:path w="863" h="771" extrusionOk="0">
                  <a:moveTo>
                    <a:pt x="586" y="0"/>
                  </a:moveTo>
                  <a:cubicBezTo>
                    <a:pt x="554" y="0"/>
                    <a:pt x="521" y="7"/>
                    <a:pt x="487" y="22"/>
                  </a:cubicBezTo>
                  <a:cubicBezTo>
                    <a:pt x="397" y="61"/>
                    <a:pt x="324" y="157"/>
                    <a:pt x="330" y="260"/>
                  </a:cubicBezTo>
                  <a:cubicBezTo>
                    <a:pt x="330" y="263"/>
                    <a:pt x="331" y="266"/>
                    <a:pt x="331" y="269"/>
                  </a:cubicBezTo>
                  <a:cubicBezTo>
                    <a:pt x="319" y="282"/>
                    <a:pt x="309" y="297"/>
                    <a:pt x="299" y="311"/>
                  </a:cubicBezTo>
                  <a:cubicBezTo>
                    <a:pt x="293" y="322"/>
                    <a:pt x="287" y="331"/>
                    <a:pt x="281" y="341"/>
                  </a:cubicBezTo>
                  <a:cubicBezTo>
                    <a:pt x="267" y="338"/>
                    <a:pt x="253" y="337"/>
                    <a:pt x="238" y="337"/>
                  </a:cubicBezTo>
                  <a:cubicBezTo>
                    <a:pt x="0" y="337"/>
                    <a:pt x="3" y="706"/>
                    <a:pt x="241" y="706"/>
                  </a:cubicBezTo>
                  <a:cubicBezTo>
                    <a:pt x="252" y="706"/>
                    <a:pt x="262" y="705"/>
                    <a:pt x="273" y="702"/>
                  </a:cubicBezTo>
                  <a:cubicBezTo>
                    <a:pt x="287" y="718"/>
                    <a:pt x="304" y="731"/>
                    <a:pt x="322" y="742"/>
                  </a:cubicBezTo>
                  <a:cubicBezTo>
                    <a:pt x="358" y="761"/>
                    <a:pt x="398" y="771"/>
                    <a:pt x="437" y="771"/>
                  </a:cubicBezTo>
                  <a:cubicBezTo>
                    <a:pt x="519" y="771"/>
                    <a:pt x="599" y="729"/>
                    <a:pt x="644" y="654"/>
                  </a:cubicBezTo>
                  <a:lnTo>
                    <a:pt x="709" y="546"/>
                  </a:lnTo>
                  <a:cubicBezTo>
                    <a:pt x="722" y="523"/>
                    <a:pt x="731" y="496"/>
                    <a:pt x="735" y="469"/>
                  </a:cubicBezTo>
                  <a:cubicBezTo>
                    <a:pt x="748" y="461"/>
                    <a:pt x="761" y="451"/>
                    <a:pt x="774" y="439"/>
                  </a:cubicBezTo>
                  <a:lnTo>
                    <a:pt x="791" y="427"/>
                  </a:lnTo>
                  <a:cubicBezTo>
                    <a:pt x="833" y="393"/>
                    <a:pt x="862" y="308"/>
                    <a:pt x="860" y="256"/>
                  </a:cubicBezTo>
                  <a:cubicBezTo>
                    <a:pt x="856" y="197"/>
                    <a:pt x="837" y="124"/>
                    <a:pt x="787" y="86"/>
                  </a:cubicBezTo>
                  <a:lnTo>
                    <a:pt x="772" y="73"/>
                  </a:lnTo>
                  <a:cubicBezTo>
                    <a:pt x="715" y="28"/>
                    <a:pt x="652" y="0"/>
                    <a:pt x="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1"/>
            <p:cNvSpPr/>
            <p:nvPr/>
          </p:nvSpPr>
          <p:spPr>
            <a:xfrm>
              <a:off x="1244514" y="3003441"/>
              <a:ext cx="194654" cy="125256"/>
            </a:xfrm>
            <a:custGeom>
              <a:avLst/>
              <a:gdLst/>
              <a:ahLst/>
              <a:cxnLst/>
              <a:rect l="l" t="t" r="r" b="b"/>
              <a:pathLst>
                <a:path w="3997" h="2572" extrusionOk="0">
                  <a:moveTo>
                    <a:pt x="2916" y="1"/>
                  </a:moveTo>
                  <a:cubicBezTo>
                    <a:pt x="2798" y="1"/>
                    <a:pt x="2685" y="62"/>
                    <a:pt x="2621" y="168"/>
                  </a:cubicBezTo>
                  <a:cubicBezTo>
                    <a:pt x="2550" y="293"/>
                    <a:pt x="2568" y="478"/>
                    <a:pt x="2677" y="576"/>
                  </a:cubicBezTo>
                  <a:cubicBezTo>
                    <a:pt x="2714" y="610"/>
                    <a:pt x="2756" y="635"/>
                    <a:pt x="2802" y="651"/>
                  </a:cubicBezTo>
                  <a:cubicBezTo>
                    <a:pt x="2768" y="685"/>
                    <a:pt x="2743" y="726"/>
                    <a:pt x="2731" y="774"/>
                  </a:cubicBezTo>
                  <a:cubicBezTo>
                    <a:pt x="2705" y="885"/>
                    <a:pt x="2745" y="1000"/>
                    <a:pt x="2835" y="1069"/>
                  </a:cubicBezTo>
                  <a:cubicBezTo>
                    <a:pt x="2832" y="1081"/>
                    <a:pt x="2829" y="1092"/>
                    <a:pt x="2827" y="1104"/>
                  </a:cubicBezTo>
                  <a:cubicBezTo>
                    <a:pt x="2821" y="1104"/>
                    <a:pt x="2818" y="1102"/>
                    <a:pt x="2812" y="1102"/>
                  </a:cubicBezTo>
                  <a:cubicBezTo>
                    <a:pt x="2582" y="1102"/>
                    <a:pt x="2476" y="1290"/>
                    <a:pt x="2489" y="1469"/>
                  </a:cubicBezTo>
                  <a:cubicBezTo>
                    <a:pt x="2486" y="1464"/>
                    <a:pt x="2482" y="1459"/>
                    <a:pt x="2477" y="1455"/>
                  </a:cubicBezTo>
                  <a:cubicBezTo>
                    <a:pt x="2424" y="1403"/>
                    <a:pt x="2353" y="1374"/>
                    <a:pt x="2280" y="1374"/>
                  </a:cubicBezTo>
                  <a:cubicBezTo>
                    <a:pt x="2372" y="1287"/>
                    <a:pt x="2336" y="1087"/>
                    <a:pt x="2171" y="1087"/>
                  </a:cubicBezTo>
                  <a:cubicBezTo>
                    <a:pt x="1977" y="1087"/>
                    <a:pt x="1964" y="1364"/>
                    <a:pt x="2130" y="1407"/>
                  </a:cubicBezTo>
                  <a:cubicBezTo>
                    <a:pt x="2064" y="1439"/>
                    <a:pt x="2014" y="1496"/>
                    <a:pt x="1990" y="1564"/>
                  </a:cubicBezTo>
                  <a:cubicBezTo>
                    <a:pt x="1925" y="1496"/>
                    <a:pt x="1835" y="1458"/>
                    <a:pt x="1741" y="1458"/>
                  </a:cubicBezTo>
                  <a:cubicBezTo>
                    <a:pt x="1635" y="1458"/>
                    <a:pt x="1532" y="1515"/>
                    <a:pt x="1468" y="1599"/>
                  </a:cubicBezTo>
                  <a:cubicBezTo>
                    <a:pt x="1461" y="1599"/>
                    <a:pt x="1454" y="1596"/>
                    <a:pt x="1447" y="1596"/>
                  </a:cubicBezTo>
                  <a:cubicBezTo>
                    <a:pt x="1408" y="1597"/>
                    <a:pt x="1372" y="1607"/>
                    <a:pt x="1338" y="1627"/>
                  </a:cubicBezTo>
                  <a:cubicBezTo>
                    <a:pt x="1329" y="1618"/>
                    <a:pt x="1319" y="1611"/>
                    <a:pt x="1309" y="1605"/>
                  </a:cubicBezTo>
                  <a:cubicBezTo>
                    <a:pt x="1291" y="1596"/>
                    <a:pt x="1273" y="1586"/>
                    <a:pt x="1255" y="1577"/>
                  </a:cubicBezTo>
                  <a:cubicBezTo>
                    <a:pt x="1230" y="1565"/>
                    <a:pt x="1203" y="1557"/>
                    <a:pt x="1176" y="1552"/>
                  </a:cubicBezTo>
                  <a:cubicBezTo>
                    <a:pt x="1159" y="1505"/>
                    <a:pt x="1130" y="1461"/>
                    <a:pt x="1094" y="1425"/>
                  </a:cubicBezTo>
                  <a:cubicBezTo>
                    <a:pt x="1024" y="1355"/>
                    <a:pt x="930" y="1321"/>
                    <a:pt x="835" y="1321"/>
                  </a:cubicBezTo>
                  <a:cubicBezTo>
                    <a:pt x="707" y="1321"/>
                    <a:pt x="580" y="1384"/>
                    <a:pt x="512" y="1505"/>
                  </a:cubicBezTo>
                  <a:lnTo>
                    <a:pt x="491" y="1544"/>
                  </a:lnTo>
                  <a:cubicBezTo>
                    <a:pt x="424" y="1665"/>
                    <a:pt x="431" y="1834"/>
                    <a:pt x="521" y="1945"/>
                  </a:cubicBezTo>
                  <a:cubicBezTo>
                    <a:pt x="502" y="1957"/>
                    <a:pt x="484" y="1970"/>
                    <a:pt x="468" y="1985"/>
                  </a:cubicBezTo>
                  <a:cubicBezTo>
                    <a:pt x="446" y="1987"/>
                    <a:pt x="423" y="1991"/>
                    <a:pt x="402" y="1996"/>
                  </a:cubicBezTo>
                  <a:cubicBezTo>
                    <a:pt x="341" y="2013"/>
                    <a:pt x="289" y="2048"/>
                    <a:pt x="252" y="2098"/>
                  </a:cubicBezTo>
                  <a:cubicBezTo>
                    <a:pt x="245" y="2095"/>
                    <a:pt x="237" y="2091"/>
                    <a:pt x="230" y="2088"/>
                  </a:cubicBezTo>
                  <a:lnTo>
                    <a:pt x="217" y="2083"/>
                  </a:lnTo>
                  <a:cubicBezTo>
                    <a:pt x="202" y="2078"/>
                    <a:pt x="187" y="2076"/>
                    <a:pt x="172" y="2076"/>
                  </a:cubicBezTo>
                  <a:cubicBezTo>
                    <a:pt x="81" y="2076"/>
                    <a:pt x="1" y="2159"/>
                    <a:pt x="2" y="2251"/>
                  </a:cubicBezTo>
                  <a:cubicBezTo>
                    <a:pt x="3" y="2341"/>
                    <a:pt x="84" y="2421"/>
                    <a:pt x="173" y="2421"/>
                  </a:cubicBezTo>
                  <a:cubicBezTo>
                    <a:pt x="188" y="2421"/>
                    <a:pt x="204" y="2419"/>
                    <a:pt x="220" y="2414"/>
                  </a:cubicBezTo>
                  <a:lnTo>
                    <a:pt x="221" y="2414"/>
                  </a:lnTo>
                  <a:cubicBezTo>
                    <a:pt x="235" y="2442"/>
                    <a:pt x="253" y="2469"/>
                    <a:pt x="275" y="2490"/>
                  </a:cubicBezTo>
                  <a:cubicBezTo>
                    <a:pt x="332" y="2546"/>
                    <a:pt x="406" y="2572"/>
                    <a:pt x="480" y="2572"/>
                  </a:cubicBezTo>
                  <a:cubicBezTo>
                    <a:pt x="564" y="2572"/>
                    <a:pt x="648" y="2538"/>
                    <a:pt x="704" y="2476"/>
                  </a:cubicBezTo>
                  <a:cubicBezTo>
                    <a:pt x="719" y="2473"/>
                    <a:pt x="735" y="2471"/>
                    <a:pt x="750" y="2466"/>
                  </a:cubicBezTo>
                  <a:lnTo>
                    <a:pt x="824" y="2455"/>
                  </a:lnTo>
                  <a:cubicBezTo>
                    <a:pt x="892" y="2446"/>
                    <a:pt x="967" y="2375"/>
                    <a:pt x="1000" y="2319"/>
                  </a:cubicBezTo>
                  <a:cubicBezTo>
                    <a:pt x="1036" y="2254"/>
                    <a:pt x="1051" y="2160"/>
                    <a:pt x="1028" y="2090"/>
                  </a:cubicBezTo>
                  <a:cubicBezTo>
                    <a:pt x="1019" y="2068"/>
                    <a:pt x="1009" y="2045"/>
                    <a:pt x="997" y="2025"/>
                  </a:cubicBezTo>
                  <a:lnTo>
                    <a:pt x="1024" y="2009"/>
                  </a:lnTo>
                  <a:cubicBezTo>
                    <a:pt x="1063" y="1987"/>
                    <a:pt x="1098" y="1956"/>
                    <a:pt x="1125" y="1920"/>
                  </a:cubicBezTo>
                  <a:lnTo>
                    <a:pt x="1132" y="1920"/>
                  </a:lnTo>
                  <a:cubicBezTo>
                    <a:pt x="1165" y="1920"/>
                    <a:pt x="1198" y="1915"/>
                    <a:pt x="1230" y="1906"/>
                  </a:cubicBezTo>
                  <a:cubicBezTo>
                    <a:pt x="1262" y="2001"/>
                    <a:pt x="1350" y="2064"/>
                    <a:pt x="1450" y="2064"/>
                  </a:cubicBezTo>
                  <a:cubicBezTo>
                    <a:pt x="1468" y="2064"/>
                    <a:pt x="1487" y="2062"/>
                    <a:pt x="1505" y="2056"/>
                  </a:cubicBezTo>
                  <a:cubicBezTo>
                    <a:pt x="1569" y="2120"/>
                    <a:pt x="1656" y="2154"/>
                    <a:pt x="1746" y="2154"/>
                  </a:cubicBezTo>
                  <a:cubicBezTo>
                    <a:pt x="1895" y="2154"/>
                    <a:pt x="2037" y="2044"/>
                    <a:pt x="2077" y="1901"/>
                  </a:cubicBezTo>
                  <a:cubicBezTo>
                    <a:pt x="2131" y="1943"/>
                    <a:pt x="2197" y="1966"/>
                    <a:pt x="2264" y="1966"/>
                  </a:cubicBezTo>
                  <a:cubicBezTo>
                    <a:pt x="2288" y="1966"/>
                    <a:pt x="2312" y="1963"/>
                    <a:pt x="2336" y="1957"/>
                  </a:cubicBezTo>
                  <a:lnTo>
                    <a:pt x="2349" y="1953"/>
                  </a:lnTo>
                  <a:cubicBezTo>
                    <a:pt x="2475" y="1922"/>
                    <a:pt x="2549" y="1813"/>
                    <a:pt x="2559" y="1697"/>
                  </a:cubicBezTo>
                  <a:lnTo>
                    <a:pt x="2578" y="1684"/>
                  </a:lnTo>
                  <a:cubicBezTo>
                    <a:pt x="2638" y="1748"/>
                    <a:pt x="2721" y="1783"/>
                    <a:pt x="2808" y="1783"/>
                  </a:cubicBezTo>
                  <a:cubicBezTo>
                    <a:pt x="2811" y="1783"/>
                    <a:pt x="2814" y="1783"/>
                    <a:pt x="2816" y="1783"/>
                  </a:cubicBezTo>
                  <a:cubicBezTo>
                    <a:pt x="2826" y="1783"/>
                    <a:pt x="2834" y="1781"/>
                    <a:pt x="2843" y="1780"/>
                  </a:cubicBezTo>
                  <a:lnTo>
                    <a:pt x="2843" y="1780"/>
                  </a:lnTo>
                  <a:cubicBezTo>
                    <a:pt x="2785" y="1841"/>
                    <a:pt x="2762" y="1927"/>
                    <a:pt x="2782" y="2009"/>
                  </a:cubicBezTo>
                  <a:cubicBezTo>
                    <a:pt x="2807" y="2112"/>
                    <a:pt x="2911" y="2180"/>
                    <a:pt x="3013" y="2180"/>
                  </a:cubicBezTo>
                  <a:cubicBezTo>
                    <a:pt x="3053" y="2180"/>
                    <a:pt x="3093" y="2169"/>
                    <a:pt x="3128" y="2146"/>
                  </a:cubicBezTo>
                  <a:cubicBezTo>
                    <a:pt x="3210" y="2092"/>
                    <a:pt x="3253" y="2010"/>
                    <a:pt x="3239" y="1912"/>
                  </a:cubicBezTo>
                  <a:cubicBezTo>
                    <a:pt x="3222" y="1803"/>
                    <a:pt x="3134" y="1720"/>
                    <a:pt x="3025" y="1712"/>
                  </a:cubicBezTo>
                  <a:cubicBezTo>
                    <a:pt x="3110" y="1640"/>
                    <a:pt x="3147" y="1526"/>
                    <a:pt x="3139" y="1415"/>
                  </a:cubicBezTo>
                  <a:cubicBezTo>
                    <a:pt x="3170" y="1408"/>
                    <a:pt x="3200" y="1395"/>
                    <a:pt x="3225" y="1376"/>
                  </a:cubicBezTo>
                  <a:lnTo>
                    <a:pt x="3225" y="1376"/>
                  </a:lnTo>
                  <a:cubicBezTo>
                    <a:pt x="3215" y="1405"/>
                    <a:pt x="3211" y="1436"/>
                    <a:pt x="3211" y="1467"/>
                  </a:cubicBezTo>
                  <a:cubicBezTo>
                    <a:pt x="3221" y="1634"/>
                    <a:pt x="3350" y="1772"/>
                    <a:pt x="3522" y="1772"/>
                  </a:cubicBezTo>
                  <a:cubicBezTo>
                    <a:pt x="3684" y="1772"/>
                    <a:pt x="3836" y="1627"/>
                    <a:pt x="3828" y="1462"/>
                  </a:cubicBezTo>
                  <a:cubicBezTo>
                    <a:pt x="3828" y="1458"/>
                    <a:pt x="3827" y="1456"/>
                    <a:pt x="3827" y="1452"/>
                  </a:cubicBezTo>
                  <a:lnTo>
                    <a:pt x="3827" y="1452"/>
                  </a:lnTo>
                  <a:cubicBezTo>
                    <a:pt x="3844" y="1461"/>
                    <a:pt x="3864" y="1466"/>
                    <a:pt x="3884" y="1466"/>
                  </a:cubicBezTo>
                  <a:cubicBezTo>
                    <a:pt x="3941" y="1466"/>
                    <a:pt x="3997" y="1429"/>
                    <a:pt x="3997" y="1356"/>
                  </a:cubicBezTo>
                  <a:lnTo>
                    <a:pt x="3997" y="1327"/>
                  </a:lnTo>
                  <a:cubicBezTo>
                    <a:pt x="3997" y="1256"/>
                    <a:pt x="3942" y="1220"/>
                    <a:pt x="3886" y="1220"/>
                  </a:cubicBezTo>
                  <a:cubicBezTo>
                    <a:pt x="3838" y="1220"/>
                    <a:pt x="3790" y="1246"/>
                    <a:pt x="3777" y="1299"/>
                  </a:cubicBezTo>
                  <a:cubicBezTo>
                    <a:pt x="3723" y="1214"/>
                    <a:pt x="3630" y="1161"/>
                    <a:pt x="3530" y="1157"/>
                  </a:cubicBezTo>
                  <a:cubicBezTo>
                    <a:pt x="3570" y="1024"/>
                    <a:pt x="3502" y="855"/>
                    <a:pt x="3327" y="845"/>
                  </a:cubicBezTo>
                  <a:cubicBezTo>
                    <a:pt x="3320" y="779"/>
                    <a:pt x="3291" y="717"/>
                    <a:pt x="3247" y="668"/>
                  </a:cubicBezTo>
                  <a:cubicBezTo>
                    <a:pt x="3215" y="632"/>
                    <a:pt x="3175" y="606"/>
                    <a:pt x="3129" y="592"/>
                  </a:cubicBezTo>
                  <a:cubicBezTo>
                    <a:pt x="3229" y="506"/>
                    <a:pt x="3272" y="372"/>
                    <a:pt x="3239" y="244"/>
                  </a:cubicBezTo>
                  <a:cubicBezTo>
                    <a:pt x="3239" y="242"/>
                    <a:pt x="3238" y="239"/>
                    <a:pt x="3238" y="238"/>
                  </a:cubicBezTo>
                  <a:cubicBezTo>
                    <a:pt x="3211" y="130"/>
                    <a:pt x="3114" y="38"/>
                    <a:pt x="3008" y="12"/>
                  </a:cubicBezTo>
                  <a:lnTo>
                    <a:pt x="3001" y="11"/>
                  </a:lnTo>
                  <a:cubicBezTo>
                    <a:pt x="2973" y="4"/>
                    <a:pt x="2944" y="1"/>
                    <a:pt x="2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1"/>
            <p:cNvSpPr/>
            <p:nvPr/>
          </p:nvSpPr>
          <p:spPr>
            <a:xfrm>
              <a:off x="1149983" y="3110731"/>
              <a:ext cx="79917" cy="52888"/>
            </a:xfrm>
            <a:custGeom>
              <a:avLst/>
              <a:gdLst/>
              <a:ahLst/>
              <a:cxnLst/>
              <a:rect l="l" t="t" r="r" b="b"/>
              <a:pathLst>
                <a:path w="1641" h="1086" extrusionOk="0">
                  <a:moveTo>
                    <a:pt x="830" y="0"/>
                  </a:moveTo>
                  <a:cubicBezTo>
                    <a:pt x="789" y="0"/>
                    <a:pt x="748" y="16"/>
                    <a:pt x="716" y="48"/>
                  </a:cubicBezTo>
                  <a:cubicBezTo>
                    <a:pt x="667" y="100"/>
                    <a:pt x="657" y="176"/>
                    <a:pt x="690" y="239"/>
                  </a:cubicBezTo>
                  <a:cubicBezTo>
                    <a:pt x="588" y="268"/>
                    <a:pt x="510" y="348"/>
                    <a:pt x="481" y="449"/>
                  </a:cubicBezTo>
                  <a:cubicBezTo>
                    <a:pt x="477" y="468"/>
                    <a:pt x="474" y="487"/>
                    <a:pt x="473" y="506"/>
                  </a:cubicBezTo>
                  <a:cubicBezTo>
                    <a:pt x="422" y="452"/>
                    <a:pt x="352" y="423"/>
                    <a:pt x="279" y="423"/>
                  </a:cubicBezTo>
                  <a:cubicBezTo>
                    <a:pt x="135" y="423"/>
                    <a:pt x="1" y="552"/>
                    <a:pt x="8" y="699"/>
                  </a:cubicBezTo>
                  <a:cubicBezTo>
                    <a:pt x="16" y="848"/>
                    <a:pt x="130" y="969"/>
                    <a:pt x="283" y="969"/>
                  </a:cubicBezTo>
                  <a:cubicBezTo>
                    <a:pt x="415" y="969"/>
                    <a:pt x="540" y="858"/>
                    <a:pt x="550" y="726"/>
                  </a:cubicBezTo>
                  <a:cubicBezTo>
                    <a:pt x="590" y="769"/>
                    <a:pt x="640" y="801"/>
                    <a:pt x="696" y="819"/>
                  </a:cubicBezTo>
                  <a:cubicBezTo>
                    <a:pt x="721" y="827"/>
                    <a:pt x="748" y="830"/>
                    <a:pt x="775" y="830"/>
                  </a:cubicBezTo>
                  <a:cubicBezTo>
                    <a:pt x="815" y="830"/>
                    <a:pt x="856" y="821"/>
                    <a:pt x="893" y="804"/>
                  </a:cubicBezTo>
                  <a:lnTo>
                    <a:pt x="893" y="804"/>
                  </a:lnTo>
                  <a:cubicBezTo>
                    <a:pt x="869" y="831"/>
                    <a:pt x="857" y="868"/>
                    <a:pt x="861" y="905"/>
                  </a:cubicBezTo>
                  <a:cubicBezTo>
                    <a:pt x="861" y="909"/>
                    <a:pt x="862" y="914"/>
                    <a:pt x="862" y="919"/>
                  </a:cubicBezTo>
                  <a:cubicBezTo>
                    <a:pt x="871" y="1003"/>
                    <a:pt x="931" y="1086"/>
                    <a:pt x="1023" y="1086"/>
                  </a:cubicBezTo>
                  <a:cubicBezTo>
                    <a:pt x="1026" y="1086"/>
                    <a:pt x="1029" y="1086"/>
                    <a:pt x="1031" y="1086"/>
                  </a:cubicBezTo>
                  <a:cubicBezTo>
                    <a:pt x="1130" y="1080"/>
                    <a:pt x="1187" y="1011"/>
                    <a:pt x="1197" y="917"/>
                  </a:cubicBezTo>
                  <a:lnTo>
                    <a:pt x="1198" y="902"/>
                  </a:lnTo>
                  <a:cubicBezTo>
                    <a:pt x="1207" y="817"/>
                    <a:pt x="1117" y="734"/>
                    <a:pt x="1034" y="734"/>
                  </a:cubicBezTo>
                  <a:cubicBezTo>
                    <a:pt x="1032" y="734"/>
                    <a:pt x="1030" y="734"/>
                    <a:pt x="1028" y="734"/>
                  </a:cubicBezTo>
                  <a:cubicBezTo>
                    <a:pt x="1012" y="736"/>
                    <a:pt x="997" y="739"/>
                    <a:pt x="981" y="744"/>
                  </a:cubicBezTo>
                  <a:cubicBezTo>
                    <a:pt x="1019" y="708"/>
                    <a:pt x="1048" y="664"/>
                    <a:pt x="1063" y="615"/>
                  </a:cubicBezTo>
                  <a:cubicBezTo>
                    <a:pt x="1068" y="620"/>
                    <a:pt x="1072" y="626"/>
                    <a:pt x="1076" y="631"/>
                  </a:cubicBezTo>
                  <a:cubicBezTo>
                    <a:pt x="1139" y="692"/>
                    <a:pt x="1224" y="725"/>
                    <a:pt x="1311" y="726"/>
                  </a:cubicBezTo>
                  <a:cubicBezTo>
                    <a:pt x="1419" y="725"/>
                    <a:pt x="1545" y="663"/>
                    <a:pt x="1593" y="561"/>
                  </a:cubicBezTo>
                  <a:cubicBezTo>
                    <a:pt x="1619" y="505"/>
                    <a:pt x="1640" y="457"/>
                    <a:pt x="1639" y="394"/>
                  </a:cubicBezTo>
                  <a:cubicBezTo>
                    <a:pt x="1637" y="338"/>
                    <a:pt x="1621" y="283"/>
                    <a:pt x="1594" y="236"/>
                  </a:cubicBezTo>
                  <a:cubicBezTo>
                    <a:pt x="1538" y="128"/>
                    <a:pt x="1423" y="68"/>
                    <a:pt x="1306" y="68"/>
                  </a:cubicBezTo>
                  <a:cubicBezTo>
                    <a:pt x="1249" y="68"/>
                    <a:pt x="1191" y="82"/>
                    <a:pt x="1139" y="113"/>
                  </a:cubicBezTo>
                  <a:cubicBezTo>
                    <a:pt x="1066" y="160"/>
                    <a:pt x="1012" y="233"/>
                    <a:pt x="993" y="319"/>
                  </a:cubicBezTo>
                  <a:cubicBezTo>
                    <a:pt x="976" y="302"/>
                    <a:pt x="957" y="287"/>
                    <a:pt x="937" y="274"/>
                  </a:cubicBezTo>
                  <a:cubicBezTo>
                    <a:pt x="959" y="254"/>
                    <a:pt x="975" y="229"/>
                    <a:pt x="986" y="201"/>
                  </a:cubicBezTo>
                  <a:cubicBezTo>
                    <a:pt x="1000" y="162"/>
                    <a:pt x="989" y="113"/>
                    <a:pt x="968" y="78"/>
                  </a:cubicBezTo>
                  <a:cubicBezTo>
                    <a:pt x="937" y="27"/>
                    <a:pt x="884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1"/>
            <p:cNvSpPr/>
            <p:nvPr/>
          </p:nvSpPr>
          <p:spPr>
            <a:xfrm>
              <a:off x="1068992" y="3141948"/>
              <a:ext cx="44414" cy="30535"/>
            </a:xfrm>
            <a:custGeom>
              <a:avLst/>
              <a:gdLst/>
              <a:ahLst/>
              <a:cxnLst/>
              <a:rect l="l" t="t" r="r" b="b"/>
              <a:pathLst>
                <a:path w="912" h="627" extrusionOk="0">
                  <a:moveTo>
                    <a:pt x="507" y="1"/>
                  </a:moveTo>
                  <a:cubicBezTo>
                    <a:pt x="294" y="1"/>
                    <a:pt x="197" y="177"/>
                    <a:pt x="212" y="341"/>
                  </a:cubicBezTo>
                  <a:cubicBezTo>
                    <a:pt x="203" y="339"/>
                    <a:pt x="195" y="339"/>
                    <a:pt x="187" y="339"/>
                  </a:cubicBezTo>
                  <a:cubicBezTo>
                    <a:pt x="1" y="339"/>
                    <a:pt x="3" y="627"/>
                    <a:pt x="189" y="627"/>
                  </a:cubicBezTo>
                  <a:cubicBezTo>
                    <a:pt x="191" y="627"/>
                    <a:pt x="193" y="627"/>
                    <a:pt x="195" y="627"/>
                  </a:cubicBezTo>
                  <a:cubicBezTo>
                    <a:pt x="246" y="627"/>
                    <a:pt x="292" y="597"/>
                    <a:pt x="313" y="550"/>
                  </a:cubicBezTo>
                  <a:cubicBezTo>
                    <a:pt x="366" y="597"/>
                    <a:pt x="436" y="622"/>
                    <a:pt x="507" y="622"/>
                  </a:cubicBezTo>
                  <a:cubicBezTo>
                    <a:pt x="508" y="622"/>
                    <a:pt x="510" y="622"/>
                    <a:pt x="511" y="622"/>
                  </a:cubicBezTo>
                  <a:cubicBezTo>
                    <a:pt x="911" y="622"/>
                    <a:pt x="907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1"/>
            <p:cNvSpPr/>
            <p:nvPr/>
          </p:nvSpPr>
          <p:spPr>
            <a:xfrm>
              <a:off x="981572" y="3156949"/>
              <a:ext cx="87319" cy="51135"/>
            </a:xfrm>
            <a:custGeom>
              <a:avLst/>
              <a:gdLst/>
              <a:ahLst/>
              <a:cxnLst/>
              <a:rect l="l" t="t" r="r" b="b"/>
              <a:pathLst>
                <a:path w="1793" h="1050" extrusionOk="0">
                  <a:moveTo>
                    <a:pt x="1432" y="1"/>
                  </a:moveTo>
                  <a:cubicBezTo>
                    <a:pt x="1372" y="1"/>
                    <a:pt x="1314" y="18"/>
                    <a:pt x="1264" y="47"/>
                  </a:cubicBezTo>
                  <a:lnTo>
                    <a:pt x="1245" y="56"/>
                  </a:lnTo>
                  <a:lnTo>
                    <a:pt x="1175" y="41"/>
                  </a:lnTo>
                  <a:cubicBezTo>
                    <a:pt x="1153" y="36"/>
                    <a:pt x="1130" y="33"/>
                    <a:pt x="1108" y="33"/>
                  </a:cubicBezTo>
                  <a:cubicBezTo>
                    <a:pt x="1061" y="33"/>
                    <a:pt x="1015" y="45"/>
                    <a:pt x="974" y="66"/>
                  </a:cubicBezTo>
                  <a:cubicBezTo>
                    <a:pt x="924" y="35"/>
                    <a:pt x="867" y="19"/>
                    <a:pt x="808" y="19"/>
                  </a:cubicBezTo>
                  <a:cubicBezTo>
                    <a:pt x="806" y="19"/>
                    <a:pt x="804" y="19"/>
                    <a:pt x="802" y="19"/>
                  </a:cubicBezTo>
                  <a:cubicBezTo>
                    <a:pt x="686" y="19"/>
                    <a:pt x="603" y="70"/>
                    <a:pt x="552" y="141"/>
                  </a:cubicBezTo>
                  <a:cubicBezTo>
                    <a:pt x="550" y="122"/>
                    <a:pt x="538" y="107"/>
                    <a:pt x="523" y="97"/>
                  </a:cubicBezTo>
                  <a:lnTo>
                    <a:pt x="500" y="85"/>
                  </a:lnTo>
                  <a:cubicBezTo>
                    <a:pt x="487" y="78"/>
                    <a:pt x="474" y="75"/>
                    <a:pt x="461" y="75"/>
                  </a:cubicBezTo>
                  <a:cubicBezTo>
                    <a:pt x="421" y="75"/>
                    <a:pt x="383" y="108"/>
                    <a:pt x="383" y="153"/>
                  </a:cubicBezTo>
                  <a:cubicBezTo>
                    <a:pt x="384" y="199"/>
                    <a:pt x="422" y="231"/>
                    <a:pt x="462" y="231"/>
                  </a:cubicBezTo>
                  <a:cubicBezTo>
                    <a:pt x="475" y="231"/>
                    <a:pt x="489" y="227"/>
                    <a:pt x="501" y="220"/>
                  </a:cubicBezTo>
                  <a:lnTo>
                    <a:pt x="513" y="213"/>
                  </a:lnTo>
                  <a:lnTo>
                    <a:pt x="513" y="213"/>
                  </a:lnTo>
                  <a:cubicBezTo>
                    <a:pt x="597" y="260"/>
                    <a:pt x="554" y="378"/>
                    <a:pt x="473" y="378"/>
                  </a:cubicBezTo>
                  <a:cubicBezTo>
                    <a:pt x="462" y="378"/>
                    <a:pt x="450" y="375"/>
                    <a:pt x="437" y="370"/>
                  </a:cubicBezTo>
                  <a:cubicBezTo>
                    <a:pt x="0" y="370"/>
                    <a:pt x="5" y="1049"/>
                    <a:pt x="443" y="1049"/>
                  </a:cubicBezTo>
                  <a:cubicBezTo>
                    <a:pt x="680" y="1049"/>
                    <a:pt x="786" y="851"/>
                    <a:pt x="765" y="667"/>
                  </a:cubicBezTo>
                  <a:lnTo>
                    <a:pt x="765" y="667"/>
                  </a:lnTo>
                  <a:cubicBezTo>
                    <a:pt x="778" y="670"/>
                    <a:pt x="793" y="671"/>
                    <a:pt x="807" y="672"/>
                  </a:cubicBezTo>
                  <a:cubicBezTo>
                    <a:pt x="914" y="672"/>
                    <a:pt x="993" y="629"/>
                    <a:pt x="1045" y="566"/>
                  </a:cubicBezTo>
                  <a:lnTo>
                    <a:pt x="1119" y="580"/>
                  </a:lnTo>
                  <a:cubicBezTo>
                    <a:pt x="1188" y="665"/>
                    <a:pt x="1283" y="706"/>
                    <a:pt x="1380" y="706"/>
                  </a:cubicBezTo>
                  <a:cubicBezTo>
                    <a:pt x="1468" y="706"/>
                    <a:pt x="1556" y="673"/>
                    <a:pt x="1627" y="607"/>
                  </a:cubicBezTo>
                  <a:lnTo>
                    <a:pt x="1671" y="566"/>
                  </a:lnTo>
                  <a:cubicBezTo>
                    <a:pt x="1792" y="453"/>
                    <a:pt x="1791" y="253"/>
                    <a:pt x="1694" y="129"/>
                  </a:cubicBezTo>
                  <a:cubicBezTo>
                    <a:pt x="1652" y="75"/>
                    <a:pt x="1590" y="27"/>
                    <a:pt x="1521" y="12"/>
                  </a:cubicBezTo>
                  <a:lnTo>
                    <a:pt x="1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1"/>
            <p:cNvSpPr/>
            <p:nvPr/>
          </p:nvSpPr>
          <p:spPr>
            <a:xfrm>
              <a:off x="929218" y="3175358"/>
              <a:ext cx="42369" cy="36769"/>
            </a:xfrm>
            <a:custGeom>
              <a:avLst/>
              <a:gdLst/>
              <a:ahLst/>
              <a:cxnLst/>
              <a:rect l="l" t="t" r="r" b="b"/>
              <a:pathLst>
                <a:path w="870" h="755" extrusionOk="0">
                  <a:moveTo>
                    <a:pt x="593" y="0"/>
                  </a:moveTo>
                  <a:cubicBezTo>
                    <a:pt x="547" y="1"/>
                    <a:pt x="501" y="14"/>
                    <a:pt x="462" y="39"/>
                  </a:cubicBezTo>
                  <a:cubicBezTo>
                    <a:pt x="441" y="34"/>
                    <a:pt x="419" y="32"/>
                    <a:pt x="398" y="32"/>
                  </a:cubicBezTo>
                  <a:cubicBezTo>
                    <a:pt x="374" y="32"/>
                    <a:pt x="350" y="35"/>
                    <a:pt x="326" y="41"/>
                  </a:cubicBezTo>
                  <a:lnTo>
                    <a:pt x="241" y="62"/>
                  </a:lnTo>
                  <a:cubicBezTo>
                    <a:pt x="98" y="98"/>
                    <a:pt x="0" y="268"/>
                    <a:pt x="47" y="410"/>
                  </a:cubicBezTo>
                  <a:cubicBezTo>
                    <a:pt x="89" y="534"/>
                    <a:pt x="197" y="612"/>
                    <a:pt x="320" y="612"/>
                  </a:cubicBezTo>
                  <a:cubicBezTo>
                    <a:pt x="344" y="612"/>
                    <a:pt x="369" y="609"/>
                    <a:pt x="394" y="602"/>
                  </a:cubicBezTo>
                  <a:lnTo>
                    <a:pt x="480" y="581"/>
                  </a:lnTo>
                  <a:cubicBezTo>
                    <a:pt x="505" y="575"/>
                    <a:pt x="528" y="564"/>
                    <a:pt x="549" y="550"/>
                  </a:cubicBezTo>
                  <a:lnTo>
                    <a:pt x="549" y="550"/>
                  </a:lnTo>
                  <a:cubicBezTo>
                    <a:pt x="520" y="580"/>
                    <a:pt x="507" y="623"/>
                    <a:pt x="516" y="663"/>
                  </a:cubicBezTo>
                  <a:lnTo>
                    <a:pt x="519" y="676"/>
                  </a:lnTo>
                  <a:cubicBezTo>
                    <a:pt x="529" y="728"/>
                    <a:pt x="576" y="754"/>
                    <a:pt x="623" y="754"/>
                  </a:cubicBezTo>
                  <a:cubicBezTo>
                    <a:pt x="672" y="754"/>
                    <a:pt x="720" y="727"/>
                    <a:pt x="730" y="675"/>
                  </a:cubicBezTo>
                  <a:lnTo>
                    <a:pt x="733" y="661"/>
                  </a:lnTo>
                  <a:cubicBezTo>
                    <a:pt x="745" y="605"/>
                    <a:pt x="714" y="548"/>
                    <a:pt x="661" y="527"/>
                  </a:cubicBezTo>
                  <a:cubicBezTo>
                    <a:pt x="775" y="498"/>
                    <a:pt x="869" y="388"/>
                    <a:pt x="863" y="267"/>
                  </a:cubicBezTo>
                  <a:cubicBezTo>
                    <a:pt x="856" y="119"/>
                    <a:pt x="74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1"/>
            <p:cNvSpPr/>
            <p:nvPr/>
          </p:nvSpPr>
          <p:spPr>
            <a:xfrm>
              <a:off x="871409" y="3188507"/>
              <a:ext cx="62433" cy="33213"/>
            </a:xfrm>
            <a:custGeom>
              <a:avLst/>
              <a:gdLst/>
              <a:ahLst/>
              <a:cxnLst/>
              <a:rect l="l" t="t" r="r" b="b"/>
              <a:pathLst>
                <a:path w="1282" h="682" extrusionOk="0">
                  <a:moveTo>
                    <a:pt x="832" y="0"/>
                  </a:moveTo>
                  <a:cubicBezTo>
                    <a:pt x="772" y="0"/>
                    <a:pt x="712" y="18"/>
                    <a:pt x="661" y="49"/>
                  </a:cubicBezTo>
                  <a:cubicBezTo>
                    <a:pt x="642" y="44"/>
                    <a:pt x="622" y="42"/>
                    <a:pt x="603" y="41"/>
                  </a:cubicBezTo>
                  <a:cubicBezTo>
                    <a:pt x="545" y="37"/>
                    <a:pt x="488" y="32"/>
                    <a:pt x="430" y="29"/>
                  </a:cubicBezTo>
                  <a:cubicBezTo>
                    <a:pt x="421" y="28"/>
                    <a:pt x="412" y="28"/>
                    <a:pt x="403" y="28"/>
                  </a:cubicBezTo>
                  <a:cubicBezTo>
                    <a:pt x="326" y="28"/>
                    <a:pt x="252" y="55"/>
                    <a:pt x="192" y="103"/>
                  </a:cubicBezTo>
                  <a:cubicBezTo>
                    <a:pt x="158" y="130"/>
                    <a:pt x="129" y="163"/>
                    <a:pt x="110" y="201"/>
                  </a:cubicBezTo>
                  <a:cubicBezTo>
                    <a:pt x="106" y="200"/>
                    <a:pt x="102" y="199"/>
                    <a:pt x="98" y="199"/>
                  </a:cubicBezTo>
                  <a:cubicBezTo>
                    <a:pt x="2" y="199"/>
                    <a:pt x="1" y="339"/>
                    <a:pt x="88" y="351"/>
                  </a:cubicBezTo>
                  <a:cubicBezTo>
                    <a:pt x="97" y="394"/>
                    <a:pt x="119" y="432"/>
                    <a:pt x="148" y="462"/>
                  </a:cubicBezTo>
                  <a:cubicBezTo>
                    <a:pt x="177" y="494"/>
                    <a:pt x="209" y="523"/>
                    <a:pt x="245" y="545"/>
                  </a:cubicBezTo>
                  <a:cubicBezTo>
                    <a:pt x="301" y="578"/>
                    <a:pt x="360" y="581"/>
                    <a:pt x="422" y="586"/>
                  </a:cubicBezTo>
                  <a:cubicBezTo>
                    <a:pt x="485" y="589"/>
                    <a:pt x="546" y="593"/>
                    <a:pt x="608" y="598"/>
                  </a:cubicBezTo>
                  <a:cubicBezTo>
                    <a:pt x="613" y="598"/>
                    <a:pt x="616" y="597"/>
                    <a:pt x="621" y="597"/>
                  </a:cubicBezTo>
                  <a:cubicBezTo>
                    <a:pt x="680" y="651"/>
                    <a:pt x="758" y="681"/>
                    <a:pt x="839" y="681"/>
                  </a:cubicBezTo>
                  <a:cubicBezTo>
                    <a:pt x="840" y="681"/>
                    <a:pt x="842" y="681"/>
                    <a:pt x="843" y="681"/>
                  </a:cubicBezTo>
                  <a:cubicBezTo>
                    <a:pt x="1281" y="680"/>
                    <a:pt x="1275" y="0"/>
                    <a:pt x="837" y="0"/>
                  </a:cubicBezTo>
                  <a:cubicBezTo>
                    <a:pt x="836" y="0"/>
                    <a:pt x="834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1"/>
            <p:cNvSpPr/>
            <p:nvPr/>
          </p:nvSpPr>
          <p:spPr>
            <a:xfrm>
              <a:off x="821002" y="3194984"/>
              <a:ext cx="44463" cy="33944"/>
            </a:xfrm>
            <a:custGeom>
              <a:avLst/>
              <a:gdLst/>
              <a:ahLst/>
              <a:cxnLst/>
              <a:rect l="l" t="t" r="r" b="b"/>
              <a:pathLst>
                <a:path w="913" h="697" extrusionOk="0">
                  <a:moveTo>
                    <a:pt x="738" y="1"/>
                  </a:moveTo>
                  <a:cubicBezTo>
                    <a:pt x="690" y="1"/>
                    <a:pt x="646" y="28"/>
                    <a:pt x="616" y="66"/>
                  </a:cubicBezTo>
                  <a:cubicBezTo>
                    <a:pt x="564" y="35"/>
                    <a:pt x="504" y="17"/>
                    <a:pt x="443" y="17"/>
                  </a:cubicBezTo>
                  <a:cubicBezTo>
                    <a:pt x="441" y="17"/>
                    <a:pt x="439" y="17"/>
                    <a:pt x="437" y="17"/>
                  </a:cubicBezTo>
                  <a:cubicBezTo>
                    <a:pt x="0" y="17"/>
                    <a:pt x="5" y="697"/>
                    <a:pt x="443" y="697"/>
                  </a:cubicBezTo>
                  <a:cubicBezTo>
                    <a:pt x="678" y="697"/>
                    <a:pt x="784" y="504"/>
                    <a:pt x="766" y="323"/>
                  </a:cubicBezTo>
                  <a:cubicBezTo>
                    <a:pt x="772" y="322"/>
                    <a:pt x="779" y="321"/>
                    <a:pt x="785" y="318"/>
                  </a:cubicBezTo>
                  <a:lnTo>
                    <a:pt x="794" y="315"/>
                  </a:lnTo>
                  <a:cubicBezTo>
                    <a:pt x="856" y="291"/>
                    <a:pt x="912" y="236"/>
                    <a:pt x="907" y="164"/>
                  </a:cubicBezTo>
                  <a:cubicBezTo>
                    <a:pt x="904" y="90"/>
                    <a:pt x="860" y="39"/>
                    <a:pt x="792" y="13"/>
                  </a:cubicBezTo>
                  <a:lnTo>
                    <a:pt x="782" y="9"/>
                  </a:lnTo>
                  <a:cubicBezTo>
                    <a:pt x="768" y="3"/>
                    <a:pt x="753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1"/>
            <p:cNvSpPr/>
            <p:nvPr/>
          </p:nvSpPr>
          <p:spPr>
            <a:xfrm>
              <a:off x="792365" y="3202728"/>
              <a:ext cx="25324" cy="26736"/>
            </a:xfrm>
            <a:custGeom>
              <a:avLst/>
              <a:gdLst/>
              <a:ahLst/>
              <a:cxnLst/>
              <a:rect l="l" t="t" r="r" b="b"/>
              <a:pathLst>
                <a:path w="520" h="549" extrusionOk="0">
                  <a:moveTo>
                    <a:pt x="280" y="0"/>
                  </a:moveTo>
                  <a:cubicBezTo>
                    <a:pt x="219" y="0"/>
                    <a:pt x="160" y="29"/>
                    <a:pt x="123" y="80"/>
                  </a:cubicBezTo>
                  <a:cubicBezTo>
                    <a:pt x="77" y="142"/>
                    <a:pt x="71" y="224"/>
                    <a:pt x="108" y="291"/>
                  </a:cubicBezTo>
                  <a:cubicBezTo>
                    <a:pt x="1" y="350"/>
                    <a:pt x="23" y="549"/>
                    <a:pt x="174" y="549"/>
                  </a:cubicBezTo>
                  <a:cubicBezTo>
                    <a:pt x="271" y="549"/>
                    <a:pt x="312" y="468"/>
                    <a:pt x="303" y="393"/>
                  </a:cubicBezTo>
                  <a:cubicBezTo>
                    <a:pt x="365" y="384"/>
                    <a:pt x="418" y="349"/>
                    <a:pt x="452" y="296"/>
                  </a:cubicBezTo>
                  <a:cubicBezTo>
                    <a:pt x="519" y="190"/>
                    <a:pt x="452" y="36"/>
                    <a:pt x="331" y="7"/>
                  </a:cubicBezTo>
                  <a:cubicBezTo>
                    <a:pt x="314" y="2"/>
                    <a:pt x="297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1"/>
            <p:cNvSpPr/>
            <p:nvPr/>
          </p:nvSpPr>
          <p:spPr>
            <a:xfrm>
              <a:off x="743566" y="3216121"/>
              <a:ext cx="22694" cy="17532"/>
            </a:xfrm>
            <a:custGeom>
              <a:avLst/>
              <a:gdLst/>
              <a:ahLst/>
              <a:cxnLst/>
              <a:rect l="l" t="t" r="r" b="b"/>
              <a:pathLst>
                <a:path w="466" h="360" extrusionOk="0">
                  <a:moveTo>
                    <a:pt x="231" y="1"/>
                  </a:moveTo>
                  <a:cubicBezTo>
                    <a:pt x="0" y="1"/>
                    <a:pt x="3" y="359"/>
                    <a:pt x="235" y="359"/>
                  </a:cubicBezTo>
                  <a:cubicBezTo>
                    <a:pt x="466" y="359"/>
                    <a:pt x="46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1"/>
            <p:cNvSpPr/>
            <p:nvPr/>
          </p:nvSpPr>
          <p:spPr>
            <a:xfrm>
              <a:off x="668809" y="3218751"/>
              <a:ext cx="42856" cy="33165"/>
            </a:xfrm>
            <a:custGeom>
              <a:avLst/>
              <a:gdLst/>
              <a:ahLst/>
              <a:cxnLst/>
              <a:rect l="l" t="t" r="r" b="b"/>
              <a:pathLst>
                <a:path w="880" h="681" extrusionOk="0">
                  <a:moveTo>
                    <a:pt x="437" y="1"/>
                  </a:moveTo>
                  <a:cubicBezTo>
                    <a:pt x="0" y="1"/>
                    <a:pt x="6" y="680"/>
                    <a:pt x="443" y="680"/>
                  </a:cubicBezTo>
                  <a:cubicBezTo>
                    <a:pt x="880" y="680"/>
                    <a:pt x="87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1"/>
            <p:cNvSpPr/>
            <p:nvPr/>
          </p:nvSpPr>
          <p:spPr>
            <a:xfrm>
              <a:off x="633597" y="3235017"/>
              <a:ext cx="12711" cy="11055"/>
            </a:xfrm>
            <a:custGeom>
              <a:avLst/>
              <a:gdLst/>
              <a:ahLst/>
              <a:cxnLst/>
              <a:rect l="l" t="t" r="r" b="b"/>
              <a:pathLst>
                <a:path w="261" h="227" extrusionOk="0">
                  <a:moveTo>
                    <a:pt x="146" y="0"/>
                  </a:moveTo>
                  <a:cubicBezTo>
                    <a:pt x="136" y="0"/>
                    <a:pt x="125" y="2"/>
                    <a:pt x="115" y="5"/>
                  </a:cubicBezTo>
                  <a:lnTo>
                    <a:pt x="106" y="8"/>
                  </a:lnTo>
                  <a:cubicBezTo>
                    <a:pt x="1" y="38"/>
                    <a:pt x="4" y="189"/>
                    <a:pt x="108" y="219"/>
                  </a:cubicBezTo>
                  <a:lnTo>
                    <a:pt x="117" y="222"/>
                  </a:lnTo>
                  <a:cubicBezTo>
                    <a:pt x="127" y="225"/>
                    <a:pt x="137" y="226"/>
                    <a:pt x="146" y="226"/>
                  </a:cubicBezTo>
                  <a:cubicBezTo>
                    <a:pt x="207" y="226"/>
                    <a:pt x="260" y="176"/>
                    <a:pt x="259" y="112"/>
                  </a:cubicBezTo>
                  <a:cubicBezTo>
                    <a:pt x="259" y="49"/>
                    <a:pt x="206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1"/>
            <p:cNvSpPr/>
            <p:nvPr/>
          </p:nvSpPr>
          <p:spPr>
            <a:xfrm>
              <a:off x="1273199" y="2534542"/>
              <a:ext cx="24934" cy="24155"/>
            </a:xfrm>
            <a:custGeom>
              <a:avLst/>
              <a:gdLst/>
              <a:ahLst/>
              <a:cxnLst/>
              <a:rect l="l" t="t" r="r" b="b"/>
              <a:pathLst>
                <a:path w="512" h="496" extrusionOk="0">
                  <a:moveTo>
                    <a:pt x="253" y="0"/>
                  </a:moveTo>
                  <a:cubicBezTo>
                    <a:pt x="124" y="0"/>
                    <a:pt x="1" y="117"/>
                    <a:pt x="8" y="249"/>
                  </a:cubicBezTo>
                  <a:cubicBezTo>
                    <a:pt x="15" y="382"/>
                    <a:pt x="120" y="495"/>
                    <a:pt x="258" y="495"/>
                  </a:cubicBezTo>
                  <a:cubicBezTo>
                    <a:pt x="387" y="495"/>
                    <a:pt x="511" y="378"/>
                    <a:pt x="503" y="245"/>
                  </a:cubicBezTo>
                  <a:cubicBezTo>
                    <a:pt x="496" y="110"/>
                    <a:pt x="39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1"/>
            <p:cNvSpPr/>
            <p:nvPr/>
          </p:nvSpPr>
          <p:spPr>
            <a:xfrm>
              <a:off x="1250309" y="2534006"/>
              <a:ext cx="21379" cy="20795"/>
            </a:xfrm>
            <a:custGeom>
              <a:avLst/>
              <a:gdLst/>
              <a:ahLst/>
              <a:cxnLst/>
              <a:rect l="l" t="t" r="r" b="b"/>
              <a:pathLst>
                <a:path w="439" h="427" extrusionOk="0">
                  <a:moveTo>
                    <a:pt x="218" y="1"/>
                  </a:moveTo>
                  <a:cubicBezTo>
                    <a:pt x="107" y="1"/>
                    <a:pt x="1" y="102"/>
                    <a:pt x="7" y="216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3" y="427"/>
                    <a:pt x="439" y="327"/>
                    <a:pt x="433" y="212"/>
                  </a:cubicBezTo>
                  <a:cubicBezTo>
                    <a:pt x="427" y="98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1"/>
            <p:cNvSpPr/>
            <p:nvPr/>
          </p:nvSpPr>
          <p:spPr>
            <a:xfrm>
              <a:off x="1293362" y="2519152"/>
              <a:ext cx="57856" cy="36963"/>
            </a:xfrm>
            <a:custGeom>
              <a:avLst/>
              <a:gdLst/>
              <a:ahLst/>
              <a:cxnLst/>
              <a:rect l="l" t="t" r="r" b="b"/>
              <a:pathLst>
                <a:path w="1188" h="759" extrusionOk="0">
                  <a:moveTo>
                    <a:pt x="798" y="1"/>
                  </a:moveTo>
                  <a:cubicBezTo>
                    <a:pt x="727" y="1"/>
                    <a:pt x="659" y="27"/>
                    <a:pt x="608" y="77"/>
                  </a:cubicBezTo>
                  <a:cubicBezTo>
                    <a:pt x="564" y="58"/>
                    <a:pt x="515" y="47"/>
                    <a:pt x="467" y="47"/>
                  </a:cubicBezTo>
                  <a:cubicBezTo>
                    <a:pt x="464" y="47"/>
                    <a:pt x="462" y="47"/>
                    <a:pt x="459" y="47"/>
                  </a:cubicBezTo>
                  <a:cubicBezTo>
                    <a:pt x="1" y="47"/>
                    <a:pt x="7" y="759"/>
                    <a:pt x="466" y="759"/>
                  </a:cubicBezTo>
                  <a:cubicBezTo>
                    <a:pt x="613" y="759"/>
                    <a:pt x="711" y="685"/>
                    <a:pt x="764" y="585"/>
                  </a:cubicBezTo>
                  <a:cubicBezTo>
                    <a:pt x="778" y="588"/>
                    <a:pt x="793" y="590"/>
                    <a:pt x="808" y="590"/>
                  </a:cubicBezTo>
                  <a:cubicBezTo>
                    <a:pt x="1187" y="590"/>
                    <a:pt x="1183" y="1"/>
                    <a:pt x="803" y="1"/>
                  </a:cubicBezTo>
                  <a:cubicBezTo>
                    <a:pt x="801" y="1"/>
                    <a:pt x="80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1"/>
            <p:cNvSpPr/>
            <p:nvPr/>
          </p:nvSpPr>
          <p:spPr>
            <a:xfrm>
              <a:off x="1350781" y="2522415"/>
              <a:ext cx="126279" cy="40226"/>
            </a:xfrm>
            <a:custGeom>
              <a:avLst/>
              <a:gdLst/>
              <a:ahLst/>
              <a:cxnLst/>
              <a:rect l="l" t="t" r="r" b="b"/>
              <a:pathLst>
                <a:path w="2593" h="826" extrusionOk="0">
                  <a:moveTo>
                    <a:pt x="587" y="1"/>
                  </a:moveTo>
                  <a:cubicBezTo>
                    <a:pt x="508" y="22"/>
                    <a:pt x="426" y="33"/>
                    <a:pt x="345" y="33"/>
                  </a:cubicBezTo>
                  <a:cubicBezTo>
                    <a:pt x="297" y="33"/>
                    <a:pt x="249" y="29"/>
                    <a:pt x="201" y="22"/>
                  </a:cubicBezTo>
                  <a:cubicBezTo>
                    <a:pt x="89" y="71"/>
                    <a:pt x="0" y="190"/>
                    <a:pt x="8" y="317"/>
                  </a:cubicBezTo>
                  <a:cubicBezTo>
                    <a:pt x="14" y="429"/>
                    <a:pt x="70" y="536"/>
                    <a:pt x="169" y="592"/>
                  </a:cubicBezTo>
                  <a:cubicBezTo>
                    <a:pt x="205" y="589"/>
                    <a:pt x="240" y="588"/>
                    <a:pt x="276" y="588"/>
                  </a:cubicBezTo>
                  <a:cubicBezTo>
                    <a:pt x="383" y="588"/>
                    <a:pt x="489" y="601"/>
                    <a:pt x="593" y="628"/>
                  </a:cubicBezTo>
                  <a:cubicBezTo>
                    <a:pt x="696" y="628"/>
                    <a:pt x="771" y="586"/>
                    <a:pt x="822" y="525"/>
                  </a:cubicBezTo>
                  <a:cubicBezTo>
                    <a:pt x="839" y="681"/>
                    <a:pt x="949" y="825"/>
                    <a:pt x="1150" y="825"/>
                  </a:cubicBezTo>
                  <a:cubicBezTo>
                    <a:pt x="1276" y="825"/>
                    <a:pt x="1363" y="768"/>
                    <a:pt x="1416" y="688"/>
                  </a:cubicBezTo>
                  <a:cubicBezTo>
                    <a:pt x="1434" y="687"/>
                    <a:pt x="1452" y="684"/>
                    <a:pt x="1470" y="680"/>
                  </a:cubicBezTo>
                  <a:cubicBezTo>
                    <a:pt x="1471" y="680"/>
                    <a:pt x="1472" y="679"/>
                    <a:pt x="1472" y="679"/>
                  </a:cubicBezTo>
                  <a:cubicBezTo>
                    <a:pt x="1518" y="733"/>
                    <a:pt x="1585" y="764"/>
                    <a:pt x="1655" y="764"/>
                  </a:cubicBezTo>
                  <a:cubicBezTo>
                    <a:pt x="1657" y="764"/>
                    <a:pt x="1660" y="763"/>
                    <a:pt x="1663" y="763"/>
                  </a:cubicBezTo>
                  <a:cubicBezTo>
                    <a:pt x="1826" y="763"/>
                    <a:pt x="1907" y="640"/>
                    <a:pt x="1908" y="513"/>
                  </a:cubicBezTo>
                  <a:cubicBezTo>
                    <a:pt x="1921" y="543"/>
                    <a:pt x="1941" y="569"/>
                    <a:pt x="1965" y="591"/>
                  </a:cubicBezTo>
                  <a:lnTo>
                    <a:pt x="2093" y="698"/>
                  </a:lnTo>
                  <a:cubicBezTo>
                    <a:pt x="2149" y="744"/>
                    <a:pt x="2209" y="775"/>
                    <a:pt x="2284" y="775"/>
                  </a:cubicBezTo>
                  <a:cubicBezTo>
                    <a:pt x="2345" y="773"/>
                    <a:pt x="2403" y="752"/>
                    <a:pt x="2450" y="713"/>
                  </a:cubicBezTo>
                  <a:cubicBezTo>
                    <a:pt x="2547" y="677"/>
                    <a:pt x="2592" y="565"/>
                    <a:pt x="2546" y="472"/>
                  </a:cubicBezTo>
                  <a:cubicBezTo>
                    <a:pt x="2542" y="412"/>
                    <a:pt x="2515" y="355"/>
                    <a:pt x="2470" y="316"/>
                  </a:cubicBezTo>
                  <a:lnTo>
                    <a:pt x="2341" y="209"/>
                  </a:lnTo>
                  <a:cubicBezTo>
                    <a:pt x="2303" y="175"/>
                    <a:pt x="2257" y="152"/>
                    <a:pt x="2208" y="139"/>
                  </a:cubicBezTo>
                  <a:cubicBezTo>
                    <a:pt x="2170" y="54"/>
                    <a:pt x="2089" y="7"/>
                    <a:pt x="2000" y="7"/>
                  </a:cubicBezTo>
                  <a:cubicBezTo>
                    <a:pt x="1980" y="7"/>
                    <a:pt x="1960" y="9"/>
                    <a:pt x="1940" y="14"/>
                  </a:cubicBezTo>
                  <a:lnTo>
                    <a:pt x="1876" y="28"/>
                  </a:lnTo>
                  <a:cubicBezTo>
                    <a:pt x="1771" y="53"/>
                    <a:pt x="1708" y="154"/>
                    <a:pt x="1707" y="255"/>
                  </a:cubicBezTo>
                  <a:cubicBezTo>
                    <a:pt x="1690" y="252"/>
                    <a:pt x="1675" y="250"/>
                    <a:pt x="1658" y="250"/>
                  </a:cubicBezTo>
                  <a:cubicBezTo>
                    <a:pt x="1656" y="250"/>
                    <a:pt x="1654" y="250"/>
                    <a:pt x="1652" y="250"/>
                  </a:cubicBezTo>
                  <a:cubicBezTo>
                    <a:pt x="1609" y="250"/>
                    <a:pt x="1566" y="262"/>
                    <a:pt x="1528" y="285"/>
                  </a:cubicBezTo>
                  <a:cubicBezTo>
                    <a:pt x="1494" y="267"/>
                    <a:pt x="1456" y="259"/>
                    <a:pt x="1417" y="259"/>
                  </a:cubicBezTo>
                  <a:cubicBezTo>
                    <a:pt x="1410" y="259"/>
                    <a:pt x="1404" y="260"/>
                    <a:pt x="1397" y="261"/>
                  </a:cubicBezTo>
                  <a:cubicBezTo>
                    <a:pt x="1342" y="192"/>
                    <a:pt x="1258" y="146"/>
                    <a:pt x="1144" y="146"/>
                  </a:cubicBezTo>
                  <a:cubicBezTo>
                    <a:pt x="1026" y="146"/>
                    <a:pt x="941" y="196"/>
                    <a:pt x="888" y="267"/>
                  </a:cubicBezTo>
                  <a:cubicBezTo>
                    <a:pt x="869" y="128"/>
                    <a:pt x="769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1"/>
            <p:cNvSpPr/>
            <p:nvPr/>
          </p:nvSpPr>
          <p:spPr>
            <a:xfrm>
              <a:off x="1470490" y="2541993"/>
              <a:ext cx="36233" cy="45486"/>
            </a:xfrm>
            <a:custGeom>
              <a:avLst/>
              <a:gdLst/>
              <a:ahLst/>
              <a:cxnLst/>
              <a:rect l="l" t="t" r="r" b="b"/>
              <a:pathLst>
                <a:path w="744" h="934" extrusionOk="0">
                  <a:moveTo>
                    <a:pt x="398" y="1"/>
                  </a:moveTo>
                  <a:cubicBezTo>
                    <a:pt x="87" y="1"/>
                    <a:pt x="1" y="345"/>
                    <a:pt x="135" y="544"/>
                  </a:cubicBezTo>
                  <a:cubicBezTo>
                    <a:pt x="100" y="601"/>
                    <a:pt x="97" y="679"/>
                    <a:pt x="114" y="742"/>
                  </a:cubicBezTo>
                  <a:cubicBezTo>
                    <a:pt x="134" y="824"/>
                    <a:pt x="214" y="911"/>
                    <a:pt x="300" y="926"/>
                  </a:cubicBezTo>
                  <a:lnTo>
                    <a:pt x="305" y="927"/>
                  </a:lnTo>
                  <a:cubicBezTo>
                    <a:pt x="330" y="931"/>
                    <a:pt x="355" y="934"/>
                    <a:pt x="379" y="934"/>
                  </a:cubicBezTo>
                  <a:cubicBezTo>
                    <a:pt x="425" y="934"/>
                    <a:pt x="470" y="924"/>
                    <a:pt x="510" y="898"/>
                  </a:cubicBezTo>
                  <a:cubicBezTo>
                    <a:pt x="558" y="866"/>
                    <a:pt x="596" y="821"/>
                    <a:pt x="617" y="768"/>
                  </a:cubicBezTo>
                  <a:cubicBezTo>
                    <a:pt x="622" y="760"/>
                    <a:pt x="626" y="753"/>
                    <a:pt x="629" y="743"/>
                  </a:cubicBezTo>
                  <a:cubicBezTo>
                    <a:pt x="629" y="742"/>
                    <a:pt x="630" y="740"/>
                    <a:pt x="632" y="739"/>
                  </a:cubicBezTo>
                  <a:lnTo>
                    <a:pt x="633" y="735"/>
                  </a:lnTo>
                  <a:cubicBezTo>
                    <a:pt x="647" y="696"/>
                    <a:pt x="643" y="641"/>
                    <a:pt x="629" y="593"/>
                  </a:cubicBezTo>
                  <a:cubicBezTo>
                    <a:pt x="659" y="565"/>
                    <a:pt x="682" y="532"/>
                    <a:pt x="697" y="495"/>
                  </a:cubicBezTo>
                  <a:cubicBezTo>
                    <a:pt x="728" y="448"/>
                    <a:pt x="743" y="394"/>
                    <a:pt x="741" y="338"/>
                  </a:cubicBezTo>
                  <a:cubicBezTo>
                    <a:pt x="739" y="289"/>
                    <a:pt x="724" y="241"/>
                    <a:pt x="701" y="198"/>
                  </a:cubicBezTo>
                  <a:cubicBezTo>
                    <a:pt x="654" y="88"/>
                    <a:pt x="554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1"/>
            <p:cNvSpPr/>
            <p:nvPr/>
          </p:nvSpPr>
          <p:spPr>
            <a:xfrm>
              <a:off x="1309628" y="2828164"/>
              <a:ext cx="129152" cy="90582"/>
            </a:xfrm>
            <a:custGeom>
              <a:avLst/>
              <a:gdLst/>
              <a:ahLst/>
              <a:cxnLst/>
              <a:rect l="l" t="t" r="r" b="b"/>
              <a:pathLst>
                <a:path w="2652" h="1860" extrusionOk="0">
                  <a:moveTo>
                    <a:pt x="2235" y="1"/>
                  </a:moveTo>
                  <a:cubicBezTo>
                    <a:pt x="2100" y="1"/>
                    <a:pt x="1967" y="65"/>
                    <a:pt x="1902" y="193"/>
                  </a:cubicBezTo>
                  <a:lnTo>
                    <a:pt x="1869" y="257"/>
                  </a:lnTo>
                  <a:cubicBezTo>
                    <a:pt x="1859" y="275"/>
                    <a:pt x="1852" y="294"/>
                    <a:pt x="1845" y="313"/>
                  </a:cubicBezTo>
                  <a:lnTo>
                    <a:pt x="1775" y="361"/>
                  </a:lnTo>
                  <a:cubicBezTo>
                    <a:pt x="1767" y="361"/>
                    <a:pt x="1759" y="360"/>
                    <a:pt x="1752" y="360"/>
                  </a:cubicBezTo>
                  <a:cubicBezTo>
                    <a:pt x="1714" y="360"/>
                    <a:pt x="1677" y="365"/>
                    <a:pt x="1640" y="374"/>
                  </a:cubicBezTo>
                  <a:cubicBezTo>
                    <a:pt x="1539" y="398"/>
                    <a:pt x="1459" y="473"/>
                    <a:pt x="1404" y="559"/>
                  </a:cubicBezTo>
                  <a:cubicBezTo>
                    <a:pt x="1391" y="579"/>
                    <a:pt x="1381" y="601"/>
                    <a:pt x="1373" y="625"/>
                  </a:cubicBezTo>
                  <a:cubicBezTo>
                    <a:pt x="1353" y="637"/>
                    <a:pt x="1334" y="651"/>
                    <a:pt x="1316" y="667"/>
                  </a:cubicBezTo>
                  <a:lnTo>
                    <a:pt x="1195" y="776"/>
                  </a:lnTo>
                  <a:cubicBezTo>
                    <a:pt x="1173" y="765"/>
                    <a:pt x="1150" y="760"/>
                    <a:pt x="1127" y="760"/>
                  </a:cubicBezTo>
                  <a:cubicBezTo>
                    <a:pt x="1124" y="760"/>
                    <a:pt x="1122" y="760"/>
                    <a:pt x="1120" y="760"/>
                  </a:cubicBezTo>
                  <a:cubicBezTo>
                    <a:pt x="1043" y="762"/>
                    <a:pt x="975" y="811"/>
                    <a:pt x="950" y="883"/>
                  </a:cubicBezTo>
                  <a:cubicBezTo>
                    <a:pt x="919" y="867"/>
                    <a:pt x="884" y="858"/>
                    <a:pt x="850" y="858"/>
                  </a:cubicBezTo>
                  <a:cubicBezTo>
                    <a:pt x="833" y="858"/>
                    <a:pt x="816" y="860"/>
                    <a:pt x="799" y="864"/>
                  </a:cubicBezTo>
                  <a:cubicBezTo>
                    <a:pt x="713" y="887"/>
                    <a:pt x="664" y="948"/>
                    <a:pt x="637" y="1029"/>
                  </a:cubicBezTo>
                  <a:cubicBezTo>
                    <a:pt x="632" y="1041"/>
                    <a:pt x="630" y="1054"/>
                    <a:pt x="628" y="1068"/>
                  </a:cubicBezTo>
                  <a:cubicBezTo>
                    <a:pt x="624" y="1070"/>
                    <a:pt x="620" y="1073"/>
                    <a:pt x="615" y="1076"/>
                  </a:cubicBezTo>
                  <a:cubicBezTo>
                    <a:pt x="612" y="1080"/>
                    <a:pt x="611" y="1081"/>
                    <a:pt x="608" y="1083"/>
                  </a:cubicBezTo>
                  <a:cubicBezTo>
                    <a:pt x="489" y="1135"/>
                    <a:pt x="429" y="1254"/>
                    <a:pt x="423" y="1376"/>
                  </a:cubicBezTo>
                  <a:cubicBezTo>
                    <a:pt x="398" y="1359"/>
                    <a:pt x="369" y="1346"/>
                    <a:pt x="340" y="1338"/>
                  </a:cubicBezTo>
                  <a:cubicBezTo>
                    <a:pt x="318" y="1332"/>
                    <a:pt x="296" y="1329"/>
                    <a:pt x="273" y="1329"/>
                  </a:cubicBezTo>
                  <a:cubicBezTo>
                    <a:pt x="237" y="1329"/>
                    <a:pt x="201" y="1337"/>
                    <a:pt x="167" y="1352"/>
                  </a:cubicBezTo>
                  <a:cubicBezTo>
                    <a:pt x="74" y="1393"/>
                    <a:pt x="0" y="1492"/>
                    <a:pt x="6" y="1598"/>
                  </a:cubicBezTo>
                  <a:cubicBezTo>
                    <a:pt x="8" y="1692"/>
                    <a:pt x="58" y="1777"/>
                    <a:pt x="139" y="1826"/>
                  </a:cubicBezTo>
                  <a:cubicBezTo>
                    <a:pt x="178" y="1848"/>
                    <a:pt x="226" y="1860"/>
                    <a:pt x="275" y="1860"/>
                  </a:cubicBezTo>
                  <a:cubicBezTo>
                    <a:pt x="345" y="1860"/>
                    <a:pt x="417" y="1835"/>
                    <a:pt x="462" y="1782"/>
                  </a:cubicBezTo>
                  <a:cubicBezTo>
                    <a:pt x="464" y="1778"/>
                    <a:pt x="467" y="1776"/>
                    <a:pt x="468" y="1774"/>
                  </a:cubicBezTo>
                  <a:cubicBezTo>
                    <a:pt x="499" y="1739"/>
                    <a:pt x="520" y="1699"/>
                    <a:pt x="533" y="1655"/>
                  </a:cubicBezTo>
                  <a:cubicBezTo>
                    <a:pt x="592" y="1706"/>
                    <a:pt x="666" y="1735"/>
                    <a:pt x="744" y="1735"/>
                  </a:cubicBezTo>
                  <a:cubicBezTo>
                    <a:pt x="747" y="1735"/>
                    <a:pt x="750" y="1734"/>
                    <a:pt x="753" y="1734"/>
                  </a:cubicBezTo>
                  <a:cubicBezTo>
                    <a:pt x="991" y="1734"/>
                    <a:pt x="1097" y="1532"/>
                    <a:pt x="1075" y="1348"/>
                  </a:cubicBezTo>
                  <a:cubicBezTo>
                    <a:pt x="1077" y="1321"/>
                    <a:pt x="1077" y="1294"/>
                    <a:pt x="1074" y="1267"/>
                  </a:cubicBezTo>
                  <a:lnTo>
                    <a:pt x="1074" y="1267"/>
                  </a:lnTo>
                  <a:cubicBezTo>
                    <a:pt x="1083" y="1281"/>
                    <a:pt x="1094" y="1294"/>
                    <a:pt x="1107" y="1306"/>
                  </a:cubicBezTo>
                  <a:cubicBezTo>
                    <a:pt x="1172" y="1365"/>
                    <a:pt x="1249" y="1393"/>
                    <a:pt x="1326" y="1393"/>
                  </a:cubicBezTo>
                  <a:cubicBezTo>
                    <a:pt x="1406" y="1393"/>
                    <a:pt x="1486" y="1362"/>
                    <a:pt x="1553" y="1302"/>
                  </a:cubicBezTo>
                  <a:lnTo>
                    <a:pt x="1727" y="1145"/>
                  </a:lnTo>
                  <a:cubicBezTo>
                    <a:pt x="1735" y="1146"/>
                    <a:pt x="1744" y="1146"/>
                    <a:pt x="1752" y="1146"/>
                  </a:cubicBezTo>
                  <a:cubicBezTo>
                    <a:pt x="1909" y="1146"/>
                    <a:pt x="2051" y="1052"/>
                    <a:pt x="2111" y="904"/>
                  </a:cubicBezTo>
                  <a:cubicBezTo>
                    <a:pt x="2115" y="895"/>
                    <a:pt x="2117" y="885"/>
                    <a:pt x="2121" y="874"/>
                  </a:cubicBezTo>
                  <a:lnTo>
                    <a:pt x="2215" y="812"/>
                  </a:lnTo>
                  <a:cubicBezTo>
                    <a:pt x="2222" y="807"/>
                    <a:pt x="2227" y="803"/>
                    <a:pt x="2233" y="798"/>
                  </a:cubicBezTo>
                  <a:cubicBezTo>
                    <a:pt x="2241" y="797"/>
                    <a:pt x="2249" y="794"/>
                    <a:pt x="2258" y="793"/>
                  </a:cubicBezTo>
                  <a:cubicBezTo>
                    <a:pt x="2295" y="854"/>
                    <a:pt x="2362" y="892"/>
                    <a:pt x="2433" y="892"/>
                  </a:cubicBezTo>
                  <a:cubicBezTo>
                    <a:pt x="2434" y="892"/>
                    <a:pt x="2435" y="892"/>
                    <a:pt x="2436" y="892"/>
                  </a:cubicBezTo>
                  <a:cubicBezTo>
                    <a:pt x="2547" y="892"/>
                    <a:pt x="2652" y="793"/>
                    <a:pt x="2646" y="679"/>
                  </a:cubicBezTo>
                  <a:cubicBezTo>
                    <a:pt x="2643" y="630"/>
                    <a:pt x="2624" y="582"/>
                    <a:pt x="2592" y="545"/>
                  </a:cubicBezTo>
                  <a:cubicBezTo>
                    <a:pt x="2652" y="401"/>
                    <a:pt x="2622" y="219"/>
                    <a:pt x="2510" y="109"/>
                  </a:cubicBezTo>
                  <a:cubicBezTo>
                    <a:pt x="2437" y="37"/>
                    <a:pt x="233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1"/>
            <p:cNvSpPr/>
            <p:nvPr/>
          </p:nvSpPr>
          <p:spPr>
            <a:xfrm>
              <a:off x="1414386" y="2769430"/>
              <a:ext cx="119120" cy="80842"/>
            </a:xfrm>
            <a:custGeom>
              <a:avLst/>
              <a:gdLst/>
              <a:ahLst/>
              <a:cxnLst/>
              <a:rect l="l" t="t" r="r" b="b"/>
              <a:pathLst>
                <a:path w="2446" h="1660" extrusionOk="0">
                  <a:moveTo>
                    <a:pt x="1829" y="1"/>
                  </a:moveTo>
                  <a:cubicBezTo>
                    <a:pt x="1682" y="1"/>
                    <a:pt x="1550" y="86"/>
                    <a:pt x="1490" y="219"/>
                  </a:cubicBezTo>
                  <a:cubicBezTo>
                    <a:pt x="1471" y="206"/>
                    <a:pt x="1450" y="199"/>
                    <a:pt x="1429" y="199"/>
                  </a:cubicBezTo>
                  <a:cubicBezTo>
                    <a:pt x="1427" y="199"/>
                    <a:pt x="1426" y="199"/>
                    <a:pt x="1424" y="200"/>
                  </a:cubicBezTo>
                  <a:cubicBezTo>
                    <a:pt x="1335" y="200"/>
                    <a:pt x="1299" y="280"/>
                    <a:pt x="1315" y="348"/>
                  </a:cubicBezTo>
                  <a:cubicBezTo>
                    <a:pt x="1280" y="338"/>
                    <a:pt x="1243" y="333"/>
                    <a:pt x="1208" y="333"/>
                  </a:cubicBezTo>
                  <a:cubicBezTo>
                    <a:pt x="954" y="333"/>
                    <a:pt x="830" y="532"/>
                    <a:pt x="834" y="729"/>
                  </a:cubicBezTo>
                  <a:lnTo>
                    <a:pt x="823" y="743"/>
                  </a:lnTo>
                  <a:cubicBezTo>
                    <a:pt x="803" y="682"/>
                    <a:pt x="766" y="627"/>
                    <a:pt x="715" y="586"/>
                  </a:cubicBezTo>
                  <a:cubicBezTo>
                    <a:pt x="655" y="525"/>
                    <a:pt x="573" y="491"/>
                    <a:pt x="488" y="491"/>
                  </a:cubicBezTo>
                  <a:cubicBezTo>
                    <a:pt x="485" y="491"/>
                    <a:pt x="482" y="491"/>
                    <a:pt x="479" y="491"/>
                  </a:cubicBezTo>
                  <a:cubicBezTo>
                    <a:pt x="283" y="491"/>
                    <a:pt x="176" y="630"/>
                    <a:pt x="158" y="782"/>
                  </a:cubicBezTo>
                  <a:cubicBezTo>
                    <a:pt x="1" y="843"/>
                    <a:pt x="25" y="1122"/>
                    <a:pt x="227" y="1122"/>
                  </a:cubicBezTo>
                  <a:cubicBezTo>
                    <a:pt x="244" y="1122"/>
                    <a:pt x="260" y="1120"/>
                    <a:pt x="276" y="1116"/>
                  </a:cubicBezTo>
                  <a:cubicBezTo>
                    <a:pt x="340" y="1172"/>
                    <a:pt x="420" y="1199"/>
                    <a:pt x="499" y="1199"/>
                  </a:cubicBezTo>
                  <a:cubicBezTo>
                    <a:pt x="592" y="1199"/>
                    <a:pt x="684" y="1162"/>
                    <a:pt x="752" y="1090"/>
                  </a:cubicBezTo>
                  <a:cubicBezTo>
                    <a:pt x="765" y="1145"/>
                    <a:pt x="797" y="1193"/>
                    <a:pt x="842" y="1228"/>
                  </a:cubicBezTo>
                  <a:cubicBezTo>
                    <a:pt x="845" y="1229"/>
                    <a:pt x="847" y="1230"/>
                    <a:pt x="849" y="1231"/>
                  </a:cubicBezTo>
                  <a:cubicBezTo>
                    <a:pt x="837" y="1235"/>
                    <a:pt x="827" y="1240"/>
                    <a:pt x="816" y="1246"/>
                  </a:cubicBezTo>
                  <a:lnTo>
                    <a:pt x="760" y="1273"/>
                  </a:lnTo>
                  <a:cubicBezTo>
                    <a:pt x="648" y="1330"/>
                    <a:pt x="633" y="1488"/>
                    <a:pt x="704" y="1580"/>
                  </a:cubicBezTo>
                  <a:cubicBezTo>
                    <a:pt x="747" y="1634"/>
                    <a:pt x="804" y="1659"/>
                    <a:pt x="862" y="1659"/>
                  </a:cubicBezTo>
                  <a:cubicBezTo>
                    <a:pt x="916" y="1659"/>
                    <a:pt x="971" y="1638"/>
                    <a:pt x="1017" y="1599"/>
                  </a:cubicBezTo>
                  <a:lnTo>
                    <a:pt x="1064" y="1560"/>
                  </a:lnTo>
                  <a:cubicBezTo>
                    <a:pt x="1140" y="1494"/>
                    <a:pt x="1134" y="1367"/>
                    <a:pt x="1077" y="1294"/>
                  </a:cubicBezTo>
                  <a:cubicBezTo>
                    <a:pt x="1071" y="1287"/>
                    <a:pt x="1064" y="1279"/>
                    <a:pt x="1055" y="1273"/>
                  </a:cubicBezTo>
                  <a:cubicBezTo>
                    <a:pt x="1060" y="1273"/>
                    <a:pt x="1064" y="1273"/>
                    <a:pt x="1067" y="1272"/>
                  </a:cubicBezTo>
                  <a:cubicBezTo>
                    <a:pt x="1075" y="1269"/>
                    <a:pt x="1081" y="1267"/>
                    <a:pt x="1090" y="1266"/>
                  </a:cubicBezTo>
                  <a:cubicBezTo>
                    <a:pt x="1118" y="1313"/>
                    <a:pt x="1171" y="1344"/>
                    <a:pt x="1227" y="1346"/>
                  </a:cubicBezTo>
                  <a:cubicBezTo>
                    <a:pt x="1325" y="1344"/>
                    <a:pt x="1406" y="1243"/>
                    <a:pt x="1375" y="1146"/>
                  </a:cubicBezTo>
                  <a:lnTo>
                    <a:pt x="1371" y="1133"/>
                  </a:lnTo>
                  <a:cubicBezTo>
                    <a:pt x="1366" y="1117"/>
                    <a:pt x="1359" y="1103"/>
                    <a:pt x="1350" y="1091"/>
                  </a:cubicBezTo>
                  <a:cubicBezTo>
                    <a:pt x="1530" y="1027"/>
                    <a:pt x="1607" y="837"/>
                    <a:pt x="1582" y="664"/>
                  </a:cubicBezTo>
                  <a:lnTo>
                    <a:pt x="1582" y="664"/>
                  </a:lnTo>
                  <a:cubicBezTo>
                    <a:pt x="1650" y="727"/>
                    <a:pt x="1741" y="762"/>
                    <a:pt x="1835" y="762"/>
                  </a:cubicBezTo>
                  <a:lnTo>
                    <a:pt x="1863" y="761"/>
                  </a:lnTo>
                  <a:cubicBezTo>
                    <a:pt x="1945" y="759"/>
                    <a:pt x="2025" y="732"/>
                    <a:pt x="2091" y="682"/>
                  </a:cubicBezTo>
                  <a:cubicBezTo>
                    <a:pt x="2122" y="702"/>
                    <a:pt x="2160" y="712"/>
                    <a:pt x="2198" y="712"/>
                  </a:cubicBezTo>
                  <a:cubicBezTo>
                    <a:pt x="2436" y="712"/>
                    <a:pt x="2445" y="363"/>
                    <a:pt x="2232" y="326"/>
                  </a:cubicBezTo>
                  <a:cubicBezTo>
                    <a:pt x="2200" y="142"/>
                    <a:pt x="205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1"/>
            <p:cNvSpPr/>
            <p:nvPr/>
          </p:nvSpPr>
          <p:spPr>
            <a:xfrm>
              <a:off x="450819" y="2620403"/>
              <a:ext cx="18749" cy="23766"/>
            </a:xfrm>
            <a:custGeom>
              <a:avLst/>
              <a:gdLst/>
              <a:ahLst/>
              <a:cxnLst/>
              <a:rect l="l" t="t" r="r" b="b"/>
              <a:pathLst>
                <a:path w="385" h="488" extrusionOk="0">
                  <a:moveTo>
                    <a:pt x="242" y="1"/>
                  </a:moveTo>
                  <a:cubicBezTo>
                    <a:pt x="222" y="1"/>
                    <a:pt x="201" y="6"/>
                    <a:pt x="179" y="17"/>
                  </a:cubicBezTo>
                  <a:lnTo>
                    <a:pt x="167" y="21"/>
                  </a:lnTo>
                  <a:cubicBezTo>
                    <a:pt x="117" y="45"/>
                    <a:pt x="100" y="109"/>
                    <a:pt x="117" y="161"/>
                  </a:cubicBezTo>
                  <a:cubicBezTo>
                    <a:pt x="82" y="174"/>
                    <a:pt x="55" y="199"/>
                    <a:pt x="36" y="230"/>
                  </a:cubicBezTo>
                  <a:cubicBezTo>
                    <a:pt x="0" y="291"/>
                    <a:pt x="7" y="389"/>
                    <a:pt x="64" y="437"/>
                  </a:cubicBezTo>
                  <a:lnTo>
                    <a:pt x="70" y="443"/>
                  </a:lnTo>
                  <a:cubicBezTo>
                    <a:pt x="106" y="472"/>
                    <a:pt x="145" y="487"/>
                    <a:pt x="184" y="487"/>
                  </a:cubicBezTo>
                  <a:cubicBezTo>
                    <a:pt x="224" y="487"/>
                    <a:pt x="265" y="472"/>
                    <a:pt x="301" y="440"/>
                  </a:cubicBezTo>
                  <a:lnTo>
                    <a:pt x="306" y="435"/>
                  </a:lnTo>
                  <a:cubicBezTo>
                    <a:pt x="358" y="390"/>
                    <a:pt x="366" y="306"/>
                    <a:pt x="341" y="247"/>
                  </a:cubicBezTo>
                  <a:cubicBezTo>
                    <a:pt x="335" y="237"/>
                    <a:pt x="329" y="226"/>
                    <a:pt x="320" y="216"/>
                  </a:cubicBezTo>
                  <a:cubicBezTo>
                    <a:pt x="324" y="214"/>
                    <a:pt x="328" y="212"/>
                    <a:pt x="330" y="209"/>
                  </a:cubicBezTo>
                  <a:cubicBezTo>
                    <a:pt x="332" y="207"/>
                    <a:pt x="335" y="203"/>
                    <a:pt x="336" y="201"/>
                  </a:cubicBezTo>
                  <a:cubicBezTo>
                    <a:pt x="364" y="165"/>
                    <a:pt x="385" y="107"/>
                    <a:pt x="353" y="65"/>
                  </a:cubicBezTo>
                  <a:lnTo>
                    <a:pt x="348" y="59"/>
                  </a:lnTo>
                  <a:cubicBezTo>
                    <a:pt x="318" y="21"/>
                    <a:pt x="283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1"/>
            <p:cNvSpPr/>
            <p:nvPr/>
          </p:nvSpPr>
          <p:spPr>
            <a:xfrm>
              <a:off x="411858" y="2648358"/>
              <a:ext cx="39739" cy="80842"/>
            </a:xfrm>
            <a:custGeom>
              <a:avLst/>
              <a:gdLst/>
              <a:ahLst/>
              <a:cxnLst/>
              <a:rect l="l" t="t" r="r" b="b"/>
              <a:pathLst>
                <a:path w="816" h="1660" extrusionOk="0">
                  <a:moveTo>
                    <a:pt x="532" y="1"/>
                  </a:moveTo>
                  <a:cubicBezTo>
                    <a:pt x="390" y="1"/>
                    <a:pt x="254" y="130"/>
                    <a:pt x="262" y="277"/>
                  </a:cubicBezTo>
                  <a:cubicBezTo>
                    <a:pt x="263" y="315"/>
                    <a:pt x="274" y="353"/>
                    <a:pt x="291" y="389"/>
                  </a:cubicBezTo>
                  <a:cubicBezTo>
                    <a:pt x="100" y="411"/>
                    <a:pt x="67" y="655"/>
                    <a:pt x="187" y="761"/>
                  </a:cubicBezTo>
                  <a:cubicBezTo>
                    <a:pt x="143" y="781"/>
                    <a:pt x="105" y="815"/>
                    <a:pt x="79" y="858"/>
                  </a:cubicBezTo>
                  <a:cubicBezTo>
                    <a:pt x="73" y="866"/>
                    <a:pt x="67" y="875"/>
                    <a:pt x="62" y="885"/>
                  </a:cubicBezTo>
                  <a:cubicBezTo>
                    <a:pt x="16" y="963"/>
                    <a:pt x="20" y="1061"/>
                    <a:pt x="72" y="1136"/>
                  </a:cubicBezTo>
                  <a:cubicBezTo>
                    <a:pt x="0" y="1266"/>
                    <a:pt x="36" y="1456"/>
                    <a:pt x="178" y="1528"/>
                  </a:cubicBezTo>
                  <a:cubicBezTo>
                    <a:pt x="169" y="1589"/>
                    <a:pt x="205" y="1660"/>
                    <a:pt x="286" y="1660"/>
                  </a:cubicBezTo>
                  <a:cubicBezTo>
                    <a:pt x="361" y="1660"/>
                    <a:pt x="397" y="1598"/>
                    <a:pt x="393" y="1541"/>
                  </a:cubicBezTo>
                  <a:cubicBezTo>
                    <a:pt x="578" y="1478"/>
                    <a:pt x="611" y="1229"/>
                    <a:pt x="496" y="1096"/>
                  </a:cubicBezTo>
                  <a:cubicBezTo>
                    <a:pt x="500" y="1087"/>
                    <a:pt x="505" y="1078"/>
                    <a:pt x="509" y="1068"/>
                  </a:cubicBezTo>
                  <a:cubicBezTo>
                    <a:pt x="512" y="1059"/>
                    <a:pt x="517" y="1049"/>
                    <a:pt x="521" y="1038"/>
                  </a:cubicBezTo>
                  <a:cubicBezTo>
                    <a:pt x="542" y="987"/>
                    <a:pt x="524" y="898"/>
                    <a:pt x="494" y="854"/>
                  </a:cubicBezTo>
                  <a:cubicBezTo>
                    <a:pt x="475" y="825"/>
                    <a:pt x="452" y="802"/>
                    <a:pt x="424" y="784"/>
                  </a:cubicBezTo>
                  <a:cubicBezTo>
                    <a:pt x="507" y="737"/>
                    <a:pt x="538" y="635"/>
                    <a:pt x="518" y="546"/>
                  </a:cubicBezTo>
                  <a:cubicBezTo>
                    <a:pt x="524" y="546"/>
                    <a:pt x="530" y="547"/>
                    <a:pt x="537" y="547"/>
                  </a:cubicBezTo>
                  <a:cubicBezTo>
                    <a:pt x="680" y="547"/>
                    <a:pt x="816" y="418"/>
                    <a:pt x="807" y="272"/>
                  </a:cubicBezTo>
                  <a:cubicBezTo>
                    <a:pt x="800" y="123"/>
                    <a:pt x="686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1"/>
            <p:cNvSpPr/>
            <p:nvPr/>
          </p:nvSpPr>
          <p:spPr>
            <a:xfrm>
              <a:off x="1208572" y="2927418"/>
              <a:ext cx="43392" cy="54593"/>
            </a:xfrm>
            <a:custGeom>
              <a:avLst/>
              <a:gdLst/>
              <a:ahLst/>
              <a:cxnLst/>
              <a:rect l="l" t="t" r="r" b="b"/>
              <a:pathLst>
                <a:path w="891" h="1121" extrusionOk="0">
                  <a:moveTo>
                    <a:pt x="389" y="0"/>
                  </a:moveTo>
                  <a:cubicBezTo>
                    <a:pt x="381" y="0"/>
                    <a:pt x="372" y="1"/>
                    <a:pt x="364" y="2"/>
                  </a:cubicBezTo>
                  <a:lnTo>
                    <a:pt x="296" y="12"/>
                  </a:lnTo>
                  <a:cubicBezTo>
                    <a:pt x="219" y="22"/>
                    <a:pt x="144" y="38"/>
                    <a:pt x="89" y="100"/>
                  </a:cubicBezTo>
                  <a:cubicBezTo>
                    <a:pt x="45" y="146"/>
                    <a:pt x="16" y="206"/>
                    <a:pt x="9" y="270"/>
                  </a:cubicBezTo>
                  <a:cubicBezTo>
                    <a:pt x="1" y="332"/>
                    <a:pt x="9" y="402"/>
                    <a:pt x="45" y="457"/>
                  </a:cubicBezTo>
                  <a:cubicBezTo>
                    <a:pt x="71" y="496"/>
                    <a:pt x="103" y="531"/>
                    <a:pt x="141" y="558"/>
                  </a:cubicBezTo>
                  <a:cubicBezTo>
                    <a:pt x="141" y="670"/>
                    <a:pt x="189" y="783"/>
                    <a:pt x="284" y="847"/>
                  </a:cubicBezTo>
                  <a:lnTo>
                    <a:pt x="283" y="847"/>
                  </a:lnTo>
                  <a:cubicBezTo>
                    <a:pt x="107" y="847"/>
                    <a:pt x="109" y="1121"/>
                    <a:pt x="285" y="1121"/>
                  </a:cubicBezTo>
                  <a:cubicBezTo>
                    <a:pt x="416" y="1121"/>
                    <a:pt x="448" y="969"/>
                    <a:pt x="383" y="891"/>
                  </a:cubicBezTo>
                  <a:lnTo>
                    <a:pt x="383" y="891"/>
                  </a:lnTo>
                  <a:cubicBezTo>
                    <a:pt x="411" y="898"/>
                    <a:pt x="442" y="903"/>
                    <a:pt x="472" y="903"/>
                  </a:cubicBezTo>
                  <a:cubicBezTo>
                    <a:pt x="828" y="903"/>
                    <a:pt x="891" y="454"/>
                    <a:pt x="667" y="287"/>
                  </a:cubicBezTo>
                  <a:cubicBezTo>
                    <a:pt x="665" y="237"/>
                    <a:pt x="649" y="189"/>
                    <a:pt x="622" y="147"/>
                  </a:cubicBezTo>
                  <a:cubicBezTo>
                    <a:pt x="620" y="113"/>
                    <a:pt x="595" y="83"/>
                    <a:pt x="561" y="75"/>
                  </a:cubicBezTo>
                  <a:cubicBezTo>
                    <a:pt x="513" y="33"/>
                    <a:pt x="45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1"/>
            <p:cNvSpPr/>
            <p:nvPr/>
          </p:nvSpPr>
          <p:spPr>
            <a:xfrm>
              <a:off x="1113652" y="2933798"/>
              <a:ext cx="98471" cy="56735"/>
            </a:xfrm>
            <a:custGeom>
              <a:avLst/>
              <a:gdLst/>
              <a:ahLst/>
              <a:cxnLst/>
              <a:rect l="l" t="t" r="r" b="b"/>
              <a:pathLst>
                <a:path w="2022" h="1165" extrusionOk="0">
                  <a:moveTo>
                    <a:pt x="1483" y="0"/>
                  </a:moveTo>
                  <a:cubicBezTo>
                    <a:pt x="1413" y="0"/>
                    <a:pt x="1330" y="43"/>
                    <a:pt x="1283" y="91"/>
                  </a:cubicBezTo>
                  <a:cubicBezTo>
                    <a:pt x="1243" y="134"/>
                    <a:pt x="1215" y="187"/>
                    <a:pt x="1202" y="245"/>
                  </a:cubicBezTo>
                  <a:cubicBezTo>
                    <a:pt x="1148" y="196"/>
                    <a:pt x="1077" y="170"/>
                    <a:pt x="1005" y="170"/>
                  </a:cubicBezTo>
                  <a:cubicBezTo>
                    <a:pt x="899" y="170"/>
                    <a:pt x="798" y="234"/>
                    <a:pt x="743" y="323"/>
                  </a:cubicBezTo>
                  <a:cubicBezTo>
                    <a:pt x="681" y="249"/>
                    <a:pt x="588" y="204"/>
                    <a:pt x="491" y="204"/>
                  </a:cubicBezTo>
                  <a:cubicBezTo>
                    <a:pt x="409" y="207"/>
                    <a:pt x="331" y="238"/>
                    <a:pt x="272" y="293"/>
                  </a:cubicBezTo>
                  <a:cubicBezTo>
                    <a:pt x="253" y="288"/>
                    <a:pt x="234" y="286"/>
                    <a:pt x="216" y="286"/>
                  </a:cubicBezTo>
                  <a:cubicBezTo>
                    <a:pt x="199" y="286"/>
                    <a:pt x="183" y="287"/>
                    <a:pt x="167" y="291"/>
                  </a:cubicBezTo>
                  <a:cubicBezTo>
                    <a:pt x="66" y="315"/>
                    <a:pt x="0" y="434"/>
                    <a:pt x="29" y="533"/>
                  </a:cubicBezTo>
                  <a:cubicBezTo>
                    <a:pt x="40" y="567"/>
                    <a:pt x="59" y="600"/>
                    <a:pt x="85" y="625"/>
                  </a:cubicBezTo>
                  <a:cubicBezTo>
                    <a:pt x="46" y="665"/>
                    <a:pt x="25" y="720"/>
                    <a:pt x="27" y="777"/>
                  </a:cubicBezTo>
                  <a:cubicBezTo>
                    <a:pt x="30" y="836"/>
                    <a:pt x="54" y="892"/>
                    <a:pt x="94" y="935"/>
                  </a:cubicBezTo>
                  <a:cubicBezTo>
                    <a:pt x="116" y="1058"/>
                    <a:pt x="207" y="1165"/>
                    <a:pt x="367" y="1165"/>
                  </a:cubicBezTo>
                  <a:cubicBezTo>
                    <a:pt x="567" y="1165"/>
                    <a:pt x="656" y="994"/>
                    <a:pt x="635" y="840"/>
                  </a:cubicBezTo>
                  <a:cubicBezTo>
                    <a:pt x="701" y="807"/>
                    <a:pt x="756" y="753"/>
                    <a:pt x="792" y="688"/>
                  </a:cubicBezTo>
                  <a:cubicBezTo>
                    <a:pt x="846" y="745"/>
                    <a:pt x="923" y="778"/>
                    <a:pt x="1001" y="779"/>
                  </a:cubicBezTo>
                  <a:cubicBezTo>
                    <a:pt x="949" y="801"/>
                    <a:pt x="914" y="853"/>
                    <a:pt x="916" y="911"/>
                  </a:cubicBezTo>
                  <a:cubicBezTo>
                    <a:pt x="916" y="1000"/>
                    <a:pt x="987" y="1054"/>
                    <a:pt x="1064" y="1054"/>
                  </a:cubicBezTo>
                  <a:cubicBezTo>
                    <a:pt x="1089" y="1054"/>
                    <a:pt x="1114" y="1049"/>
                    <a:pt x="1138" y="1036"/>
                  </a:cubicBezTo>
                  <a:lnTo>
                    <a:pt x="1149" y="1030"/>
                  </a:lnTo>
                  <a:cubicBezTo>
                    <a:pt x="1242" y="983"/>
                    <a:pt x="1238" y="834"/>
                    <a:pt x="1148" y="788"/>
                  </a:cubicBezTo>
                  <a:lnTo>
                    <a:pt x="1136" y="782"/>
                  </a:lnTo>
                  <a:cubicBezTo>
                    <a:pt x="1120" y="775"/>
                    <a:pt x="1104" y="770"/>
                    <a:pt x="1086" y="767"/>
                  </a:cubicBezTo>
                  <a:cubicBezTo>
                    <a:pt x="1169" y="742"/>
                    <a:pt x="1238" y="686"/>
                    <a:pt x="1278" y="610"/>
                  </a:cubicBezTo>
                  <a:cubicBezTo>
                    <a:pt x="1287" y="775"/>
                    <a:pt x="1396" y="935"/>
                    <a:pt x="1609" y="935"/>
                  </a:cubicBezTo>
                  <a:cubicBezTo>
                    <a:pt x="1952" y="935"/>
                    <a:pt x="2021" y="519"/>
                    <a:pt x="1825" y="338"/>
                  </a:cubicBezTo>
                  <a:cubicBezTo>
                    <a:pt x="1827" y="326"/>
                    <a:pt x="1828" y="313"/>
                    <a:pt x="1827" y="301"/>
                  </a:cubicBezTo>
                  <a:cubicBezTo>
                    <a:pt x="1824" y="224"/>
                    <a:pt x="1797" y="143"/>
                    <a:pt x="1738" y="89"/>
                  </a:cubicBezTo>
                  <a:cubicBezTo>
                    <a:pt x="1676" y="33"/>
                    <a:pt x="1608" y="9"/>
                    <a:pt x="1525" y="3"/>
                  </a:cubicBezTo>
                  <a:lnTo>
                    <a:pt x="1496" y="1"/>
                  </a:lnTo>
                  <a:cubicBezTo>
                    <a:pt x="1492" y="1"/>
                    <a:pt x="1488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1"/>
            <p:cNvSpPr/>
            <p:nvPr/>
          </p:nvSpPr>
          <p:spPr>
            <a:xfrm>
              <a:off x="973731" y="2977337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1"/>
                  </a:moveTo>
                  <a:cubicBezTo>
                    <a:pt x="0" y="1"/>
                    <a:pt x="3" y="402"/>
                    <a:pt x="262" y="402"/>
                  </a:cubicBezTo>
                  <a:cubicBezTo>
                    <a:pt x="520" y="402"/>
                    <a:pt x="517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1"/>
            <p:cNvSpPr/>
            <p:nvPr/>
          </p:nvSpPr>
          <p:spPr>
            <a:xfrm>
              <a:off x="937448" y="2995844"/>
              <a:ext cx="22840" cy="22256"/>
            </a:xfrm>
            <a:custGeom>
              <a:avLst/>
              <a:gdLst/>
              <a:ahLst/>
              <a:cxnLst/>
              <a:rect l="l" t="t" r="r" b="b"/>
              <a:pathLst>
                <a:path w="469" h="457" extrusionOk="0">
                  <a:moveTo>
                    <a:pt x="232" y="0"/>
                  </a:moveTo>
                  <a:cubicBezTo>
                    <a:pt x="113" y="0"/>
                    <a:pt x="0" y="109"/>
                    <a:pt x="6" y="230"/>
                  </a:cubicBezTo>
                  <a:cubicBezTo>
                    <a:pt x="13" y="354"/>
                    <a:pt x="109" y="456"/>
                    <a:pt x="236" y="456"/>
                  </a:cubicBezTo>
                  <a:cubicBezTo>
                    <a:pt x="355" y="456"/>
                    <a:pt x="468" y="348"/>
                    <a:pt x="462" y="227"/>
                  </a:cubicBezTo>
                  <a:cubicBezTo>
                    <a:pt x="455" y="104"/>
                    <a:pt x="36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1"/>
            <p:cNvSpPr/>
            <p:nvPr/>
          </p:nvSpPr>
          <p:spPr>
            <a:xfrm>
              <a:off x="1001735" y="2996282"/>
              <a:ext cx="633" cy="48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0" y="1"/>
                    <a:pt x="0" y="9"/>
                    <a:pt x="6" y="9"/>
                  </a:cubicBezTo>
                  <a:cubicBezTo>
                    <a:pt x="12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1"/>
            <p:cNvSpPr/>
            <p:nvPr/>
          </p:nvSpPr>
          <p:spPr>
            <a:xfrm>
              <a:off x="1003926" y="2957467"/>
              <a:ext cx="76313" cy="65015"/>
            </a:xfrm>
            <a:custGeom>
              <a:avLst/>
              <a:gdLst/>
              <a:ahLst/>
              <a:cxnLst/>
              <a:rect l="l" t="t" r="r" b="b"/>
              <a:pathLst>
                <a:path w="1567" h="1335" extrusionOk="0">
                  <a:moveTo>
                    <a:pt x="1114" y="0"/>
                  </a:moveTo>
                  <a:cubicBezTo>
                    <a:pt x="1085" y="0"/>
                    <a:pt x="1055" y="4"/>
                    <a:pt x="1026" y="12"/>
                  </a:cubicBezTo>
                  <a:lnTo>
                    <a:pt x="791" y="76"/>
                  </a:lnTo>
                  <a:cubicBezTo>
                    <a:pt x="623" y="122"/>
                    <a:pt x="506" y="317"/>
                    <a:pt x="562" y="486"/>
                  </a:cubicBezTo>
                  <a:cubicBezTo>
                    <a:pt x="585" y="555"/>
                    <a:pt x="629" y="616"/>
                    <a:pt x="687" y="660"/>
                  </a:cubicBezTo>
                  <a:cubicBezTo>
                    <a:pt x="673" y="657"/>
                    <a:pt x="657" y="655"/>
                    <a:pt x="643" y="655"/>
                  </a:cubicBezTo>
                  <a:cubicBezTo>
                    <a:pt x="641" y="655"/>
                    <a:pt x="639" y="655"/>
                    <a:pt x="637" y="655"/>
                  </a:cubicBezTo>
                  <a:cubicBezTo>
                    <a:pt x="571" y="655"/>
                    <a:pt x="507" y="674"/>
                    <a:pt x="454" y="711"/>
                  </a:cubicBezTo>
                  <a:cubicBezTo>
                    <a:pt x="543" y="610"/>
                    <a:pt x="531" y="453"/>
                    <a:pt x="427" y="366"/>
                  </a:cubicBezTo>
                  <a:cubicBezTo>
                    <a:pt x="432" y="347"/>
                    <a:pt x="436" y="328"/>
                    <a:pt x="435" y="308"/>
                  </a:cubicBezTo>
                  <a:cubicBezTo>
                    <a:pt x="429" y="197"/>
                    <a:pt x="344" y="106"/>
                    <a:pt x="230" y="106"/>
                  </a:cubicBezTo>
                  <a:cubicBezTo>
                    <a:pt x="123" y="106"/>
                    <a:pt x="22" y="202"/>
                    <a:pt x="28" y="311"/>
                  </a:cubicBezTo>
                  <a:cubicBezTo>
                    <a:pt x="30" y="348"/>
                    <a:pt x="41" y="383"/>
                    <a:pt x="60" y="415"/>
                  </a:cubicBezTo>
                  <a:cubicBezTo>
                    <a:pt x="58" y="419"/>
                    <a:pt x="54" y="424"/>
                    <a:pt x="52" y="429"/>
                  </a:cubicBezTo>
                  <a:lnTo>
                    <a:pt x="41" y="454"/>
                  </a:lnTo>
                  <a:cubicBezTo>
                    <a:pt x="12" y="524"/>
                    <a:pt x="0" y="584"/>
                    <a:pt x="31" y="656"/>
                  </a:cubicBezTo>
                  <a:cubicBezTo>
                    <a:pt x="58" y="721"/>
                    <a:pt x="114" y="769"/>
                    <a:pt x="180" y="787"/>
                  </a:cubicBezTo>
                  <a:lnTo>
                    <a:pt x="204" y="793"/>
                  </a:lnTo>
                  <a:cubicBezTo>
                    <a:pt x="224" y="799"/>
                    <a:pt x="245" y="801"/>
                    <a:pt x="265" y="801"/>
                  </a:cubicBezTo>
                  <a:cubicBezTo>
                    <a:pt x="312" y="801"/>
                    <a:pt x="358" y="787"/>
                    <a:pt x="398" y="761"/>
                  </a:cubicBezTo>
                  <a:lnTo>
                    <a:pt x="398" y="761"/>
                  </a:lnTo>
                  <a:cubicBezTo>
                    <a:pt x="235" y="953"/>
                    <a:pt x="319" y="1335"/>
                    <a:pt x="649" y="1335"/>
                  </a:cubicBezTo>
                  <a:cubicBezTo>
                    <a:pt x="920" y="1335"/>
                    <a:pt x="1020" y="1074"/>
                    <a:pt x="954" y="875"/>
                  </a:cubicBezTo>
                  <a:lnTo>
                    <a:pt x="954" y="875"/>
                  </a:lnTo>
                  <a:cubicBezTo>
                    <a:pt x="985" y="892"/>
                    <a:pt x="1021" y="900"/>
                    <a:pt x="1056" y="900"/>
                  </a:cubicBezTo>
                  <a:cubicBezTo>
                    <a:pt x="1072" y="900"/>
                    <a:pt x="1087" y="899"/>
                    <a:pt x="1102" y="895"/>
                  </a:cubicBezTo>
                  <a:lnTo>
                    <a:pt x="1102" y="895"/>
                  </a:lnTo>
                  <a:cubicBezTo>
                    <a:pt x="1087" y="917"/>
                    <a:pt x="1079" y="942"/>
                    <a:pt x="1080" y="968"/>
                  </a:cubicBezTo>
                  <a:cubicBezTo>
                    <a:pt x="1081" y="1043"/>
                    <a:pt x="1140" y="1086"/>
                    <a:pt x="1202" y="1086"/>
                  </a:cubicBezTo>
                  <a:cubicBezTo>
                    <a:pt x="1233" y="1086"/>
                    <a:pt x="1265" y="1075"/>
                    <a:pt x="1291" y="1053"/>
                  </a:cubicBezTo>
                  <a:lnTo>
                    <a:pt x="1306" y="1039"/>
                  </a:lnTo>
                  <a:cubicBezTo>
                    <a:pt x="1346" y="1005"/>
                    <a:pt x="1344" y="928"/>
                    <a:pt x="1305" y="892"/>
                  </a:cubicBezTo>
                  <a:lnTo>
                    <a:pt x="1289" y="879"/>
                  </a:lnTo>
                  <a:cubicBezTo>
                    <a:pt x="1267" y="859"/>
                    <a:pt x="1237" y="848"/>
                    <a:pt x="1206" y="848"/>
                  </a:cubicBezTo>
                  <a:cubicBezTo>
                    <a:pt x="1260" y="800"/>
                    <a:pt x="1292" y="722"/>
                    <a:pt x="1264" y="656"/>
                  </a:cubicBezTo>
                  <a:lnTo>
                    <a:pt x="1255" y="636"/>
                  </a:lnTo>
                  <a:cubicBezTo>
                    <a:pt x="1255" y="635"/>
                    <a:pt x="1254" y="634"/>
                    <a:pt x="1254" y="632"/>
                  </a:cubicBezTo>
                  <a:cubicBezTo>
                    <a:pt x="1374" y="575"/>
                    <a:pt x="1451" y="454"/>
                    <a:pt x="1450" y="321"/>
                  </a:cubicBezTo>
                  <a:cubicBezTo>
                    <a:pt x="1504" y="321"/>
                    <a:pt x="1567" y="289"/>
                    <a:pt x="1558" y="223"/>
                  </a:cubicBezTo>
                  <a:lnTo>
                    <a:pt x="1556" y="202"/>
                  </a:lnTo>
                  <a:cubicBezTo>
                    <a:pt x="1551" y="160"/>
                    <a:pt x="1536" y="122"/>
                    <a:pt x="1496" y="100"/>
                  </a:cubicBezTo>
                  <a:cubicBezTo>
                    <a:pt x="1479" y="90"/>
                    <a:pt x="1459" y="85"/>
                    <a:pt x="1439" y="85"/>
                  </a:cubicBezTo>
                  <a:cubicBezTo>
                    <a:pt x="1413" y="85"/>
                    <a:pt x="1387" y="94"/>
                    <a:pt x="1365" y="111"/>
                  </a:cubicBezTo>
                  <a:cubicBezTo>
                    <a:pt x="1364" y="112"/>
                    <a:pt x="1364" y="114"/>
                    <a:pt x="1363" y="115"/>
                  </a:cubicBezTo>
                  <a:cubicBezTo>
                    <a:pt x="1300" y="41"/>
                    <a:pt x="1208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1"/>
            <p:cNvSpPr/>
            <p:nvPr/>
          </p:nvSpPr>
          <p:spPr>
            <a:xfrm>
              <a:off x="806051" y="3006704"/>
              <a:ext cx="29902" cy="27710"/>
            </a:xfrm>
            <a:custGeom>
              <a:avLst/>
              <a:gdLst/>
              <a:ahLst/>
              <a:cxnLst/>
              <a:rect l="l" t="t" r="r" b="b"/>
              <a:pathLst>
                <a:path w="614" h="569" extrusionOk="0">
                  <a:moveTo>
                    <a:pt x="325" y="0"/>
                  </a:moveTo>
                  <a:cubicBezTo>
                    <a:pt x="278" y="0"/>
                    <a:pt x="230" y="13"/>
                    <a:pt x="186" y="42"/>
                  </a:cubicBezTo>
                  <a:lnTo>
                    <a:pt x="179" y="46"/>
                  </a:lnTo>
                  <a:cubicBezTo>
                    <a:pt x="0" y="163"/>
                    <a:pt x="6" y="409"/>
                    <a:pt x="182" y="522"/>
                  </a:cubicBezTo>
                  <a:lnTo>
                    <a:pt x="191" y="528"/>
                  </a:lnTo>
                  <a:cubicBezTo>
                    <a:pt x="234" y="556"/>
                    <a:pt x="280" y="568"/>
                    <a:pt x="325" y="568"/>
                  </a:cubicBezTo>
                  <a:cubicBezTo>
                    <a:pt x="473" y="568"/>
                    <a:pt x="614" y="437"/>
                    <a:pt x="612" y="281"/>
                  </a:cubicBezTo>
                  <a:cubicBezTo>
                    <a:pt x="611" y="124"/>
                    <a:pt x="472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1"/>
            <p:cNvSpPr/>
            <p:nvPr/>
          </p:nvSpPr>
          <p:spPr>
            <a:xfrm>
              <a:off x="753453" y="2979431"/>
              <a:ext cx="50648" cy="49528"/>
            </a:xfrm>
            <a:custGeom>
              <a:avLst/>
              <a:gdLst/>
              <a:ahLst/>
              <a:cxnLst/>
              <a:rect l="l" t="t" r="r" b="b"/>
              <a:pathLst>
                <a:path w="1040" h="1017" extrusionOk="0">
                  <a:moveTo>
                    <a:pt x="466" y="1"/>
                  </a:moveTo>
                  <a:cubicBezTo>
                    <a:pt x="465" y="1"/>
                    <a:pt x="465" y="1"/>
                    <a:pt x="464" y="1"/>
                  </a:cubicBezTo>
                  <a:cubicBezTo>
                    <a:pt x="334" y="2"/>
                    <a:pt x="235" y="130"/>
                    <a:pt x="272" y="256"/>
                  </a:cubicBezTo>
                  <a:cubicBezTo>
                    <a:pt x="274" y="261"/>
                    <a:pt x="275" y="265"/>
                    <a:pt x="276" y="270"/>
                  </a:cubicBezTo>
                  <a:cubicBezTo>
                    <a:pt x="278" y="278"/>
                    <a:pt x="282" y="287"/>
                    <a:pt x="287" y="296"/>
                  </a:cubicBezTo>
                  <a:cubicBezTo>
                    <a:pt x="220" y="312"/>
                    <a:pt x="159" y="346"/>
                    <a:pt x="110" y="393"/>
                  </a:cubicBezTo>
                  <a:cubicBezTo>
                    <a:pt x="47" y="458"/>
                    <a:pt x="1" y="562"/>
                    <a:pt x="6" y="654"/>
                  </a:cubicBezTo>
                  <a:cubicBezTo>
                    <a:pt x="16" y="854"/>
                    <a:pt x="169" y="1017"/>
                    <a:pt x="376" y="1017"/>
                  </a:cubicBezTo>
                  <a:cubicBezTo>
                    <a:pt x="515" y="1017"/>
                    <a:pt x="642" y="936"/>
                    <a:pt x="702" y="809"/>
                  </a:cubicBezTo>
                  <a:cubicBezTo>
                    <a:pt x="730" y="827"/>
                    <a:pt x="763" y="837"/>
                    <a:pt x="797" y="837"/>
                  </a:cubicBezTo>
                  <a:cubicBezTo>
                    <a:pt x="798" y="837"/>
                    <a:pt x="800" y="837"/>
                    <a:pt x="802" y="837"/>
                  </a:cubicBezTo>
                  <a:cubicBezTo>
                    <a:pt x="802" y="837"/>
                    <a:pt x="803" y="837"/>
                    <a:pt x="803" y="837"/>
                  </a:cubicBezTo>
                  <a:cubicBezTo>
                    <a:pt x="1039" y="837"/>
                    <a:pt x="1040" y="479"/>
                    <a:pt x="811" y="465"/>
                  </a:cubicBezTo>
                  <a:cubicBezTo>
                    <a:pt x="817" y="448"/>
                    <a:pt x="820" y="431"/>
                    <a:pt x="820" y="414"/>
                  </a:cubicBezTo>
                  <a:cubicBezTo>
                    <a:pt x="816" y="325"/>
                    <a:pt x="747" y="254"/>
                    <a:pt x="660" y="248"/>
                  </a:cubicBezTo>
                  <a:cubicBezTo>
                    <a:pt x="692" y="124"/>
                    <a:pt x="590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1"/>
            <p:cNvSpPr/>
            <p:nvPr/>
          </p:nvSpPr>
          <p:spPr>
            <a:xfrm>
              <a:off x="548515" y="2952304"/>
              <a:ext cx="36866" cy="28197"/>
            </a:xfrm>
            <a:custGeom>
              <a:avLst/>
              <a:gdLst/>
              <a:ahLst/>
              <a:cxnLst/>
              <a:rect l="l" t="t" r="r" b="b"/>
              <a:pathLst>
                <a:path w="757" h="579" extrusionOk="0">
                  <a:moveTo>
                    <a:pt x="276" y="1"/>
                  </a:moveTo>
                  <a:cubicBezTo>
                    <a:pt x="239" y="1"/>
                    <a:pt x="205" y="21"/>
                    <a:pt x="190" y="54"/>
                  </a:cubicBezTo>
                  <a:cubicBezTo>
                    <a:pt x="84" y="92"/>
                    <a:pt x="1" y="196"/>
                    <a:pt x="7" y="311"/>
                  </a:cubicBezTo>
                  <a:cubicBezTo>
                    <a:pt x="14" y="459"/>
                    <a:pt x="127" y="579"/>
                    <a:pt x="279" y="579"/>
                  </a:cubicBezTo>
                  <a:lnTo>
                    <a:pt x="429" y="579"/>
                  </a:lnTo>
                  <a:cubicBezTo>
                    <a:pt x="513" y="577"/>
                    <a:pt x="590" y="537"/>
                    <a:pt x="641" y="471"/>
                  </a:cubicBezTo>
                  <a:cubicBezTo>
                    <a:pt x="698" y="446"/>
                    <a:pt x="739" y="392"/>
                    <a:pt x="748" y="330"/>
                  </a:cubicBezTo>
                  <a:cubicBezTo>
                    <a:pt x="756" y="254"/>
                    <a:pt x="716" y="182"/>
                    <a:pt x="646" y="149"/>
                  </a:cubicBezTo>
                  <a:cubicBezTo>
                    <a:pt x="640" y="142"/>
                    <a:pt x="633" y="136"/>
                    <a:pt x="626" y="130"/>
                  </a:cubicBezTo>
                  <a:cubicBezTo>
                    <a:pt x="576" y="73"/>
                    <a:pt x="504" y="39"/>
                    <a:pt x="428" y="39"/>
                  </a:cubicBezTo>
                  <a:cubicBezTo>
                    <a:pt x="427" y="39"/>
                    <a:pt x="426" y="39"/>
                    <a:pt x="424" y="39"/>
                  </a:cubicBezTo>
                  <a:lnTo>
                    <a:pt x="339" y="39"/>
                  </a:lnTo>
                  <a:cubicBezTo>
                    <a:pt x="326" y="16"/>
                    <a:pt x="302" y="2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1"/>
            <p:cNvSpPr/>
            <p:nvPr/>
          </p:nvSpPr>
          <p:spPr>
            <a:xfrm>
              <a:off x="496599" y="2911785"/>
              <a:ext cx="25714" cy="26785"/>
            </a:xfrm>
            <a:custGeom>
              <a:avLst/>
              <a:gdLst/>
              <a:ahLst/>
              <a:cxnLst/>
              <a:rect l="l" t="t" r="r" b="b"/>
              <a:pathLst>
                <a:path w="528" h="550" extrusionOk="0">
                  <a:moveTo>
                    <a:pt x="228" y="1"/>
                  </a:moveTo>
                  <a:cubicBezTo>
                    <a:pt x="0" y="1"/>
                    <a:pt x="3" y="354"/>
                    <a:pt x="230" y="354"/>
                  </a:cubicBezTo>
                  <a:lnTo>
                    <a:pt x="236" y="354"/>
                  </a:lnTo>
                  <a:cubicBezTo>
                    <a:pt x="192" y="445"/>
                    <a:pt x="258" y="550"/>
                    <a:pt x="358" y="550"/>
                  </a:cubicBezTo>
                  <a:cubicBezTo>
                    <a:pt x="360" y="550"/>
                    <a:pt x="362" y="549"/>
                    <a:pt x="365" y="549"/>
                  </a:cubicBezTo>
                  <a:cubicBezTo>
                    <a:pt x="467" y="545"/>
                    <a:pt x="528" y="432"/>
                    <a:pt x="475" y="343"/>
                  </a:cubicBezTo>
                  <a:lnTo>
                    <a:pt x="475" y="342"/>
                  </a:lnTo>
                  <a:cubicBezTo>
                    <a:pt x="469" y="332"/>
                    <a:pt x="463" y="322"/>
                    <a:pt x="456" y="311"/>
                  </a:cubicBezTo>
                  <a:cubicBezTo>
                    <a:pt x="441" y="283"/>
                    <a:pt x="413" y="264"/>
                    <a:pt x="382" y="259"/>
                  </a:cubicBezTo>
                  <a:cubicBezTo>
                    <a:pt x="430" y="154"/>
                    <a:pt x="378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1"/>
            <p:cNvSpPr/>
            <p:nvPr/>
          </p:nvSpPr>
          <p:spPr>
            <a:xfrm>
              <a:off x="455689" y="2892742"/>
              <a:ext cx="38814" cy="29025"/>
            </a:xfrm>
            <a:custGeom>
              <a:avLst/>
              <a:gdLst/>
              <a:ahLst/>
              <a:cxnLst/>
              <a:rect l="l" t="t" r="r" b="b"/>
              <a:pathLst>
                <a:path w="797" h="596" extrusionOk="0">
                  <a:moveTo>
                    <a:pt x="303" y="0"/>
                  </a:moveTo>
                  <a:cubicBezTo>
                    <a:pt x="237" y="0"/>
                    <a:pt x="172" y="26"/>
                    <a:pt x="120" y="66"/>
                  </a:cubicBezTo>
                  <a:cubicBezTo>
                    <a:pt x="59" y="112"/>
                    <a:pt x="19" y="182"/>
                    <a:pt x="11" y="260"/>
                  </a:cubicBezTo>
                  <a:cubicBezTo>
                    <a:pt x="0" y="344"/>
                    <a:pt x="23" y="448"/>
                    <a:pt x="94" y="505"/>
                  </a:cubicBezTo>
                  <a:lnTo>
                    <a:pt x="100" y="511"/>
                  </a:lnTo>
                  <a:cubicBezTo>
                    <a:pt x="157" y="556"/>
                    <a:pt x="222" y="595"/>
                    <a:pt x="298" y="595"/>
                  </a:cubicBezTo>
                  <a:cubicBezTo>
                    <a:pt x="302" y="595"/>
                    <a:pt x="305" y="595"/>
                    <a:pt x="308" y="595"/>
                  </a:cubicBezTo>
                  <a:cubicBezTo>
                    <a:pt x="373" y="593"/>
                    <a:pt x="435" y="570"/>
                    <a:pt x="486" y="531"/>
                  </a:cubicBezTo>
                  <a:cubicBezTo>
                    <a:pt x="533" y="492"/>
                    <a:pt x="568" y="438"/>
                    <a:pt x="586" y="380"/>
                  </a:cubicBezTo>
                  <a:cubicBezTo>
                    <a:pt x="604" y="389"/>
                    <a:pt x="624" y="393"/>
                    <a:pt x="645" y="393"/>
                  </a:cubicBezTo>
                  <a:cubicBezTo>
                    <a:pt x="677" y="393"/>
                    <a:pt x="709" y="382"/>
                    <a:pt x="731" y="356"/>
                  </a:cubicBezTo>
                  <a:lnTo>
                    <a:pt x="749" y="336"/>
                  </a:lnTo>
                  <a:cubicBezTo>
                    <a:pt x="792" y="286"/>
                    <a:pt x="796" y="210"/>
                    <a:pt x="746" y="161"/>
                  </a:cubicBezTo>
                  <a:cubicBezTo>
                    <a:pt x="723" y="138"/>
                    <a:pt x="694" y="127"/>
                    <a:pt x="664" y="127"/>
                  </a:cubicBezTo>
                  <a:cubicBezTo>
                    <a:pt x="631" y="127"/>
                    <a:pt x="598" y="140"/>
                    <a:pt x="571" y="162"/>
                  </a:cubicBezTo>
                  <a:lnTo>
                    <a:pt x="567" y="168"/>
                  </a:lnTo>
                  <a:cubicBezTo>
                    <a:pt x="563" y="162"/>
                    <a:pt x="561" y="157"/>
                    <a:pt x="557" y="153"/>
                  </a:cubicBezTo>
                  <a:lnTo>
                    <a:pt x="552" y="145"/>
                  </a:lnTo>
                  <a:cubicBezTo>
                    <a:pt x="505" y="80"/>
                    <a:pt x="452" y="36"/>
                    <a:pt x="375" y="11"/>
                  </a:cubicBezTo>
                  <a:cubicBezTo>
                    <a:pt x="351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1"/>
            <p:cNvSpPr/>
            <p:nvPr/>
          </p:nvSpPr>
          <p:spPr>
            <a:xfrm>
              <a:off x="414926" y="2821248"/>
              <a:ext cx="32093" cy="38473"/>
            </a:xfrm>
            <a:custGeom>
              <a:avLst/>
              <a:gdLst/>
              <a:ahLst/>
              <a:cxnLst/>
              <a:rect l="l" t="t" r="r" b="b"/>
              <a:pathLst>
                <a:path w="659" h="790" extrusionOk="0">
                  <a:moveTo>
                    <a:pt x="341" y="1"/>
                  </a:moveTo>
                  <a:cubicBezTo>
                    <a:pt x="254" y="3"/>
                    <a:pt x="174" y="52"/>
                    <a:pt x="133" y="128"/>
                  </a:cubicBezTo>
                  <a:cubicBezTo>
                    <a:pt x="131" y="129"/>
                    <a:pt x="129" y="130"/>
                    <a:pt x="127" y="130"/>
                  </a:cubicBezTo>
                  <a:cubicBezTo>
                    <a:pt x="41" y="184"/>
                    <a:pt x="1" y="286"/>
                    <a:pt x="27" y="384"/>
                  </a:cubicBezTo>
                  <a:cubicBezTo>
                    <a:pt x="28" y="391"/>
                    <a:pt x="30" y="399"/>
                    <a:pt x="34" y="407"/>
                  </a:cubicBezTo>
                  <a:cubicBezTo>
                    <a:pt x="64" y="491"/>
                    <a:pt x="139" y="553"/>
                    <a:pt x="227" y="553"/>
                  </a:cubicBezTo>
                  <a:cubicBezTo>
                    <a:pt x="245" y="553"/>
                    <a:pt x="263" y="550"/>
                    <a:pt x="281" y="545"/>
                  </a:cubicBezTo>
                  <a:cubicBezTo>
                    <a:pt x="284" y="545"/>
                    <a:pt x="285" y="543"/>
                    <a:pt x="287" y="542"/>
                  </a:cubicBezTo>
                  <a:lnTo>
                    <a:pt x="287" y="542"/>
                  </a:lnTo>
                  <a:cubicBezTo>
                    <a:pt x="240" y="641"/>
                    <a:pt x="287" y="790"/>
                    <a:pt x="430" y="790"/>
                  </a:cubicBezTo>
                  <a:cubicBezTo>
                    <a:pt x="538" y="789"/>
                    <a:pt x="591" y="704"/>
                    <a:pt x="590" y="622"/>
                  </a:cubicBezTo>
                  <a:cubicBezTo>
                    <a:pt x="659" y="553"/>
                    <a:pt x="640" y="410"/>
                    <a:pt x="533" y="380"/>
                  </a:cubicBezTo>
                  <a:cubicBezTo>
                    <a:pt x="566" y="340"/>
                    <a:pt x="584" y="289"/>
                    <a:pt x="581" y="236"/>
                  </a:cubicBezTo>
                  <a:cubicBezTo>
                    <a:pt x="574" y="107"/>
                    <a:pt x="475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1"/>
            <p:cNvSpPr/>
            <p:nvPr/>
          </p:nvSpPr>
          <p:spPr>
            <a:xfrm>
              <a:off x="398854" y="2792125"/>
              <a:ext cx="243" cy="19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3" y="1"/>
                  </a:lnTo>
                  <a:lnTo>
                    <a:pt x="1" y="4"/>
                  </a:lnTo>
                  <a:cubicBezTo>
                    <a:pt x="2" y="4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1"/>
            <p:cNvSpPr/>
            <p:nvPr/>
          </p:nvSpPr>
          <p:spPr>
            <a:xfrm>
              <a:off x="398952" y="2792222"/>
              <a:ext cx="97" cy="49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1"/>
            <p:cNvSpPr/>
            <p:nvPr/>
          </p:nvSpPr>
          <p:spPr>
            <a:xfrm>
              <a:off x="382393" y="2757839"/>
              <a:ext cx="62336" cy="58781"/>
            </a:xfrm>
            <a:custGeom>
              <a:avLst/>
              <a:gdLst/>
              <a:ahLst/>
              <a:cxnLst/>
              <a:rect l="l" t="t" r="r" b="b"/>
              <a:pathLst>
                <a:path w="1280" h="1207" extrusionOk="0">
                  <a:moveTo>
                    <a:pt x="317" y="943"/>
                  </a:moveTo>
                  <a:cubicBezTo>
                    <a:pt x="319" y="949"/>
                    <a:pt x="320" y="954"/>
                    <a:pt x="322" y="959"/>
                  </a:cubicBezTo>
                  <a:lnTo>
                    <a:pt x="322" y="959"/>
                  </a:lnTo>
                  <a:cubicBezTo>
                    <a:pt x="320" y="954"/>
                    <a:pt x="319" y="949"/>
                    <a:pt x="316" y="945"/>
                  </a:cubicBezTo>
                  <a:lnTo>
                    <a:pt x="317" y="943"/>
                  </a:lnTo>
                  <a:close/>
                  <a:moveTo>
                    <a:pt x="859" y="1"/>
                  </a:moveTo>
                  <a:cubicBezTo>
                    <a:pt x="641" y="1"/>
                    <a:pt x="534" y="169"/>
                    <a:pt x="534" y="338"/>
                  </a:cubicBezTo>
                  <a:cubicBezTo>
                    <a:pt x="520" y="332"/>
                    <a:pt x="505" y="330"/>
                    <a:pt x="490" y="330"/>
                  </a:cubicBezTo>
                  <a:cubicBezTo>
                    <a:pt x="430" y="330"/>
                    <a:pt x="375" y="372"/>
                    <a:pt x="376" y="441"/>
                  </a:cubicBezTo>
                  <a:cubicBezTo>
                    <a:pt x="375" y="484"/>
                    <a:pt x="400" y="523"/>
                    <a:pt x="439" y="540"/>
                  </a:cubicBezTo>
                  <a:cubicBezTo>
                    <a:pt x="427" y="571"/>
                    <a:pt x="422" y="604"/>
                    <a:pt x="426" y="637"/>
                  </a:cubicBezTo>
                  <a:cubicBezTo>
                    <a:pt x="425" y="637"/>
                    <a:pt x="423" y="639"/>
                    <a:pt x="421" y="640"/>
                  </a:cubicBezTo>
                  <a:cubicBezTo>
                    <a:pt x="394" y="654"/>
                    <a:pt x="367" y="674"/>
                    <a:pt x="348" y="699"/>
                  </a:cubicBezTo>
                  <a:lnTo>
                    <a:pt x="347" y="701"/>
                  </a:lnTo>
                  <a:cubicBezTo>
                    <a:pt x="346" y="702"/>
                    <a:pt x="344" y="704"/>
                    <a:pt x="342" y="705"/>
                  </a:cubicBezTo>
                  <a:lnTo>
                    <a:pt x="342" y="705"/>
                  </a:lnTo>
                  <a:lnTo>
                    <a:pt x="339" y="709"/>
                  </a:lnTo>
                  <a:lnTo>
                    <a:pt x="339" y="709"/>
                  </a:lnTo>
                  <a:cubicBezTo>
                    <a:pt x="327" y="721"/>
                    <a:pt x="317" y="733"/>
                    <a:pt x="309" y="746"/>
                  </a:cubicBezTo>
                  <a:cubicBezTo>
                    <a:pt x="287" y="721"/>
                    <a:pt x="254" y="705"/>
                    <a:pt x="220" y="704"/>
                  </a:cubicBezTo>
                  <a:cubicBezTo>
                    <a:pt x="195" y="704"/>
                    <a:pt x="171" y="707"/>
                    <a:pt x="147" y="711"/>
                  </a:cubicBezTo>
                  <a:cubicBezTo>
                    <a:pt x="66" y="722"/>
                    <a:pt x="1" y="778"/>
                    <a:pt x="14" y="867"/>
                  </a:cubicBezTo>
                  <a:cubicBezTo>
                    <a:pt x="23" y="929"/>
                    <a:pt x="82" y="986"/>
                    <a:pt x="146" y="986"/>
                  </a:cubicBezTo>
                  <a:cubicBezTo>
                    <a:pt x="159" y="986"/>
                    <a:pt x="172" y="984"/>
                    <a:pt x="185" y="979"/>
                  </a:cubicBezTo>
                  <a:cubicBezTo>
                    <a:pt x="212" y="968"/>
                    <a:pt x="239" y="959"/>
                    <a:pt x="265" y="947"/>
                  </a:cubicBezTo>
                  <a:cubicBezTo>
                    <a:pt x="271" y="997"/>
                    <a:pt x="291" y="1046"/>
                    <a:pt x="322" y="1085"/>
                  </a:cubicBezTo>
                  <a:cubicBezTo>
                    <a:pt x="366" y="1141"/>
                    <a:pt x="421" y="1172"/>
                    <a:pt x="488" y="1196"/>
                  </a:cubicBezTo>
                  <a:cubicBezTo>
                    <a:pt x="509" y="1203"/>
                    <a:pt x="532" y="1206"/>
                    <a:pt x="557" y="1206"/>
                  </a:cubicBezTo>
                  <a:cubicBezTo>
                    <a:pt x="615" y="1206"/>
                    <a:pt x="678" y="1188"/>
                    <a:pt x="721" y="1162"/>
                  </a:cubicBezTo>
                  <a:cubicBezTo>
                    <a:pt x="783" y="1125"/>
                    <a:pt x="841" y="1054"/>
                    <a:pt x="858" y="981"/>
                  </a:cubicBezTo>
                  <a:cubicBezTo>
                    <a:pt x="883" y="877"/>
                    <a:pt x="851" y="766"/>
                    <a:pt x="773" y="692"/>
                  </a:cubicBezTo>
                  <a:cubicBezTo>
                    <a:pt x="776" y="685"/>
                    <a:pt x="778" y="678"/>
                    <a:pt x="779" y="670"/>
                  </a:cubicBezTo>
                  <a:cubicBezTo>
                    <a:pt x="807" y="677"/>
                    <a:pt x="835" y="680"/>
                    <a:pt x="865" y="680"/>
                  </a:cubicBezTo>
                  <a:cubicBezTo>
                    <a:pt x="977" y="680"/>
                    <a:pt x="1060" y="635"/>
                    <a:pt x="1114" y="568"/>
                  </a:cubicBezTo>
                  <a:cubicBezTo>
                    <a:pt x="1126" y="572"/>
                    <a:pt x="1136" y="573"/>
                    <a:pt x="1148" y="573"/>
                  </a:cubicBezTo>
                  <a:cubicBezTo>
                    <a:pt x="1267" y="573"/>
                    <a:pt x="1279" y="410"/>
                    <a:pt x="1187" y="373"/>
                  </a:cubicBezTo>
                  <a:cubicBezTo>
                    <a:pt x="1201" y="192"/>
                    <a:pt x="1091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1"/>
            <p:cNvSpPr/>
            <p:nvPr/>
          </p:nvSpPr>
          <p:spPr>
            <a:xfrm>
              <a:off x="396127" y="2720631"/>
              <a:ext cx="41444" cy="34333"/>
            </a:xfrm>
            <a:custGeom>
              <a:avLst/>
              <a:gdLst/>
              <a:ahLst/>
              <a:cxnLst/>
              <a:rect l="l" t="t" r="r" b="b"/>
              <a:pathLst>
                <a:path w="851" h="705" extrusionOk="0">
                  <a:moveTo>
                    <a:pt x="308" y="0"/>
                  </a:moveTo>
                  <a:cubicBezTo>
                    <a:pt x="250" y="0"/>
                    <a:pt x="192" y="22"/>
                    <a:pt x="149" y="66"/>
                  </a:cubicBezTo>
                  <a:cubicBezTo>
                    <a:pt x="1" y="209"/>
                    <a:pt x="82" y="462"/>
                    <a:pt x="251" y="540"/>
                  </a:cubicBezTo>
                  <a:cubicBezTo>
                    <a:pt x="297" y="611"/>
                    <a:pt x="376" y="654"/>
                    <a:pt x="456" y="654"/>
                  </a:cubicBezTo>
                  <a:cubicBezTo>
                    <a:pt x="514" y="654"/>
                    <a:pt x="572" y="632"/>
                    <a:pt x="619" y="584"/>
                  </a:cubicBezTo>
                  <a:cubicBezTo>
                    <a:pt x="626" y="577"/>
                    <a:pt x="631" y="570"/>
                    <a:pt x="636" y="561"/>
                  </a:cubicBezTo>
                  <a:lnTo>
                    <a:pt x="636" y="561"/>
                  </a:lnTo>
                  <a:cubicBezTo>
                    <a:pt x="611" y="620"/>
                    <a:pt x="640" y="704"/>
                    <a:pt x="723" y="704"/>
                  </a:cubicBezTo>
                  <a:cubicBezTo>
                    <a:pt x="851" y="704"/>
                    <a:pt x="850" y="505"/>
                    <a:pt x="721" y="505"/>
                  </a:cubicBezTo>
                  <a:cubicBezTo>
                    <a:pt x="697" y="505"/>
                    <a:pt x="675" y="514"/>
                    <a:pt x="658" y="530"/>
                  </a:cubicBezTo>
                  <a:cubicBezTo>
                    <a:pt x="686" y="477"/>
                    <a:pt x="694" y="414"/>
                    <a:pt x="678" y="354"/>
                  </a:cubicBezTo>
                  <a:cubicBezTo>
                    <a:pt x="656" y="279"/>
                    <a:pt x="601" y="228"/>
                    <a:pt x="531" y="201"/>
                  </a:cubicBezTo>
                  <a:cubicBezTo>
                    <a:pt x="523" y="139"/>
                    <a:pt x="492" y="84"/>
                    <a:pt x="444" y="46"/>
                  </a:cubicBezTo>
                  <a:cubicBezTo>
                    <a:pt x="403" y="15"/>
                    <a:pt x="356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1"/>
            <p:cNvSpPr/>
            <p:nvPr/>
          </p:nvSpPr>
          <p:spPr>
            <a:xfrm>
              <a:off x="1406058" y="2726231"/>
              <a:ext cx="74755" cy="53960"/>
            </a:xfrm>
            <a:custGeom>
              <a:avLst/>
              <a:gdLst/>
              <a:ahLst/>
              <a:cxnLst/>
              <a:rect l="l" t="t" r="r" b="b"/>
              <a:pathLst>
                <a:path w="1535" h="1108" extrusionOk="0">
                  <a:moveTo>
                    <a:pt x="404" y="1"/>
                  </a:moveTo>
                  <a:cubicBezTo>
                    <a:pt x="307" y="1"/>
                    <a:pt x="212" y="39"/>
                    <a:pt x="141" y="111"/>
                  </a:cubicBezTo>
                  <a:cubicBezTo>
                    <a:pt x="27" y="227"/>
                    <a:pt x="0" y="421"/>
                    <a:pt x="86" y="562"/>
                  </a:cubicBezTo>
                  <a:lnTo>
                    <a:pt x="88" y="566"/>
                  </a:lnTo>
                  <a:cubicBezTo>
                    <a:pt x="122" y="618"/>
                    <a:pt x="166" y="662"/>
                    <a:pt x="219" y="693"/>
                  </a:cubicBezTo>
                  <a:cubicBezTo>
                    <a:pt x="165" y="874"/>
                    <a:pt x="261" y="1108"/>
                    <a:pt x="506" y="1108"/>
                  </a:cubicBezTo>
                  <a:cubicBezTo>
                    <a:pt x="636" y="1108"/>
                    <a:pt x="722" y="1043"/>
                    <a:pt x="767" y="956"/>
                  </a:cubicBezTo>
                  <a:cubicBezTo>
                    <a:pt x="800" y="964"/>
                    <a:pt x="836" y="969"/>
                    <a:pt x="870" y="969"/>
                  </a:cubicBezTo>
                  <a:cubicBezTo>
                    <a:pt x="957" y="968"/>
                    <a:pt x="1041" y="939"/>
                    <a:pt x="1110" y="887"/>
                  </a:cubicBezTo>
                  <a:cubicBezTo>
                    <a:pt x="1137" y="955"/>
                    <a:pt x="1204" y="1000"/>
                    <a:pt x="1278" y="1000"/>
                  </a:cubicBezTo>
                  <a:cubicBezTo>
                    <a:pt x="1280" y="1000"/>
                    <a:pt x="1281" y="1000"/>
                    <a:pt x="1283" y="1000"/>
                  </a:cubicBezTo>
                  <a:cubicBezTo>
                    <a:pt x="1534" y="1000"/>
                    <a:pt x="1531" y="609"/>
                    <a:pt x="1280" y="609"/>
                  </a:cubicBezTo>
                  <a:lnTo>
                    <a:pt x="1271" y="609"/>
                  </a:lnTo>
                  <a:cubicBezTo>
                    <a:pt x="1273" y="593"/>
                    <a:pt x="1274" y="575"/>
                    <a:pt x="1274" y="558"/>
                  </a:cubicBezTo>
                  <a:cubicBezTo>
                    <a:pt x="1274" y="486"/>
                    <a:pt x="1254" y="415"/>
                    <a:pt x="1217" y="353"/>
                  </a:cubicBezTo>
                  <a:cubicBezTo>
                    <a:pt x="1213" y="345"/>
                    <a:pt x="1210" y="338"/>
                    <a:pt x="1206" y="331"/>
                  </a:cubicBezTo>
                  <a:cubicBezTo>
                    <a:pt x="1151" y="209"/>
                    <a:pt x="994" y="138"/>
                    <a:pt x="868" y="138"/>
                  </a:cubicBezTo>
                  <a:cubicBezTo>
                    <a:pt x="867" y="138"/>
                    <a:pt x="865" y="138"/>
                    <a:pt x="864" y="138"/>
                  </a:cubicBezTo>
                  <a:cubicBezTo>
                    <a:pt x="813" y="139"/>
                    <a:pt x="762" y="150"/>
                    <a:pt x="716" y="169"/>
                  </a:cubicBezTo>
                  <a:cubicBezTo>
                    <a:pt x="675" y="106"/>
                    <a:pt x="616" y="58"/>
                    <a:pt x="547" y="30"/>
                  </a:cubicBezTo>
                  <a:cubicBezTo>
                    <a:pt x="500" y="10"/>
                    <a:pt x="452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1"/>
            <p:cNvSpPr/>
            <p:nvPr/>
          </p:nvSpPr>
          <p:spPr>
            <a:xfrm>
              <a:off x="1271202" y="2768456"/>
              <a:ext cx="82790" cy="94868"/>
            </a:xfrm>
            <a:custGeom>
              <a:avLst/>
              <a:gdLst/>
              <a:ahLst/>
              <a:cxnLst/>
              <a:rect l="l" t="t" r="r" b="b"/>
              <a:pathLst>
                <a:path w="1700" h="1948" extrusionOk="0">
                  <a:moveTo>
                    <a:pt x="845" y="30"/>
                  </a:moveTo>
                  <a:lnTo>
                    <a:pt x="881" y="45"/>
                  </a:lnTo>
                  <a:cubicBezTo>
                    <a:pt x="866" y="40"/>
                    <a:pt x="852" y="34"/>
                    <a:pt x="838" y="30"/>
                  </a:cubicBezTo>
                  <a:close/>
                  <a:moveTo>
                    <a:pt x="830" y="1"/>
                  </a:moveTo>
                  <a:cubicBezTo>
                    <a:pt x="797" y="1"/>
                    <a:pt x="764" y="5"/>
                    <a:pt x="731" y="14"/>
                  </a:cubicBezTo>
                  <a:cubicBezTo>
                    <a:pt x="726" y="14"/>
                    <a:pt x="721" y="13"/>
                    <a:pt x="717" y="13"/>
                  </a:cubicBezTo>
                  <a:cubicBezTo>
                    <a:pt x="683" y="13"/>
                    <a:pt x="651" y="17"/>
                    <a:pt x="620" y="24"/>
                  </a:cubicBezTo>
                  <a:cubicBezTo>
                    <a:pt x="503" y="52"/>
                    <a:pt x="414" y="143"/>
                    <a:pt x="370" y="250"/>
                  </a:cubicBezTo>
                  <a:cubicBezTo>
                    <a:pt x="338" y="324"/>
                    <a:pt x="332" y="406"/>
                    <a:pt x="351" y="485"/>
                  </a:cubicBezTo>
                  <a:cubicBezTo>
                    <a:pt x="298" y="524"/>
                    <a:pt x="251" y="573"/>
                    <a:pt x="213" y="629"/>
                  </a:cubicBezTo>
                  <a:cubicBezTo>
                    <a:pt x="207" y="638"/>
                    <a:pt x="201" y="648"/>
                    <a:pt x="195" y="658"/>
                  </a:cubicBezTo>
                  <a:cubicBezTo>
                    <a:pt x="183" y="675"/>
                    <a:pt x="174" y="694"/>
                    <a:pt x="167" y="715"/>
                  </a:cubicBezTo>
                  <a:cubicBezTo>
                    <a:pt x="115" y="741"/>
                    <a:pt x="79" y="790"/>
                    <a:pt x="68" y="847"/>
                  </a:cubicBezTo>
                  <a:cubicBezTo>
                    <a:pt x="23" y="904"/>
                    <a:pt x="0" y="974"/>
                    <a:pt x="2" y="1047"/>
                  </a:cubicBezTo>
                  <a:cubicBezTo>
                    <a:pt x="13" y="1232"/>
                    <a:pt x="156" y="1383"/>
                    <a:pt x="346" y="1383"/>
                  </a:cubicBezTo>
                  <a:cubicBezTo>
                    <a:pt x="430" y="1382"/>
                    <a:pt x="509" y="1349"/>
                    <a:pt x="570" y="1293"/>
                  </a:cubicBezTo>
                  <a:cubicBezTo>
                    <a:pt x="583" y="1294"/>
                    <a:pt x="596" y="1295"/>
                    <a:pt x="609" y="1295"/>
                  </a:cubicBezTo>
                  <a:cubicBezTo>
                    <a:pt x="647" y="1295"/>
                    <a:pt x="686" y="1289"/>
                    <a:pt x="722" y="1279"/>
                  </a:cubicBezTo>
                  <a:cubicBezTo>
                    <a:pt x="795" y="1259"/>
                    <a:pt x="860" y="1218"/>
                    <a:pt x="912" y="1165"/>
                  </a:cubicBezTo>
                  <a:lnTo>
                    <a:pt x="912" y="1165"/>
                  </a:lnTo>
                  <a:cubicBezTo>
                    <a:pt x="901" y="1263"/>
                    <a:pt x="930" y="1363"/>
                    <a:pt x="991" y="1442"/>
                  </a:cubicBezTo>
                  <a:cubicBezTo>
                    <a:pt x="997" y="1475"/>
                    <a:pt x="1009" y="1507"/>
                    <a:pt x="1025" y="1537"/>
                  </a:cubicBezTo>
                  <a:cubicBezTo>
                    <a:pt x="905" y="1670"/>
                    <a:pt x="963" y="1948"/>
                    <a:pt x="1198" y="1948"/>
                  </a:cubicBezTo>
                  <a:cubicBezTo>
                    <a:pt x="1363" y="1948"/>
                    <a:pt x="1438" y="1812"/>
                    <a:pt x="1427" y="1685"/>
                  </a:cubicBezTo>
                  <a:cubicBezTo>
                    <a:pt x="1578" y="1633"/>
                    <a:pt x="1647" y="1483"/>
                    <a:pt x="1636" y="1337"/>
                  </a:cubicBezTo>
                  <a:cubicBezTo>
                    <a:pt x="1650" y="1297"/>
                    <a:pt x="1658" y="1255"/>
                    <a:pt x="1660" y="1213"/>
                  </a:cubicBezTo>
                  <a:lnTo>
                    <a:pt x="1664" y="1165"/>
                  </a:lnTo>
                  <a:cubicBezTo>
                    <a:pt x="1663" y="1155"/>
                    <a:pt x="1661" y="1145"/>
                    <a:pt x="1660" y="1135"/>
                  </a:cubicBezTo>
                  <a:cubicBezTo>
                    <a:pt x="1663" y="1131"/>
                    <a:pt x="1666" y="1129"/>
                    <a:pt x="1669" y="1125"/>
                  </a:cubicBezTo>
                  <a:lnTo>
                    <a:pt x="1677" y="1113"/>
                  </a:lnTo>
                  <a:cubicBezTo>
                    <a:pt x="1700" y="1074"/>
                    <a:pt x="1698" y="1025"/>
                    <a:pt x="1676" y="986"/>
                  </a:cubicBezTo>
                  <a:cubicBezTo>
                    <a:pt x="1672" y="982"/>
                    <a:pt x="1670" y="978"/>
                    <a:pt x="1667" y="974"/>
                  </a:cubicBezTo>
                  <a:cubicBezTo>
                    <a:pt x="1640" y="931"/>
                    <a:pt x="1594" y="904"/>
                    <a:pt x="1544" y="901"/>
                  </a:cubicBezTo>
                  <a:cubicBezTo>
                    <a:pt x="1502" y="861"/>
                    <a:pt x="1451" y="832"/>
                    <a:pt x="1395" y="818"/>
                  </a:cubicBezTo>
                  <a:cubicBezTo>
                    <a:pt x="1365" y="811"/>
                    <a:pt x="1334" y="808"/>
                    <a:pt x="1302" y="808"/>
                  </a:cubicBezTo>
                  <a:cubicBezTo>
                    <a:pt x="1269" y="808"/>
                    <a:pt x="1235" y="812"/>
                    <a:pt x="1202" y="819"/>
                  </a:cubicBezTo>
                  <a:cubicBezTo>
                    <a:pt x="1168" y="829"/>
                    <a:pt x="1134" y="844"/>
                    <a:pt x="1106" y="866"/>
                  </a:cubicBezTo>
                  <a:cubicBezTo>
                    <a:pt x="1083" y="878"/>
                    <a:pt x="1062" y="892"/>
                    <a:pt x="1043" y="909"/>
                  </a:cubicBezTo>
                  <a:cubicBezTo>
                    <a:pt x="1045" y="888"/>
                    <a:pt x="1046" y="868"/>
                    <a:pt x="1046" y="847"/>
                  </a:cubicBezTo>
                  <a:cubicBezTo>
                    <a:pt x="1044" y="800"/>
                    <a:pt x="1034" y="754"/>
                    <a:pt x="1019" y="710"/>
                  </a:cubicBezTo>
                  <a:cubicBezTo>
                    <a:pt x="1075" y="669"/>
                    <a:pt x="1123" y="619"/>
                    <a:pt x="1162" y="561"/>
                  </a:cubicBezTo>
                  <a:cubicBezTo>
                    <a:pt x="1173" y="531"/>
                    <a:pt x="1187" y="502"/>
                    <a:pt x="1198" y="471"/>
                  </a:cubicBezTo>
                  <a:cubicBezTo>
                    <a:pt x="1214" y="422"/>
                    <a:pt x="1215" y="371"/>
                    <a:pt x="1204" y="321"/>
                  </a:cubicBezTo>
                  <a:cubicBezTo>
                    <a:pt x="1193" y="242"/>
                    <a:pt x="1159" y="160"/>
                    <a:pt x="1099" y="105"/>
                  </a:cubicBezTo>
                  <a:cubicBezTo>
                    <a:pt x="1025" y="38"/>
                    <a:pt x="928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1"/>
            <p:cNvSpPr/>
            <p:nvPr/>
          </p:nvSpPr>
          <p:spPr>
            <a:xfrm>
              <a:off x="1166639" y="2799771"/>
              <a:ext cx="44074" cy="40908"/>
            </a:xfrm>
            <a:custGeom>
              <a:avLst/>
              <a:gdLst/>
              <a:ahLst/>
              <a:cxnLst/>
              <a:rect l="l" t="t" r="r" b="b"/>
              <a:pathLst>
                <a:path w="905" h="840" extrusionOk="0">
                  <a:moveTo>
                    <a:pt x="483" y="0"/>
                  </a:moveTo>
                  <a:cubicBezTo>
                    <a:pt x="455" y="0"/>
                    <a:pt x="426" y="3"/>
                    <a:pt x="399" y="10"/>
                  </a:cubicBezTo>
                  <a:cubicBezTo>
                    <a:pt x="334" y="12"/>
                    <a:pt x="271" y="31"/>
                    <a:pt x="215" y="63"/>
                  </a:cubicBezTo>
                  <a:cubicBezTo>
                    <a:pt x="145" y="107"/>
                    <a:pt x="89" y="172"/>
                    <a:pt x="60" y="249"/>
                  </a:cubicBezTo>
                  <a:cubicBezTo>
                    <a:pt x="0" y="395"/>
                    <a:pt x="35" y="555"/>
                    <a:pt x="143" y="669"/>
                  </a:cubicBezTo>
                  <a:lnTo>
                    <a:pt x="189" y="719"/>
                  </a:lnTo>
                  <a:cubicBezTo>
                    <a:pt x="264" y="799"/>
                    <a:pt x="365" y="836"/>
                    <a:pt x="467" y="836"/>
                  </a:cubicBezTo>
                  <a:cubicBezTo>
                    <a:pt x="481" y="836"/>
                    <a:pt x="496" y="835"/>
                    <a:pt x="511" y="833"/>
                  </a:cubicBezTo>
                  <a:cubicBezTo>
                    <a:pt x="523" y="837"/>
                    <a:pt x="534" y="839"/>
                    <a:pt x="546" y="839"/>
                  </a:cubicBezTo>
                  <a:cubicBezTo>
                    <a:pt x="548" y="839"/>
                    <a:pt x="549" y="839"/>
                    <a:pt x="550" y="839"/>
                  </a:cubicBezTo>
                  <a:cubicBezTo>
                    <a:pt x="579" y="839"/>
                    <a:pt x="606" y="828"/>
                    <a:pt x="626" y="807"/>
                  </a:cubicBezTo>
                  <a:cubicBezTo>
                    <a:pt x="747" y="763"/>
                    <a:pt x="849" y="666"/>
                    <a:pt x="880" y="531"/>
                  </a:cubicBezTo>
                  <a:lnTo>
                    <a:pt x="883" y="516"/>
                  </a:lnTo>
                  <a:cubicBezTo>
                    <a:pt x="905" y="426"/>
                    <a:pt x="896" y="333"/>
                    <a:pt x="859" y="249"/>
                  </a:cubicBezTo>
                  <a:cubicBezTo>
                    <a:pt x="826" y="170"/>
                    <a:pt x="769" y="95"/>
                    <a:pt x="690" y="55"/>
                  </a:cubicBezTo>
                  <a:cubicBezTo>
                    <a:pt x="626" y="22"/>
                    <a:pt x="556" y="3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1"/>
            <p:cNvSpPr/>
            <p:nvPr/>
          </p:nvSpPr>
          <p:spPr>
            <a:xfrm>
              <a:off x="1212517" y="2803764"/>
              <a:ext cx="35502" cy="3672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4" y="0"/>
                  </a:moveTo>
                  <a:cubicBezTo>
                    <a:pt x="268" y="2"/>
                    <a:pt x="177" y="41"/>
                    <a:pt x="109" y="107"/>
                  </a:cubicBezTo>
                  <a:cubicBezTo>
                    <a:pt x="47" y="171"/>
                    <a:pt x="1" y="274"/>
                    <a:pt x="5" y="365"/>
                  </a:cubicBezTo>
                  <a:cubicBezTo>
                    <a:pt x="16" y="561"/>
                    <a:pt x="167" y="723"/>
                    <a:pt x="370" y="723"/>
                  </a:cubicBezTo>
                  <a:cubicBezTo>
                    <a:pt x="384" y="722"/>
                    <a:pt x="398" y="720"/>
                    <a:pt x="412" y="718"/>
                  </a:cubicBezTo>
                  <a:cubicBezTo>
                    <a:pt x="441" y="741"/>
                    <a:pt x="477" y="754"/>
                    <a:pt x="514" y="754"/>
                  </a:cubicBezTo>
                  <a:cubicBezTo>
                    <a:pt x="515" y="754"/>
                    <a:pt x="517" y="754"/>
                    <a:pt x="518" y="754"/>
                  </a:cubicBezTo>
                  <a:cubicBezTo>
                    <a:pt x="646" y="754"/>
                    <a:pt x="698" y="639"/>
                    <a:pt x="678" y="542"/>
                  </a:cubicBezTo>
                  <a:cubicBezTo>
                    <a:pt x="711" y="487"/>
                    <a:pt x="729" y="423"/>
                    <a:pt x="728" y="359"/>
                  </a:cubicBezTo>
                  <a:cubicBezTo>
                    <a:pt x="718" y="161"/>
                    <a:pt x="56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1"/>
            <p:cNvSpPr/>
            <p:nvPr/>
          </p:nvSpPr>
          <p:spPr>
            <a:xfrm>
              <a:off x="1230244" y="2838099"/>
              <a:ext cx="78991" cy="52304"/>
            </a:xfrm>
            <a:custGeom>
              <a:avLst/>
              <a:gdLst/>
              <a:ahLst/>
              <a:cxnLst/>
              <a:rect l="l" t="t" r="r" b="b"/>
              <a:pathLst>
                <a:path w="1622" h="1074" extrusionOk="0">
                  <a:moveTo>
                    <a:pt x="1070" y="0"/>
                  </a:moveTo>
                  <a:cubicBezTo>
                    <a:pt x="1046" y="0"/>
                    <a:pt x="1022" y="4"/>
                    <a:pt x="998" y="12"/>
                  </a:cubicBezTo>
                  <a:cubicBezTo>
                    <a:pt x="928" y="34"/>
                    <a:pt x="880" y="78"/>
                    <a:pt x="834" y="139"/>
                  </a:cubicBezTo>
                  <a:lnTo>
                    <a:pt x="770" y="225"/>
                  </a:lnTo>
                  <a:cubicBezTo>
                    <a:pt x="740" y="264"/>
                    <a:pt x="732" y="328"/>
                    <a:pt x="735" y="383"/>
                  </a:cubicBezTo>
                  <a:cubicBezTo>
                    <a:pt x="726" y="372"/>
                    <a:pt x="716" y="363"/>
                    <a:pt x="705" y="353"/>
                  </a:cubicBezTo>
                  <a:cubicBezTo>
                    <a:pt x="690" y="196"/>
                    <a:pt x="580" y="50"/>
                    <a:pt x="378" y="50"/>
                  </a:cubicBezTo>
                  <a:cubicBezTo>
                    <a:pt x="103" y="50"/>
                    <a:pt x="3" y="319"/>
                    <a:pt x="76" y="519"/>
                  </a:cubicBezTo>
                  <a:cubicBezTo>
                    <a:pt x="1" y="685"/>
                    <a:pt x="50" y="883"/>
                    <a:pt x="196" y="995"/>
                  </a:cubicBezTo>
                  <a:cubicBezTo>
                    <a:pt x="262" y="1046"/>
                    <a:pt x="342" y="1074"/>
                    <a:pt x="424" y="1074"/>
                  </a:cubicBezTo>
                  <a:cubicBezTo>
                    <a:pt x="445" y="1074"/>
                    <a:pt x="466" y="1072"/>
                    <a:pt x="486" y="1069"/>
                  </a:cubicBezTo>
                  <a:cubicBezTo>
                    <a:pt x="539" y="1066"/>
                    <a:pt x="589" y="1050"/>
                    <a:pt x="633" y="1021"/>
                  </a:cubicBezTo>
                  <a:cubicBezTo>
                    <a:pt x="691" y="986"/>
                    <a:pt x="739" y="938"/>
                    <a:pt x="773" y="879"/>
                  </a:cubicBezTo>
                  <a:cubicBezTo>
                    <a:pt x="791" y="834"/>
                    <a:pt x="812" y="790"/>
                    <a:pt x="827" y="744"/>
                  </a:cubicBezTo>
                  <a:cubicBezTo>
                    <a:pt x="832" y="709"/>
                    <a:pt x="835" y="676"/>
                    <a:pt x="840" y="641"/>
                  </a:cubicBezTo>
                  <a:cubicBezTo>
                    <a:pt x="840" y="619"/>
                    <a:pt x="839" y="596"/>
                    <a:pt x="834" y="575"/>
                  </a:cubicBezTo>
                  <a:lnTo>
                    <a:pt x="834" y="575"/>
                  </a:lnTo>
                  <a:cubicBezTo>
                    <a:pt x="846" y="584"/>
                    <a:pt x="858" y="594"/>
                    <a:pt x="872" y="601"/>
                  </a:cubicBezTo>
                  <a:cubicBezTo>
                    <a:pt x="915" y="623"/>
                    <a:pt x="965" y="638"/>
                    <a:pt x="1014" y="638"/>
                  </a:cubicBezTo>
                  <a:cubicBezTo>
                    <a:pt x="1038" y="638"/>
                    <a:pt x="1062" y="635"/>
                    <a:pt x="1085" y="627"/>
                  </a:cubicBezTo>
                  <a:cubicBezTo>
                    <a:pt x="1155" y="603"/>
                    <a:pt x="1203" y="559"/>
                    <a:pt x="1248" y="500"/>
                  </a:cubicBezTo>
                  <a:lnTo>
                    <a:pt x="1312" y="413"/>
                  </a:lnTo>
                  <a:cubicBezTo>
                    <a:pt x="1343" y="372"/>
                    <a:pt x="1352" y="305"/>
                    <a:pt x="1347" y="247"/>
                  </a:cubicBezTo>
                  <a:lnTo>
                    <a:pt x="1347" y="247"/>
                  </a:lnTo>
                  <a:cubicBezTo>
                    <a:pt x="1353" y="262"/>
                    <a:pt x="1361" y="275"/>
                    <a:pt x="1372" y="287"/>
                  </a:cubicBezTo>
                  <a:cubicBezTo>
                    <a:pt x="1398" y="312"/>
                    <a:pt x="1431" y="323"/>
                    <a:pt x="1465" y="323"/>
                  </a:cubicBezTo>
                  <a:cubicBezTo>
                    <a:pt x="1523" y="323"/>
                    <a:pt x="1581" y="288"/>
                    <a:pt x="1596" y="225"/>
                  </a:cubicBezTo>
                  <a:lnTo>
                    <a:pt x="1604" y="192"/>
                  </a:lnTo>
                  <a:cubicBezTo>
                    <a:pt x="1622" y="117"/>
                    <a:pt x="1564" y="50"/>
                    <a:pt x="1492" y="50"/>
                  </a:cubicBezTo>
                  <a:cubicBezTo>
                    <a:pt x="1483" y="50"/>
                    <a:pt x="1473" y="51"/>
                    <a:pt x="1463" y="53"/>
                  </a:cubicBezTo>
                  <a:lnTo>
                    <a:pt x="1429" y="62"/>
                  </a:lnTo>
                  <a:cubicBezTo>
                    <a:pt x="1372" y="77"/>
                    <a:pt x="1333" y="130"/>
                    <a:pt x="1334" y="189"/>
                  </a:cubicBezTo>
                  <a:cubicBezTo>
                    <a:pt x="1314" y="130"/>
                    <a:pt x="1267" y="67"/>
                    <a:pt x="1211" y="37"/>
                  </a:cubicBezTo>
                  <a:cubicBezTo>
                    <a:pt x="1168" y="15"/>
                    <a:pt x="1119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1"/>
            <p:cNvSpPr/>
            <p:nvPr/>
          </p:nvSpPr>
          <p:spPr>
            <a:xfrm>
              <a:off x="1008163" y="2896979"/>
              <a:ext cx="84933" cy="36671"/>
            </a:xfrm>
            <a:custGeom>
              <a:avLst/>
              <a:gdLst/>
              <a:ahLst/>
              <a:cxnLst/>
              <a:rect l="l" t="t" r="r" b="b"/>
              <a:pathLst>
                <a:path w="1744" h="753" extrusionOk="0">
                  <a:moveTo>
                    <a:pt x="859" y="1"/>
                  </a:moveTo>
                  <a:cubicBezTo>
                    <a:pt x="836" y="1"/>
                    <a:pt x="811" y="4"/>
                    <a:pt x="786" y="12"/>
                  </a:cubicBezTo>
                  <a:cubicBezTo>
                    <a:pt x="718" y="31"/>
                    <a:pt x="661" y="76"/>
                    <a:pt x="628" y="139"/>
                  </a:cubicBezTo>
                  <a:cubicBezTo>
                    <a:pt x="607" y="113"/>
                    <a:pt x="581" y="92"/>
                    <a:pt x="553" y="75"/>
                  </a:cubicBezTo>
                  <a:cubicBezTo>
                    <a:pt x="506" y="51"/>
                    <a:pt x="454" y="36"/>
                    <a:pt x="402" y="36"/>
                  </a:cubicBezTo>
                  <a:cubicBezTo>
                    <a:pt x="376" y="36"/>
                    <a:pt x="350" y="39"/>
                    <a:pt x="325" y="48"/>
                  </a:cubicBezTo>
                  <a:cubicBezTo>
                    <a:pt x="270" y="64"/>
                    <a:pt x="220" y="95"/>
                    <a:pt x="181" y="137"/>
                  </a:cubicBezTo>
                  <a:cubicBezTo>
                    <a:pt x="179" y="139"/>
                    <a:pt x="176" y="140"/>
                    <a:pt x="174" y="143"/>
                  </a:cubicBezTo>
                  <a:cubicBezTo>
                    <a:pt x="124" y="183"/>
                    <a:pt x="99" y="252"/>
                    <a:pt x="94" y="320"/>
                  </a:cubicBezTo>
                  <a:cubicBezTo>
                    <a:pt x="47" y="329"/>
                    <a:pt x="0" y="361"/>
                    <a:pt x="7" y="418"/>
                  </a:cubicBezTo>
                  <a:lnTo>
                    <a:pt x="10" y="439"/>
                  </a:lnTo>
                  <a:cubicBezTo>
                    <a:pt x="16" y="481"/>
                    <a:pt x="31" y="520"/>
                    <a:pt x="71" y="543"/>
                  </a:cubicBezTo>
                  <a:cubicBezTo>
                    <a:pt x="88" y="552"/>
                    <a:pt x="108" y="557"/>
                    <a:pt x="128" y="557"/>
                  </a:cubicBezTo>
                  <a:cubicBezTo>
                    <a:pt x="146" y="557"/>
                    <a:pt x="163" y="553"/>
                    <a:pt x="179" y="546"/>
                  </a:cubicBezTo>
                  <a:cubicBezTo>
                    <a:pt x="235" y="605"/>
                    <a:pt x="312" y="638"/>
                    <a:pt x="393" y="638"/>
                  </a:cubicBezTo>
                  <a:cubicBezTo>
                    <a:pt x="449" y="637"/>
                    <a:pt x="504" y="621"/>
                    <a:pt x="553" y="593"/>
                  </a:cubicBezTo>
                  <a:lnTo>
                    <a:pt x="553" y="593"/>
                  </a:lnTo>
                  <a:cubicBezTo>
                    <a:pt x="550" y="611"/>
                    <a:pt x="551" y="628"/>
                    <a:pt x="556" y="646"/>
                  </a:cubicBezTo>
                  <a:lnTo>
                    <a:pt x="560" y="659"/>
                  </a:lnTo>
                  <a:cubicBezTo>
                    <a:pt x="579" y="722"/>
                    <a:pt x="632" y="753"/>
                    <a:pt x="686" y="753"/>
                  </a:cubicBezTo>
                  <a:cubicBezTo>
                    <a:pt x="741" y="753"/>
                    <a:pt x="796" y="720"/>
                    <a:pt x="816" y="657"/>
                  </a:cubicBezTo>
                  <a:lnTo>
                    <a:pt x="819" y="644"/>
                  </a:lnTo>
                  <a:cubicBezTo>
                    <a:pt x="824" y="627"/>
                    <a:pt x="825" y="609"/>
                    <a:pt x="823" y="592"/>
                  </a:cubicBezTo>
                  <a:lnTo>
                    <a:pt x="823" y="592"/>
                  </a:lnTo>
                  <a:cubicBezTo>
                    <a:pt x="835" y="594"/>
                    <a:pt x="848" y="595"/>
                    <a:pt x="861" y="595"/>
                  </a:cubicBezTo>
                  <a:cubicBezTo>
                    <a:pt x="865" y="595"/>
                    <a:pt x="869" y="595"/>
                    <a:pt x="873" y="595"/>
                  </a:cubicBezTo>
                  <a:cubicBezTo>
                    <a:pt x="945" y="595"/>
                    <a:pt x="1013" y="565"/>
                    <a:pt x="1063" y="512"/>
                  </a:cubicBezTo>
                  <a:cubicBezTo>
                    <a:pt x="1069" y="520"/>
                    <a:pt x="1076" y="527"/>
                    <a:pt x="1083" y="534"/>
                  </a:cubicBezTo>
                  <a:cubicBezTo>
                    <a:pt x="1158" y="601"/>
                    <a:pt x="1253" y="635"/>
                    <a:pt x="1349" y="635"/>
                  </a:cubicBezTo>
                  <a:cubicBezTo>
                    <a:pt x="1422" y="635"/>
                    <a:pt x="1495" y="615"/>
                    <a:pt x="1561" y="575"/>
                  </a:cubicBezTo>
                  <a:cubicBezTo>
                    <a:pt x="1687" y="498"/>
                    <a:pt x="1744" y="315"/>
                    <a:pt x="1659" y="186"/>
                  </a:cubicBezTo>
                  <a:cubicBezTo>
                    <a:pt x="1619" y="126"/>
                    <a:pt x="1561" y="73"/>
                    <a:pt x="1488" y="57"/>
                  </a:cubicBezTo>
                  <a:cubicBezTo>
                    <a:pt x="1464" y="52"/>
                    <a:pt x="1438" y="49"/>
                    <a:pt x="1411" y="49"/>
                  </a:cubicBezTo>
                  <a:cubicBezTo>
                    <a:pt x="1375" y="49"/>
                    <a:pt x="1338" y="55"/>
                    <a:pt x="1306" y="69"/>
                  </a:cubicBezTo>
                  <a:cubicBezTo>
                    <a:pt x="1297" y="68"/>
                    <a:pt x="1288" y="68"/>
                    <a:pt x="1279" y="68"/>
                  </a:cubicBezTo>
                  <a:cubicBezTo>
                    <a:pt x="1209" y="68"/>
                    <a:pt x="1140" y="93"/>
                    <a:pt x="1087" y="140"/>
                  </a:cubicBezTo>
                  <a:cubicBezTo>
                    <a:pt x="1041" y="58"/>
                    <a:pt x="956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1"/>
            <p:cNvSpPr/>
            <p:nvPr/>
          </p:nvSpPr>
          <p:spPr>
            <a:xfrm>
              <a:off x="1166785" y="2856752"/>
              <a:ext cx="53278" cy="44901"/>
            </a:xfrm>
            <a:custGeom>
              <a:avLst/>
              <a:gdLst/>
              <a:ahLst/>
              <a:cxnLst/>
              <a:rect l="l" t="t" r="r" b="b"/>
              <a:pathLst>
                <a:path w="1094" h="922" extrusionOk="0">
                  <a:moveTo>
                    <a:pt x="468" y="1"/>
                  </a:moveTo>
                  <a:cubicBezTo>
                    <a:pt x="432" y="1"/>
                    <a:pt x="395" y="14"/>
                    <a:pt x="364" y="45"/>
                  </a:cubicBezTo>
                  <a:lnTo>
                    <a:pt x="356" y="51"/>
                  </a:lnTo>
                  <a:cubicBezTo>
                    <a:pt x="309" y="101"/>
                    <a:pt x="303" y="177"/>
                    <a:pt x="342" y="233"/>
                  </a:cubicBezTo>
                  <a:cubicBezTo>
                    <a:pt x="289" y="233"/>
                    <a:pt x="235" y="249"/>
                    <a:pt x="191" y="279"/>
                  </a:cubicBezTo>
                  <a:lnTo>
                    <a:pt x="184" y="283"/>
                  </a:lnTo>
                  <a:lnTo>
                    <a:pt x="227" y="265"/>
                  </a:lnTo>
                  <a:lnTo>
                    <a:pt x="227" y="265"/>
                  </a:lnTo>
                  <a:cubicBezTo>
                    <a:pt x="158" y="296"/>
                    <a:pt x="90" y="339"/>
                    <a:pt x="59" y="410"/>
                  </a:cubicBezTo>
                  <a:cubicBezTo>
                    <a:pt x="24" y="486"/>
                    <a:pt x="1" y="574"/>
                    <a:pt x="29" y="657"/>
                  </a:cubicBezTo>
                  <a:cubicBezTo>
                    <a:pt x="53" y="736"/>
                    <a:pt x="105" y="803"/>
                    <a:pt x="177" y="846"/>
                  </a:cubicBezTo>
                  <a:lnTo>
                    <a:pt x="182" y="849"/>
                  </a:lnTo>
                  <a:cubicBezTo>
                    <a:pt x="222" y="871"/>
                    <a:pt x="266" y="886"/>
                    <a:pt x="312" y="890"/>
                  </a:cubicBezTo>
                  <a:cubicBezTo>
                    <a:pt x="337" y="911"/>
                    <a:pt x="368" y="921"/>
                    <a:pt x="402" y="921"/>
                  </a:cubicBezTo>
                  <a:cubicBezTo>
                    <a:pt x="403" y="921"/>
                    <a:pt x="405" y="921"/>
                    <a:pt x="407" y="921"/>
                  </a:cubicBezTo>
                  <a:cubicBezTo>
                    <a:pt x="461" y="921"/>
                    <a:pt x="511" y="886"/>
                    <a:pt x="528" y="834"/>
                  </a:cubicBezTo>
                  <a:cubicBezTo>
                    <a:pt x="549" y="820"/>
                    <a:pt x="570" y="803"/>
                    <a:pt x="589" y="784"/>
                  </a:cubicBezTo>
                  <a:cubicBezTo>
                    <a:pt x="621" y="750"/>
                    <a:pt x="644" y="709"/>
                    <a:pt x="660" y="665"/>
                  </a:cubicBezTo>
                  <a:cubicBezTo>
                    <a:pt x="702" y="688"/>
                    <a:pt x="748" y="700"/>
                    <a:pt x="796" y="700"/>
                  </a:cubicBezTo>
                  <a:cubicBezTo>
                    <a:pt x="948" y="700"/>
                    <a:pt x="1093" y="562"/>
                    <a:pt x="1085" y="406"/>
                  </a:cubicBezTo>
                  <a:cubicBezTo>
                    <a:pt x="1077" y="246"/>
                    <a:pt x="954" y="117"/>
                    <a:pt x="790" y="117"/>
                  </a:cubicBezTo>
                  <a:cubicBezTo>
                    <a:pt x="729" y="118"/>
                    <a:pt x="669" y="138"/>
                    <a:pt x="621" y="176"/>
                  </a:cubicBezTo>
                  <a:cubicBezTo>
                    <a:pt x="622" y="167"/>
                    <a:pt x="623" y="158"/>
                    <a:pt x="623" y="150"/>
                  </a:cubicBezTo>
                  <a:cubicBezTo>
                    <a:pt x="619" y="62"/>
                    <a:pt x="545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1"/>
            <p:cNvSpPr/>
            <p:nvPr/>
          </p:nvSpPr>
          <p:spPr>
            <a:xfrm>
              <a:off x="788274" y="2873943"/>
              <a:ext cx="210871" cy="67596"/>
            </a:xfrm>
            <a:custGeom>
              <a:avLst/>
              <a:gdLst/>
              <a:ahLst/>
              <a:cxnLst/>
              <a:rect l="l" t="t" r="r" b="b"/>
              <a:pathLst>
                <a:path w="4330" h="1388" extrusionOk="0">
                  <a:moveTo>
                    <a:pt x="1832" y="1"/>
                  </a:moveTo>
                  <a:cubicBezTo>
                    <a:pt x="1421" y="1"/>
                    <a:pt x="1400" y="597"/>
                    <a:pt x="1759" y="672"/>
                  </a:cubicBezTo>
                  <a:cubicBezTo>
                    <a:pt x="1754" y="696"/>
                    <a:pt x="1752" y="719"/>
                    <a:pt x="1753" y="743"/>
                  </a:cubicBezTo>
                  <a:cubicBezTo>
                    <a:pt x="1753" y="753"/>
                    <a:pt x="1755" y="763"/>
                    <a:pt x="1757" y="773"/>
                  </a:cubicBezTo>
                  <a:cubicBezTo>
                    <a:pt x="1726" y="723"/>
                    <a:pt x="1671" y="693"/>
                    <a:pt x="1611" y="693"/>
                  </a:cubicBezTo>
                  <a:cubicBezTo>
                    <a:pt x="1609" y="693"/>
                    <a:pt x="1607" y="693"/>
                    <a:pt x="1604" y="693"/>
                  </a:cubicBezTo>
                  <a:cubicBezTo>
                    <a:pt x="1602" y="693"/>
                    <a:pt x="1600" y="693"/>
                    <a:pt x="1598" y="693"/>
                  </a:cubicBezTo>
                  <a:cubicBezTo>
                    <a:pt x="1563" y="693"/>
                    <a:pt x="1529" y="703"/>
                    <a:pt x="1500" y="723"/>
                  </a:cubicBezTo>
                  <a:cubicBezTo>
                    <a:pt x="1514" y="686"/>
                    <a:pt x="1521" y="647"/>
                    <a:pt x="1520" y="608"/>
                  </a:cubicBezTo>
                  <a:cubicBezTo>
                    <a:pt x="1510" y="433"/>
                    <a:pt x="1376" y="290"/>
                    <a:pt x="1195" y="290"/>
                  </a:cubicBezTo>
                  <a:cubicBezTo>
                    <a:pt x="1104" y="292"/>
                    <a:pt x="1019" y="331"/>
                    <a:pt x="959" y="399"/>
                  </a:cubicBezTo>
                  <a:cubicBezTo>
                    <a:pt x="928" y="261"/>
                    <a:pt x="821" y="142"/>
                    <a:pt x="639" y="142"/>
                  </a:cubicBezTo>
                  <a:cubicBezTo>
                    <a:pt x="448" y="142"/>
                    <a:pt x="342" y="273"/>
                    <a:pt x="318" y="419"/>
                  </a:cubicBezTo>
                  <a:cubicBezTo>
                    <a:pt x="0" y="527"/>
                    <a:pt x="42" y="1079"/>
                    <a:pt x="438" y="1079"/>
                  </a:cubicBezTo>
                  <a:cubicBezTo>
                    <a:pt x="628" y="1079"/>
                    <a:pt x="736" y="949"/>
                    <a:pt x="758" y="803"/>
                  </a:cubicBezTo>
                  <a:cubicBezTo>
                    <a:pt x="813" y="785"/>
                    <a:pt x="860" y="752"/>
                    <a:pt x="896" y="708"/>
                  </a:cubicBezTo>
                  <a:cubicBezTo>
                    <a:pt x="939" y="837"/>
                    <a:pt x="1054" y="932"/>
                    <a:pt x="1201" y="932"/>
                  </a:cubicBezTo>
                  <a:cubicBezTo>
                    <a:pt x="1287" y="930"/>
                    <a:pt x="1367" y="896"/>
                    <a:pt x="1427" y="835"/>
                  </a:cubicBezTo>
                  <a:lnTo>
                    <a:pt x="1427" y="835"/>
                  </a:lnTo>
                  <a:cubicBezTo>
                    <a:pt x="1403" y="942"/>
                    <a:pt x="1464" y="1073"/>
                    <a:pt x="1607" y="1073"/>
                  </a:cubicBezTo>
                  <a:cubicBezTo>
                    <a:pt x="1730" y="1073"/>
                    <a:pt x="1790" y="975"/>
                    <a:pt x="1789" y="879"/>
                  </a:cubicBezTo>
                  <a:lnTo>
                    <a:pt x="1789" y="879"/>
                  </a:lnTo>
                  <a:cubicBezTo>
                    <a:pt x="1828" y="963"/>
                    <a:pt x="1903" y="1026"/>
                    <a:pt x="1993" y="1051"/>
                  </a:cubicBezTo>
                  <a:cubicBezTo>
                    <a:pt x="2009" y="1057"/>
                    <a:pt x="2024" y="1063"/>
                    <a:pt x="2042" y="1069"/>
                  </a:cubicBezTo>
                  <a:lnTo>
                    <a:pt x="2047" y="1070"/>
                  </a:lnTo>
                  <a:cubicBezTo>
                    <a:pt x="2008" y="1210"/>
                    <a:pt x="2083" y="1387"/>
                    <a:pt x="2270" y="1387"/>
                  </a:cubicBezTo>
                  <a:cubicBezTo>
                    <a:pt x="2458" y="1387"/>
                    <a:pt x="2531" y="1207"/>
                    <a:pt x="2489" y="1067"/>
                  </a:cubicBezTo>
                  <a:cubicBezTo>
                    <a:pt x="2516" y="1051"/>
                    <a:pt x="2542" y="1031"/>
                    <a:pt x="2566" y="1007"/>
                  </a:cubicBezTo>
                  <a:cubicBezTo>
                    <a:pt x="2567" y="1006"/>
                    <a:pt x="2568" y="1005"/>
                    <a:pt x="2569" y="1004"/>
                  </a:cubicBezTo>
                  <a:lnTo>
                    <a:pt x="2569" y="1004"/>
                  </a:lnTo>
                  <a:cubicBezTo>
                    <a:pt x="2560" y="1055"/>
                    <a:pt x="2584" y="1106"/>
                    <a:pt x="2628" y="1132"/>
                  </a:cubicBezTo>
                  <a:lnTo>
                    <a:pt x="2650" y="1144"/>
                  </a:lnTo>
                  <a:cubicBezTo>
                    <a:pt x="2669" y="1155"/>
                    <a:pt x="2688" y="1160"/>
                    <a:pt x="2707" y="1160"/>
                  </a:cubicBezTo>
                  <a:cubicBezTo>
                    <a:pt x="2752" y="1160"/>
                    <a:pt x="2792" y="1131"/>
                    <a:pt x="2811" y="1091"/>
                  </a:cubicBezTo>
                  <a:cubicBezTo>
                    <a:pt x="2860" y="1193"/>
                    <a:pt x="2957" y="1272"/>
                    <a:pt x="3106" y="1272"/>
                  </a:cubicBezTo>
                  <a:cubicBezTo>
                    <a:pt x="3113" y="1272"/>
                    <a:pt x="3121" y="1270"/>
                    <a:pt x="3128" y="1270"/>
                  </a:cubicBezTo>
                  <a:cubicBezTo>
                    <a:pt x="3143" y="1276"/>
                    <a:pt x="3159" y="1279"/>
                    <a:pt x="3176" y="1279"/>
                  </a:cubicBezTo>
                  <a:cubicBezTo>
                    <a:pt x="3196" y="1279"/>
                    <a:pt x="3216" y="1275"/>
                    <a:pt x="3234" y="1267"/>
                  </a:cubicBezTo>
                  <a:lnTo>
                    <a:pt x="3241" y="1263"/>
                  </a:lnTo>
                  <a:cubicBezTo>
                    <a:pt x="3271" y="1273"/>
                    <a:pt x="3303" y="1279"/>
                    <a:pt x="3334" y="1279"/>
                  </a:cubicBezTo>
                  <a:cubicBezTo>
                    <a:pt x="3344" y="1279"/>
                    <a:pt x="3354" y="1279"/>
                    <a:pt x="3363" y="1278"/>
                  </a:cubicBezTo>
                  <a:cubicBezTo>
                    <a:pt x="3469" y="1267"/>
                    <a:pt x="3581" y="1266"/>
                    <a:pt x="3680" y="1223"/>
                  </a:cubicBezTo>
                  <a:cubicBezTo>
                    <a:pt x="3725" y="1203"/>
                    <a:pt x="3768" y="1181"/>
                    <a:pt x="3811" y="1156"/>
                  </a:cubicBezTo>
                  <a:cubicBezTo>
                    <a:pt x="3837" y="1162"/>
                    <a:pt x="3864" y="1165"/>
                    <a:pt x="3891" y="1166"/>
                  </a:cubicBezTo>
                  <a:cubicBezTo>
                    <a:pt x="4330" y="1166"/>
                    <a:pt x="4325" y="486"/>
                    <a:pt x="3887" y="486"/>
                  </a:cubicBezTo>
                  <a:cubicBezTo>
                    <a:pt x="3884" y="486"/>
                    <a:pt x="3880" y="486"/>
                    <a:pt x="3877" y="486"/>
                  </a:cubicBezTo>
                  <a:cubicBezTo>
                    <a:pt x="3803" y="486"/>
                    <a:pt x="3732" y="512"/>
                    <a:pt x="3676" y="559"/>
                  </a:cubicBezTo>
                  <a:cubicBezTo>
                    <a:pt x="3661" y="555"/>
                    <a:pt x="3647" y="552"/>
                    <a:pt x="3632" y="548"/>
                  </a:cubicBezTo>
                  <a:cubicBezTo>
                    <a:pt x="3596" y="540"/>
                    <a:pt x="3561" y="537"/>
                    <a:pt x="3527" y="537"/>
                  </a:cubicBezTo>
                  <a:cubicBezTo>
                    <a:pt x="3471" y="537"/>
                    <a:pt x="3417" y="545"/>
                    <a:pt x="3359" y="550"/>
                  </a:cubicBezTo>
                  <a:cubicBezTo>
                    <a:pt x="3299" y="556"/>
                    <a:pt x="3241" y="575"/>
                    <a:pt x="3188" y="604"/>
                  </a:cubicBezTo>
                  <a:cubicBezTo>
                    <a:pt x="3160" y="597"/>
                    <a:pt x="3131" y="593"/>
                    <a:pt x="3101" y="593"/>
                  </a:cubicBezTo>
                  <a:cubicBezTo>
                    <a:pt x="2881" y="593"/>
                    <a:pt x="2773" y="766"/>
                    <a:pt x="2777" y="937"/>
                  </a:cubicBezTo>
                  <a:cubicBezTo>
                    <a:pt x="2753" y="915"/>
                    <a:pt x="2722" y="903"/>
                    <a:pt x="2691" y="903"/>
                  </a:cubicBezTo>
                  <a:cubicBezTo>
                    <a:pt x="2671" y="903"/>
                    <a:pt x="2651" y="908"/>
                    <a:pt x="2633" y="918"/>
                  </a:cubicBezTo>
                  <a:cubicBezTo>
                    <a:pt x="2662" y="862"/>
                    <a:pt x="2678" y="800"/>
                    <a:pt x="2677" y="737"/>
                  </a:cubicBezTo>
                  <a:cubicBezTo>
                    <a:pt x="2672" y="637"/>
                    <a:pt x="2639" y="535"/>
                    <a:pt x="2562" y="467"/>
                  </a:cubicBezTo>
                  <a:cubicBezTo>
                    <a:pt x="2493" y="404"/>
                    <a:pt x="2403" y="357"/>
                    <a:pt x="2308" y="357"/>
                  </a:cubicBezTo>
                  <a:cubicBezTo>
                    <a:pt x="2302" y="357"/>
                    <a:pt x="2297" y="357"/>
                    <a:pt x="2291" y="358"/>
                  </a:cubicBezTo>
                  <a:cubicBezTo>
                    <a:pt x="2247" y="360"/>
                    <a:pt x="2203" y="367"/>
                    <a:pt x="2160" y="379"/>
                  </a:cubicBezTo>
                  <a:cubicBezTo>
                    <a:pt x="2176" y="197"/>
                    <a:pt x="2066" y="1"/>
                    <a:pt x="1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1"/>
            <p:cNvSpPr/>
            <p:nvPr/>
          </p:nvSpPr>
          <p:spPr>
            <a:xfrm>
              <a:off x="723404" y="2821443"/>
              <a:ext cx="81621" cy="73294"/>
            </a:xfrm>
            <a:custGeom>
              <a:avLst/>
              <a:gdLst/>
              <a:ahLst/>
              <a:cxnLst/>
              <a:rect l="l" t="t" r="r" b="b"/>
              <a:pathLst>
                <a:path w="1676" h="1505" extrusionOk="0">
                  <a:moveTo>
                    <a:pt x="369" y="1"/>
                  </a:moveTo>
                  <a:cubicBezTo>
                    <a:pt x="364" y="1"/>
                    <a:pt x="360" y="1"/>
                    <a:pt x="355" y="2"/>
                  </a:cubicBezTo>
                  <a:lnTo>
                    <a:pt x="344" y="3"/>
                  </a:lnTo>
                  <a:cubicBezTo>
                    <a:pt x="278" y="11"/>
                    <a:pt x="218" y="36"/>
                    <a:pt x="184" y="97"/>
                  </a:cubicBezTo>
                  <a:cubicBezTo>
                    <a:pt x="182" y="99"/>
                    <a:pt x="182" y="100"/>
                    <a:pt x="181" y="103"/>
                  </a:cubicBezTo>
                  <a:cubicBezTo>
                    <a:pt x="73" y="143"/>
                    <a:pt x="0" y="248"/>
                    <a:pt x="0" y="363"/>
                  </a:cubicBezTo>
                  <a:lnTo>
                    <a:pt x="0" y="385"/>
                  </a:lnTo>
                  <a:cubicBezTo>
                    <a:pt x="0" y="488"/>
                    <a:pt x="67" y="586"/>
                    <a:pt x="157" y="633"/>
                  </a:cubicBezTo>
                  <a:cubicBezTo>
                    <a:pt x="147" y="663"/>
                    <a:pt x="141" y="695"/>
                    <a:pt x="143" y="727"/>
                  </a:cubicBezTo>
                  <a:cubicBezTo>
                    <a:pt x="151" y="886"/>
                    <a:pt x="272" y="1014"/>
                    <a:pt x="435" y="1014"/>
                  </a:cubicBezTo>
                  <a:cubicBezTo>
                    <a:pt x="511" y="1013"/>
                    <a:pt x="585" y="981"/>
                    <a:pt x="639" y="925"/>
                  </a:cubicBezTo>
                  <a:cubicBezTo>
                    <a:pt x="666" y="970"/>
                    <a:pt x="714" y="1003"/>
                    <a:pt x="765" y="1003"/>
                  </a:cubicBezTo>
                  <a:cubicBezTo>
                    <a:pt x="779" y="1003"/>
                    <a:pt x="794" y="1000"/>
                    <a:pt x="808" y="994"/>
                  </a:cubicBezTo>
                  <a:lnTo>
                    <a:pt x="821" y="988"/>
                  </a:lnTo>
                  <a:lnTo>
                    <a:pt x="831" y="985"/>
                  </a:lnTo>
                  <a:lnTo>
                    <a:pt x="831" y="985"/>
                  </a:lnTo>
                  <a:cubicBezTo>
                    <a:pt x="773" y="1111"/>
                    <a:pt x="804" y="1283"/>
                    <a:pt x="938" y="1351"/>
                  </a:cubicBezTo>
                  <a:lnTo>
                    <a:pt x="1024" y="1394"/>
                  </a:lnTo>
                  <a:cubicBezTo>
                    <a:pt x="1039" y="1401"/>
                    <a:pt x="1057" y="1408"/>
                    <a:pt x="1074" y="1413"/>
                  </a:cubicBezTo>
                  <a:cubicBezTo>
                    <a:pt x="1131" y="1473"/>
                    <a:pt x="1209" y="1505"/>
                    <a:pt x="1292" y="1505"/>
                  </a:cubicBezTo>
                  <a:cubicBezTo>
                    <a:pt x="1522" y="1503"/>
                    <a:pt x="1676" y="1239"/>
                    <a:pt x="1553" y="1039"/>
                  </a:cubicBezTo>
                  <a:cubicBezTo>
                    <a:pt x="1549" y="1032"/>
                    <a:pt x="1545" y="1025"/>
                    <a:pt x="1540" y="1019"/>
                  </a:cubicBezTo>
                  <a:cubicBezTo>
                    <a:pt x="1488" y="931"/>
                    <a:pt x="1394" y="879"/>
                    <a:pt x="1294" y="879"/>
                  </a:cubicBezTo>
                  <a:cubicBezTo>
                    <a:pt x="1276" y="879"/>
                    <a:pt x="1257" y="881"/>
                    <a:pt x="1238" y="885"/>
                  </a:cubicBezTo>
                  <a:lnTo>
                    <a:pt x="1212" y="871"/>
                  </a:lnTo>
                  <a:cubicBezTo>
                    <a:pt x="1169" y="850"/>
                    <a:pt x="1122" y="839"/>
                    <a:pt x="1076" y="839"/>
                  </a:cubicBezTo>
                  <a:cubicBezTo>
                    <a:pt x="1024" y="839"/>
                    <a:pt x="972" y="852"/>
                    <a:pt x="926" y="879"/>
                  </a:cubicBezTo>
                  <a:cubicBezTo>
                    <a:pt x="929" y="868"/>
                    <a:pt x="930" y="857"/>
                    <a:pt x="930" y="845"/>
                  </a:cubicBezTo>
                  <a:cubicBezTo>
                    <a:pt x="925" y="775"/>
                    <a:pt x="883" y="730"/>
                    <a:pt x="820" y="705"/>
                  </a:cubicBezTo>
                  <a:lnTo>
                    <a:pt x="807" y="699"/>
                  </a:lnTo>
                  <a:cubicBezTo>
                    <a:pt x="794" y="694"/>
                    <a:pt x="779" y="691"/>
                    <a:pt x="765" y="691"/>
                  </a:cubicBezTo>
                  <a:cubicBezTo>
                    <a:pt x="749" y="691"/>
                    <a:pt x="733" y="694"/>
                    <a:pt x="718" y="701"/>
                  </a:cubicBezTo>
                  <a:cubicBezTo>
                    <a:pt x="707" y="598"/>
                    <a:pt x="643" y="507"/>
                    <a:pt x="550" y="463"/>
                  </a:cubicBezTo>
                  <a:cubicBezTo>
                    <a:pt x="558" y="436"/>
                    <a:pt x="563" y="409"/>
                    <a:pt x="563" y="380"/>
                  </a:cubicBezTo>
                  <a:lnTo>
                    <a:pt x="563" y="359"/>
                  </a:lnTo>
                  <a:cubicBezTo>
                    <a:pt x="562" y="315"/>
                    <a:pt x="550" y="270"/>
                    <a:pt x="529" y="231"/>
                  </a:cubicBezTo>
                  <a:lnTo>
                    <a:pt x="529" y="225"/>
                  </a:lnTo>
                  <a:cubicBezTo>
                    <a:pt x="536" y="166"/>
                    <a:pt x="533" y="118"/>
                    <a:pt x="495" y="71"/>
                  </a:cubicBezTo>
                  <a:cubicBezTo>
                    <a:pt x="467" y="34"/>
                    <a:pt x="418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1"/>
            <p:cNvSpPr/>
            <p:nvPr/>
          </p:nvSpPr>
          <p:spPr>
            <a:xfrm>
              <a:off x="696179" y="2769430"/>
              <a:ext cx="40616" cy="36087"/>
            </a:xfrm>
            <a:custGeom>
              <a:avLst/>
              <a:gdLst/>
              <a:ahLst/>
              <a:cxnLst/>
              <a:rect l="l" t="t" r="r" b="b"/>
              <a:pathLst>
                <a:path w="834" h="741" extrusionOk="0">
                  <a:moveTo>
                    <a:pt x="562" y="1"/>
                  </a:moveTo>
                  <a:cubicBezTo>
                    <a:pt x="444" y="1"/>
                    <a:pt x="378" y="82"/>
                    <a:pt x="364" y="172"/>
                  </a:cubicBezTo>
                  <a:cubicBezTo>
                    <a:pt x="318" y="178"/>
                    <a:pt x="274" y="200"/>
                    <a:pt x="239" y="232"/>
                  </a:cubicBezTo>
                  <a:cubicBezTo>
                    <a:pt x="146" y="315"/>
                    <a:pt x="40" y="402"/>
                    <a:pt x="18" y="532"/>
                  </a:cubicBezTo>
                  <a:cubicBezTo>
                    <a:pt x="1" y="627"/>
                    <a:pt x="59" y="740"/>
                    <a:pt x="168" y="740"/>
                  </a:cubicBezTo>
                  <a:cubicBezTo>
                    <a:pt x="172" y="740"/>
                    <a:pt x="176" y="740"/>
                    <a:pt x="180" y="740"/>
                  </a:cubicBezTo>
                  <a:cubicBezTo>
                    <a:pt x="227" y="740"/>
                    <a:pt x="274" y="729"/>
                    <a:pt x="317" y="710"/>
                  </a:cubicBezTo>
                  <a:cubicBezTo>
                    <a:pt x="342" y="697"/>
                    <a:pt x="365" y="683"/>
                    <a:pt x="388" y="667"/>
                  </a:cubicBezTo>
                  <a:cubicBezTo>
                    <a:pt x="444" y="628"/>
                    <a:pt x="494" y="578"/>
                    <a:pt x="545" y="532"/>
                  </a:cubicBezTo>
                  <a:cubicBezTo>
                    <a:pt x="577" y="501"/>
                    <a:pt x="597" y="460"/>
                    <a:pt x="603" y="415"/>
                  </a:cubicBezTo>
                  <a:cubicBezTo>
                    <a:pt x="833" y="377"/>
                    <a:pt x="818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1"/>
            <p:cNvSpPr/>
            <p:nvPr/>
          </p:nvSpPr>
          <p:spPr>
            <a:xfrm>
              <a:off x="713614" y="2635062"/>
              <a:ext cx="18214" cy="15974"/>
            </a:xfrm>
            <a:custGeom>
              <a:avLst/>
              <a:gdLst/>
              <a:ahLst/>
              <a:cxnLst/>
              <a:rect l="l" t="t" r="r" b="b"/>
              <a:pathLst>
                <a:path w="374" h="328" extrusionOk="0">
                  <a:moveTo>
                    <a:pt x="185" y="1"/>
                  </a:moveTo>
                  <a:cubicBezTo>
                    <a:pt x="113" y="1"/>
                    <a:pt x="47" y="48"/>
                    <a:pt x="26" y="121"/>
                  </a:cubicBezTo>
                  <a:cubicBezTo>
                    <a:pt x="1" y="218"/>
                    <a:pt x="75" y="327"/>
                    <a:pt x="178" y="327"/>
                  </a:cubicBezTo>
                  <a:cubicBezTo>
                    <a:pt x="180" y="327"/>
                    <a:pt x="183" y="327"/>
                    <a:pt x="186" y="327"/>
                  </a:cubicBezTo>
                  <a:cubicBezTo>
                    <a:pt x="288" y="321"/>
                    <a:pt x="374" y="225"/>
                    <a:pt x="341" y="119"/>
                  </a:cubicBezTo>
                  <a:cubicBezTo>
                    <a:pt x="327" y="65"/>
                    <a:pt x="287" y="23"/>
                    <a:pt x="233" y="8"/>
                  </a:cubicBezTo>
                  <a:cubicBezTo>
                    <a:pt x="217" y="3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1"/>
            <p:cNvSpPr/>
            <p:nvPr/>
          </p:nvSpPr>
          <p:spPr>
            <a:xfrm>
              <a:off x="744199" y="2572773"/>
              <a:ext cx="22353" cy="21672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37" y="0"/>
                  </a:moveTo>
                  <a:cubicBezTo>
                    <a:pt x="178" y="0"/>
                    <a:pt x="121" y="26"/>
                    <a:pt x="71" y="66"/>
                  </a:cubicBezTo>
                  <a:lnTo>
                    <a:pt x="65" y="71"/>
                  </a:lnTo>
                  <a:cubicBezTo>
                    <a:pt x="27" y="102"/>
                    <a:pt x="1" y="177"/>
                    <a:pt x="3" y="225"/>
                  </a:cubicBezTo>
                  <a:cubicBezTo>
                    <a:pt x="5" y="279"/>
                    <a:pt x="23" y="342"/>
                    <a:pt x="68" y="378"/>
                  </a:cubicBezTo>
                  <a:lnTo>
                    <a:pt x="74" y="382"/>
                  </a:lnTo>
                  <a:cubicBezTo>
                    <a:pt x="123" y="420"/>
                    <a:pt x="177" y="444"/>
                    <a:pt x="234" y="444"/>
                  </a:cubicBezTo>
                  <a:cubicBezTo>
                    <a:pt x="262" y="444"/>
                    <a:pt x="290" y="439"/>
                    <a:pt x="318" y="427"/>
                  </a:cubicBezTo>
                  <a:cubicBezTo>
                    <a:pt x="397" y="392"/>
                    <a:pt x="459" y="310"/>
                    <a:pt x="454" y="221"/>
                  </a:cubicBezTo>
                  <a:cubicBezTo>
                    <a:pt x="452" y="142"/>
                    <a:pt x="409" y="70"/>
                    <a:pt x="342" y="29"/>
                  </a:cubicBezTo>
                  <a:cubicBezTo>
                    <a:pt x="307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764021" y="2553535"/>
              <a:ext cx="34674" cy="29269"/>
            </a:xfrm>
            <a:custGeom>
              <a:avLst/>
              <a:gdLst/>
              <a:ahLst/>
              <a:cxnLst/>
              <a:rect l="l" t="t" r="r" b="b"/>
              <a:pathLst>
                <a:path w="712" h="601" extrusionOk="0">
                  <a:moveTo>
                    <a:pt x="366" y="1"/>
                  </a:moveTo>
                  <a:cubicBezTo>
                    <a:pt x="291" y="1"/>
                    <a:pt x="216" y="28"/>
                    <a:pt x="158" y="88"/>
                  </a:cubicBezTo>
                  <a:cubicBezTo>
                    <a:pt x="1" y="247"/>
                    <a:pt x="79" y="522"/>
                    <a:pt x="293" y="584"/>
                  </a:cubicBezTo>
                  <a:lnTo>
                    <a:pt x="305" y="587"/>
                  </a:lnTo>
                  <a:cubicBezTo>
                    <a:pt x="330" y="594"/>
                    <a:pt x="355" y="597"/>
                    <a:pt x="380" y="597"/>
                  </a:cubicBezTo>
                  <a:cubicBezTo>
                    <a:pt x="405" y="597"/>
                    <a:pt x="430" y="594"/>
                    <a:pt x="454" y="587"/>
                  </a:cubicBezTo>
                  <a:cubicBezTo>
                    <a:pt x="478" y="596"/>
                    <a:pt x="504" y="601"/>
                    <a:pt x="529" y="601"/>
                  </a:cubicBezTo>
                  <a:cubicBezTo>
                    <a:pt x="542" y="601"/>
                    <a:pt x="555" y="599"/>
                    <a:pt x="568" y="597"/>
                  </a:cubicBezTo>
                  <a:lnTo>
                    <a:pt x="579" y="596"/>
                  </a:lnTo>
                  <a:cubicBezTo>
                    <a:pt x="652" y="581"/>
                    <a:pt x="711" y="495"/>
                    <a:pt x="708" y="423"/>
                  </a:cubicBezTo>
                  <a:cubicBezTo>
                    <a:pt x="705" y="384"/>
                    <a:pt x="691" y="347"/>
                    <a:pt x="668" y="315"/>
                  </a:cubicBezTo>
                  <a:cubicBezTo>
                    <a:pt x="671" y="285"/>
                    <a:pt x="667" y="257"/>
                    <a:pt x="659" y="228"/>
                  </a:cubicBezTo>
                  <a:cubicBezTo>
                    <a:pt x="658" y="223"/>
                    <a:pt x="656" y="218"/>
                    <a:pt x="655" y="215"/>
                  </a:cubicBezTo>
                  <a:cubicBezTo>
                    <a:pt x="616" y="79"/>
                    <a:pt x="492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1"/>
            <p:cNvSpPr/>
            <p:nvPr/>
          </p:nvSpPr>
          <p:spPr>
            <a:xfrm>
              <a:off x="861619" y="2472447"/>
              <a:ext cx="36330" cy="48554"/>
            </a:xfrm>
            <a:custGeom>
              <a:avLst/>
              <a:gdLst/>
              <a:ahLst/>
              <a:cxnLst/>
              <a:rect l="l" t="t" r="r" b="b"/>
              <a:pathLst>
                <a:path w="746" h="997" extrusionOk="0">
                  <a:moveTo>
                    <a:pt x="374" y="1"/>
                  </a:moveTo>
                  <a:cubicBezTo>
                    <a:pt x="73" y="1"/>
                    <a:pt x="1" y="350"/>
                    <a:pt x="152" y="527"/>
                  </a:cubicBezTo>
                  <a:cubicBezTo>
                    <a:pt x="123" y="554"/>
                    <a:pt x="104" y="590"/>
                    <a:pt x="97" y="629"/>
                  </a:cubicBezTo>
                  <a:lnTo>
                    <a:pt x="90" y="675"/>
                  </a:lnTo>
                  <a:cubicBezTo>
                    <a:pt x="79" y="746"/>
                    <a:pt x="79" y="809"/>
                    <a:pt x="117" y="873"/>
                  </a:cubicBezTo>
                  <a:cubicBezTo>
                    <a:pt x="149" y="927"/>
                    <a:pt x="210" y="977"/>
                    <a:pt x="272" y="990"/>
                  </a:cubicBezTo>
                  <a:cubicBezTo>
                    <a:pt x="292" y="994"/>
                    <a:pt x="312" y="996"/>
                    <a:pt x="332" y="996"/>
                  </a:cubicBezTo>
                  <a:cubicBezTo>
                    <a:pt x="447" y="996"/>
                    <a:pt x="557" y="926"/>
                    <a:pt x="586" y="808"/>
                  </a:cubicBezTo>
                  <a:lnTo>
                    <a:pt x="598" y="764"/>
                  </a:lnTo>
                  <a:cubicBezTo>
                    <a:pt x="614" y="696"/>
                    <a:pt x="603" y="624"/>
                    <a:pt x="568" y="565"/>
                  </a:cubicBezTo>
                  <a:cubicBezTo>
                    <a:pt x="633" y="511"/>
                    <a:pt x="672" y="433"/>
                    <a:pt x="678" y="349"/>
                  </a:cubicBezTo>
                  <a:cubicBezTo>
                    <a:pt x="746" y="282"/>
                    <a:pt x="724" y="140"/>
                    <a:pt x="616" y="116"/>
                  </a:cubicBezTo>
                  <a:cubicBezTo>
                    <a:pt x="565" y="48"/>
                    <a:pt x="486" y="1"/>
                    <a:pt x="376" y="1"/>
                  </a:cubicBezTo>
                  <a:cubicBezTo>
                    <a:pt x="375" y="1"/>
                    <a:pt x="375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1"/>
            <p:cNvSpPr/>
            <p:nvPr/>
          </p:nvSpPr>
          <p:spPr>
            <a:xfrm>
              <a:off x="828307" y="2487740"/>
              <a:ext cx="38473" cy="36184"/>
            </a:xfrm>
            <a:custGeom>
              <a:avLst/>
              <a:gdLst/>
              <a:ahLst/>
              <a:cxnLst/>
              <a:rect l="l" t="t" r="r" b="b"/>
              <a:pathLst>
                <a:path w="790" h="743" extrusionOk="0">
                  <a:moveTo>
                    <a:pt x="374" y="1"/>
                  </a:moveTo>
                  <a:cubicBezTo>
                    <a:pt x="100" y="1"/>
                    <a:pt x="0" y="266"/>
                    <a:pt x="71" y="466"/>
                  </a:cubicBezTo>
                  <a:cubicBezTo>
                    <a:pt x="66" y="503"/>
                    <a:pt x="67" y="541"/>
                    <a:pt x="75" y="577"/>
                  </a:cubicBezTo>
                  <a:cubicBezTo>
                    <a:pt x="87" y="637"/>
                    <a:pt x="157" y="693"/>
                    <a:pt x="220" y="693"/>
                  </a:cubicBezTo>
                  <a:cubicBezTo>
                    <a:pt x="223" y="693"/>
                    <a:pt x="226" y="693"/>
                    <a:pt x="229" y="692"/>
                  </a:cubicBezTo>
                  <a:cubicBezTo>
                    <a:pt x="256" y="690"/>
                    <a:pt x="285" y="684"/>
                    <a:pt x="312" y="674"/>
                  </a:cubicBezTo>
                  <a:cubicBezTo>
                    <a:pt x="335" y="679"/>
                    <a:pt x="357" y="680"/>
                    <a:pt x="380" y="682"/>
                  </a:cubicBezTo>
                  <a:cubicBezTo>
                    <a:pt x="410" y="682"/>
                    <a:pt x="440" y="677"/>
                    <a:pt x="469" y="670"/>
                  </a:cubicBezTo>
                  <a:cubicBezTo>
                    <a:pt x="475" y="712"/>
                    <a:pt x="512" y="742"/>
                    <a:pt x="554" y="742"/>
                  </a:cubicBezTo>
                  <a:cubicBezTo>
                    <a:pt x="555" y="742"/>
                    <a:pt x="555" y="742"/>
                    <a:pt x="556" y="742"/>
                  </a:cubicBezTo>
                  <a:cubicBezTo>
                    <a:pt x="649" y="742"/>
                    <a:pt x="669" y="633"/>
                    <a:pt x="619" y="580"/>
                  </a:cubicBezTo>
                  <a:cubicBezTo>
                    <a:pt x="789" y="392"/>
                    <a:pt x="706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895906" y="2460321"/>
              <a:ext cx="24204" cy="23473"/>
            </a:xfrm>
            <a:custGeom>
              <a:avLst/>
              <a:gdLst/>
              <a:ahLst/>
              <a:cxnLst/>
              <a:rect l="l" t="t" r="r" b="b"/>
              <a:pathLst>
                <a:path w="497" h="482" extrusionOk="0">
                  <a:moveTo>
                    <a:pt x="246" y="1"/>
                  </a:moveTo>
                  <a:cubicBezTo>
                    <a:pt x="120" y="1"/>
                    <a:pt x="0" y="114"/>
                    <a:pt x="8" y="244"/>
                  </a:cubicBezTo>
                  <a:cubicBezTo>
                    <a:pt x="16" y="372"/>
                    <a:pt x="117" y="482"/>
                    <a:pt x="251" y="482"/>
                  </a:cubicBezTo>
                  <a:cubicBezTo>
                    <a:pt x="377" y="482"/>
                    <a:pt x="496" y="367"/>
                    <a:pt x="489" y="239"/>
                  </a:cubicBezTo>
                  <a:cubicBezTo>
                    <a:pt x="482" y="109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1"/>
            <p:cNvSpPr/>
            <p:nvPr/>
          </p:nvSpPr>
          <p:spPr>
            <a:xfrm>
              <a:off x="908617" y="2435239"/>
              <a:ext cx="24155" cy="23522"/>
            </a:xfrm>
            <a:custGeom>
              <a:avLst/>
              <a:gdLst/>
              <a:ahLst/>
              <a:cxnLst/>
              <a:rect l="l" t="t" r="r" b="b"/>
              <a:pathLst>
                <a:path w="496" h="483" extrusionOk="0">
                  <a:moveTo>
                    <a:pt x="246" y="1"/>
                  </a:moveTo>
                  <a:cubicBezTo>
                    <a:pt x="120" y="1"/>
                    <a:pt x="1" y="115"/>
                    <a:pt x="7" y="243"/>
                  </a:cubicBezTo>
                  <a:cubicBezTo>
                    <a:pt x="14" y="376"/>
                    <a:pt x="115" y="483"/>
                    <a:pt x="250" y="483"/>
                  </a:cubicBezTo>
                  <a:cubicBezTo>
                    <a:pt x="376" y="483"/>
                    <a:pt x="496" y="368"/>
                    <a:pt x="489" y="240"/>
                  </a:cubicBezTo>
                  <a:cubicBezTo>
                    <a:pt x="482" y="110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1"/>
            <p:cNvSpPr/>
            <p:nvPr/>
          </p:nvSpPr>
          <p:spPr>
            <a:xfrm>
              <a:off x="1023553" y="2399151"/>
              <a:ext cx="18798" cy="17483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187" y="0"/>
                  </a:moveTo>
                  <a:cubicBezTo>
                    <a:pt x="113" y="0"/>
                    <a:pt x="28" y="57"/>
                    <a:pt x="14" y="135"/>
                  </a:cubicBezTo>
                  <a:cubicBezTo>
                    <a:pt x="14" y="138"/>
                    <a:pt x="13" y="142"/>
                    <a:pt x="13" y="145"/>
                  </a:cubicBezTo>
                  <a:cubicBezTo>
                    <a:pt x="1" y="213"/>
                    <a:pt x="21" y="302"/>
                    <a:pt x="91" y="333"/>
                  </a:cubicBezTo>
                  <a:lnTo>
                    <a:pt x="98" y="337"/>
                  </a:lnTo>
                  <a:cubicBezTo>
                    <a:pt x="130" y="351"/>
                    <a:pt x="162" y="359"/>
                    <a:pt x="193" y="359"/>
                  </a:cubicBezTo>
                  <a:cubicBezTo>
                    <a:pt x="230" y="359"/>
                    <a:pt x="266" y="348"/>
                    <a:pt x="298" y="322"/>
                  </a:cubicBezTo>
                  <a:cubicBezTo>
                    <a:pt x="363" y="272"/>
                    <a:pt x="385" y="185"/>
                    <a:pt x="352" y="110"/>
                  </a:cubicBezTo>
                  <a:cubicBezTo>
                    <a:pt x="325" y="44"/>
                    <a:pt x="25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975484" y="2412934"/>
              <a:ext cx="21818" cy="28295"/>
            </a:xfrm>
            <a:custGeom>
              <a:avLst/>
              <a:gdLst/>
              <a:ahLst/>
              <a:cxnLst/>
              <a:rect l="l" t="t" r="r" b="b"/>
              <a:pathLst>
                <a:path w="448" h="581" extrusionOk="0">
                  <a:moveTo>
                    <a:pt x="237" y="1"/>
                  </a:moveTo>
                  <a:cubicBezTo>
                    <a:pt x="191" y="1"/>
                    <a:pt x="146" y="17"/>
                    <a:pt x="113" y="53"/>
                  </a:cubicBezTo>
                  <a:cubicBezTo>
                    <a:pt x="95" y="72"/>
                    <a:pt x="80" y="93"/>
                    <a:pt x="66" y="115"/>
                  </a:cubicBezTo>
                  <a:cubicBezTo>
                    <a:pt x="39" y="159"/>
                    <a:pt x="33" y="211"/>
                    <a:pt x="50" y="259"/>
                  </a:cubicBezTo>
                  <a:cubicBezTo>
                    <a:pt x="43" y="266"/>
                    <a:pt x="37" y="274"/>
                    <a:pt x="32" y="282"/>
                  </a:cubicBezTo>
                  <a:cubicBezTo>
                    <a:pt x="6" y="329"/>
                    <a:pt x="0" y="384"/>
                    <a:pt x="13" y="435"/>
                  </a:cubicBezTo>
                  <a:cubicBezTo>
                    <a:pt x="38" y="522"/>
                    <a:pt x="122" y="581"/>
                    <a:pt x="208" y="581"/>
                  </a:cubicBezTo>
                  <a:cubicBezTo>
                    <a:pt x="242" y="581"/>
                    <a:pt x="275" y="572"/>
                    <a:pt x="306" y="553"/>
                  </a:cubicBezTo>
                  <a:cubicBezTo>
                    <a:pt x="333" y="536"/>
                    <a:pt x="360" y="516"/>
                    <a:pt x="382" y="493"/>
                  </a:cubicBezTo>
                  <a:cubicBezTo>
                    <a:pt x="433" y="440"/>
                    <a:pt x="448" y="361"/>
                    <a:pt x="419" y="292"/>
                  </a:cubicBezTo>
                  <a:cubicBezTo>
                    <a:pt x="414" y="282"/>
                    <a:pt x="407" y="272"/>
                    <a:pt x="401" y="262"/>
                  </a:cubicBezTo>
                  <a:cubicBezTo>
                    <a:pt x="402" y="260"/>
                    <a:pt x="404" y="257"/>
                    <a:pt x="405" y="255"/>
                  </a:cubicBezTo>
                  <a:cubicBezTo>
                    <a:pt x="409" y="246"/>
                    <a:pt x="412" y="235"/>
                    <a:pt x="413" y="225"/>
                  </a:cubicBezTo>
                  <a:cubicBezTo>
                    <a:pt x="430" y="149"/>
                    <a:pt x="402" y="61"/>
                    <a:pt x="330" y="23"/>
                  </a:cubicBezTo>
                  <a:cubicBezTo>
                    <a:pt x="302" y="8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1"/>
            <p:cNvSpPr/>
            <p:nvPr/>
          </p:nvSpPr>
          <p:spPr>
            <a:xfrm>
              <a:off x="1095389" y="2353761"/>
              <a:ext cx="38278" cy="30486"/>
            </a:xfrm>
            <a:custGeom>
              <a:avLst/>
              <a:gdLst/>
              <a:ahLst/>
              <a:cxnLst/>
              <a:rect l="l" t="t" r="r" b="b"/>
              <a:pathLst>
                <a:path w="786" h="626" extrusionOk="0">
                  <a:moveTo>
                    <a:pt x="534" y="0"/>
                  </a:moveTo>
                  <a:cubicBezTo>
                    <a:pt x="460" y="0"/>
                    <a:pt x="382" y="22"/>
                    <a:pt x="309" y="35"/>
                  </a:cubicBezTo>
                  <a:cubicBezTo>
                    <a:pt x="292" y="38"/>
                    <a:pt x="275" y="44"/>
                    <a:pt x="261" y="54"/>
                  </a:cubicBezTo>
                  <a:cubicBezTo>
                    <a:pt x="246" y="50"/>
                    <a:pt x="229" y="48"/>
                    <a:pt x="213" y="48"/>
                  </a:cubicBezTo>
                  <a:cubicBezTo>
                    <a:pt x="104" y="48"/>
                    <a:pt x="0" y="146"/>
                    <a:pt x="6" y="257"/>
                  </a:cubicBezTo>
                  <a:cubicBezTo>
                    <a:pt x="10" y="361"/>
                    <a:pt x="87" y="447"/>
                    <a:pt x="190" y="461"/>
                  </a:cubicBezTo>
                  <a:cubicBezTo>
                    <a:pt x="205" y="556"/>
                    <a:pt x="287" y="625"/>
                    <a:pt x="384" y="625"/>
                  </a:cubicBezTo>
                  <a:cubicBezTo>
                    <a:pt x="479" y="623"/>
                    <a:pt x="560" y="553"/>
                    <a:pt x="575" y="459"/>
                  </a:cubicBezTo>
                  <a:cubicBezTo>
                    <a:pt x="601" y="449"/>
                    <a:pt x="628" y="439"/>
                    <a:pt x="653" y="429"/>
                  </a:cubicBezTo>
                  <a:cubicBezTo>
                    <a:pt x="741" y="388"/>
                    <a:pt x="786" y="256"/>
                    <a:pt x="757" y="168"/>
                  </a:cubicBezTo>
                  <a:cubicBezTo>
                    <a:pt x="726" y="69"/>
                    <a:pt x="637" y="2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1"/>
            <p:cNvSpPr/>
            <p:nvPr/>
          </p:nvSpPr>
          <p:spPr>
            <a:xfrm>
              <a:off x="1145649" y="2331359"/>
              <a:ext cx="53862" cy="33165"/>
            </a:xfrm>
            <a:custGeom>
              <a:avLst/>
              <a:gdLst/>
              <a:ahLst/>
              <a:cxnLst/>
              <a:rect l="l" t="t" r="r" b="b"/>
              <a:pathLst>
                <a:path w="1106" h="681" extrusionOk="0">
                  <a:moveTo>
                    <a:pt x="441" y="1"/>
                  </a:moveTo>
                  <a:cubicBezTo>
                    <a:pt x="438" y="1"/>
                    <a:pt x="434" y="1"/>
                    <a:pt x="431" y="1"/>
                  </a:cubicBezTo>
                  <a:cubicBezTo>
                    <a:pt x="429" y="1"/>
                    <a:pt x="427" y="1"/>
                    <a:pt x="424" y="1"/>
                  </a:cubicBezTo>
                  <a:cubicBezTo>
                    <a:pt x="370" y="1"/>
                    <a:pt x="315" y="15"/>
                    <a:pt x="267" y="43"/>
                  </a:cubicBezTo>
                  <a:cubicBezTo>
                    <a:pt x="189" y="64"/>
                    <a:pt x="123" y="113"/>
                    <a:pt x="81" y="181"/>
                  </a:cubicBezTo>
                  <a:cubicBezTo>
                    <a:pt x="0" y="315"/>
                    <a:pt x="25" y="491"/>
                    <a:pt x="153" y="586"/>
                  </a:cubicBezTo>
                  <a:cubicBezTo>
                    <a:pt x="188" y="614"/>
                    <a:pt x="230" y="632"/>
                    <a:pt x="274" y="640"/>
                  </a:cubicBezTo>
                  <a:cubicBezTo>
                    <a:pt x="324" y="667"/>
                    <a:pt x="380" y="681"/>
                    <a:pt x="437" y="681"/>
                  </a:cubicBezTo>
                  <a:cubicBezTo>
                    <a:pt x="550" y="681"/>
                    <a:pt x="632" y="635"/>
                    <a:pt x="687" y="569"/>
                  </a:cubicBezTo>
                  <a:cubicBezTo>
                    <a:pt x="714" y="576"/>
                    <a:pt x="741" y="581"/>
                    <a:pt x="769" y="581"/>
                  </a:cubicBezTo>
                  <a:cubicBezTo>
                    <a:pt x="772" y="581"/>
                    <a:pt x="775" y="581"/>
                    <a:pt x="779" y="581"/>
                  </a:cubicBezTo>
                  <a:cubicBezTo>
                    <a:pt x="974" y="575"/>
                    <a:pt x="1106" y="377"/>
                    <a:pt x="1027" y="196"/>
                  </a:cubicBezTo>
                  <a:cubicBezTo>
                    <a:pt x="995" y="119"/>
                    <a:pt x="929" y="60"/>
                    <a:pt x="848" y="39"/>
                  </a:cubicBezTo>
                  <a:cubicBezTo>
                    <a:pt x="824" y="33"/>
                    <a:pt x="800" y="30"/>
                    <a:pt x="775" y="30"/>
                  </a:cubicBezTo>
                  <a:cubicBezTo>
                    <a:pt x="726" y="30"/>
                    <a:pt x="678" y="42"/>
                    <a:pt x="635" y="66"/>
                  </a:cubicBezTo>
                  <a:cubicBezTo>
                    <a:pt x="579" y="24"/>
                    <a:pt x="51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1223961" y="2316456"/>
              <a:ext cx="29074" cy="27515"/>
            </a:xfrm>
            <a:custGeom>
              <a:avLst/>
              <a:gdLst/>
              <a:ahLst/>
              <a:cxnLst/>
              <a:rect l="l" t="t" r="r" b="b"/>
              <a:pathLst>
                <a:path w="597" h="565" extrusionOk="0">
                  <a:moveTo>
                    <a:pt x="293" y="0"/>
                  </a:moveTo>
                  <a:cubicBezTo>
                    <a:pt x="264" y="0"/>
                    <a:pt x="234" y="8"/>
                    <a:pt x="206" y="12"/>
                  </a:cubicBezTo>
                  <a:lnTo>
                    <a:pt x="139" y="42"/>
                  </a:lnTo>
                  <a:cubicBezTo>
                    <a:pt x="107" y="59"/>
                    <a:pt x="80" y="84"/>
                    <a:pt x="61" y="115"/>
                  </a:cubicBezTo>
                  <a:cubicBezTo>
                    <a:pt x="22" y="163"/>
                    <a:pt x="0" y="224"/>
                    <a:pt x="1" y="286"/>
                  </a:cubicBezTo>
                  <a:cubicBezTo>
                    <a:pt x="4" y="336"/>
                    <a:pt x="17" y="383"/>
                    <a:pt x="41" y="427"/>
                  </a:cubicBezTo>
                  <a:cubicBezTo>
                    <a:pt x="69" y="481"/>
                    <a:pt x="148" y="545"/>
                    <a:pt x="210" y="554"/>
                  </a:cubicBezTo>
                  <a:cubicBezTo>
                    <a:pt x="237" y="558"/>
                    <a:pt x="267" y="565"/>
                    <a:pt x="296" y="565"/>
                  </a:cubicBezTo>
                  <a:cubicBezTo>
                    <a:pt x="301" y="565"/>
                    <a:pt x="307" y="565"/>
                    <a:pt x="313" y="564"/>
                  </a:cubicBezTo>
                  <a:cubicBezTo>
                    <a:pt x="390" y="556"/>
                    <a:pt x="456" y="537"/>
                    <a:pt x="512" y="480"/>
                  </a:cubicBezTo>
                  <a:cubicBezTo>
                    <a:pt x="561" y="431"/>
                    <a:pt x="596" y="351"/>
                    <a:pt x="593" y="281"/>
                  </a:cubicBezTo>
                  <a:cubicBezTo>
                    <a:pt x="589" y="207"/>
                    <a:pt x="564" y="132"/>
                    <a:pt x="508" y="82"/>
                  </a:cubicBezTo>
                  <a:cubicBezTo>
                    <a:pt x="449" y="28"/>
                    <a:pt x="387" y="9"/>
                    <a:pt x="308" y="1"/>
                  </a:cubicBez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1"/>
            <p:cNvSpPr/>
            <p:nvPr/>
          </p:nvSpPr>
          <p:spPr>
            <a:xfrm>
              <a:off x="1264043" y="2290888"/>
              <a:ext cx="59511" cy="27467"/>
            </a:xfrm>
            <a:custGeom>
              <a:avLst/>
              <a:gdLst/>
              <a:ahLst/>
              <a:cxnLst/>
              <a:rect l="l" t="t" r="r" b="b"/>
              <a:pathLst>
                <a:path w="1222" h="564" extrusionOk="0">
                  <a:moveTo>
                    <a:pt x="702" y="1"/>
                  </a:moveTo>
                  <a:cubicBezTo>
                    <a:pt x="671" y="1"/>
                    <a:pt x="640" y="9"/>
                    <a:pt x="612" y="24"/>
                  </a:cubicBezTo>
                  <a:cubicBezTo>
                    <a:pt x="592" y="18"/>
                    <a:pt x="571" y="15"/>
                    <a:pt x="550" y="15"/>
                  </a:cubicBezTo>
                  <a:cubicBezTo>
                    <a:pt x="538" y="15"/>
                    <a:pt x="526" y="16"/>
                    <a:pt x="514" y="18"/>
                  </a:cubicBezTo>
                  <a:lnTo>
                    <a:pt x="464" y="26"/>
                  </a:lnTo>
                  <a:cubicBezTo>
                    <a:pt x="383" y="38"/>
                    <a:pt x="340" y="121"/>
                    <a:pt x="342" y="198"/>
                  </a:cubicBezTo>
                  <a:cubicBezTo>
                    <a:pt x="309" y="174"/>
                    <a:pt x="270" y="161"/>
                    <a:pt x="229" y="160"/>
                  </a:cubicBezTo>
                  <a:cubicBezTo>
                    <a:pt x="104" y="161"/>
                    <a:pt x="1" y="289"/>
                    <a:pt x="40" y="413"/>
                  </a:cubicBezTo>
                  <a:lnTo>
                    <a:pt x="42" y="423"/>
                  </a:lnTo>
                  <a:cubicBezTo>
                    <a:pt x="66" y="498"/>
                    <a:pt x="139" y="563"/>
                    <a:pt x="223" y="563"/>
                  </a:cubicBezTo>
                  <a:cubicBezTo>
                    <a:pt x="226" y="563"/>
                    <a:pt x="229" y="563"/>
                    <a:pt x="232" y="563"/>
                  </a:cubicBezTo>
                  <a:cubicBezTo>
                    <a:pt x="318" y="561"/>
                    <a:pt x="393" y="502"/>
                    <a:pt x="418" y="419"/>
                  </a:cubicBezTo>
                  <a:lnTo>
                    <a:pt x="421" y="409"/>
                  </a:lnTo>
                  <a:cubicBezTo>
                    <a:pt x="402" y="384"/>
                    <a:pt x="410" y="348"/>
                    <a:pt x="437" y="332"/>
                  </a:cubicBezTo>
                  <a:cubicBezTo>
                    <a:pt x="445" y="328"/>
                    <a:pt x="453" y="326"/>
                    <a:pt x="461" y="326"/>
                  </a:cubicBezTo>
                  <a:cubicBezTo>
                    <a:pt x="482" y="326"/>
                    <a:pt x="502" y="339"/>
                    <a:pt x="510" y="361"/>
                  </a:cubicBezTo>
                  <a:cubicBezTo>
                    <a:pt x="535" y="418"/>
                    <a:pt x="581" y="463"/>
                    <a:pt x="639" y="488"/>
                  </a:cubicBezTo>
                  <a:cubicBezTo>
                    <a:pt x="669" y="501"/>
                    <a:pt x="703" y="507"/>
                    <a:pt x="737" y="507"/>
                  </a:cubicBezTo>
                  <a:cubicBezTo>
                    <a:pt x="803" y="507"/>
                    <a:pt x="870" y="483"/>
                    <a:pt x="915" y="433"/>
                  </a:cubicBezTo>
                  <a:cubicBezTo>
                    <a:pt x="921" y="426"/>
                    <a:pt x="925" y="419"/>
                    <a:pt x="931" y="413"/>
                  </a:cubicBezTo>
                  <a:cubicBezTo>
                    <a:pt x="944" y="421"/>
                    <a:pt x="960" y="427"/>
                    <a:pt x="977" y="430"/>
                  </a:cubicBezTo>
                  <a:cubicBezTo>
                    <a:pt x="986" y="431"/>
                    <a:pt x="995" y="432"/>
                    <a:pt x="1005" y="432"/>
                  </a:cubicBezTo>
                  <a:cubicBezTo>
                    <a:pt x="1023" y="432"/>
                    <a:pt x="1041" y="429"/>
                    <a:pt x="1059" y="424"/>
                  </a:cubicBezTo>
                  <a:cubicBezTo>
                    <a:pt x="1083" y="446"/>
                    <a:pt x="1106" y="460"/>
                    <a:pt x="1138" y="460"/>
                  </a:cubicBezTo>
                  <a:cubicBezTo>
                    <a:pt x="1147" y="460"/>
                    <a:pt x="1156" y="459"/>
                    <a:pt x="1167" y="457"/>
                  </a:cubicBezTo>
                  <a:cubicBezTo>
                    <a:pt x="1199" y="448"/>
                    <a:pt x="1222" y="418"/>
                    <a:pt x="1222" y="384"/>
                  </a:cubicBezTo>
                  <a:cubicBezTo>
                    <a:pt x="1216" y="329"/>
                    <a:pt x="1190" y="308"/>
                    <a:pt x="1146" y="283"/>
                  </a:cubicBezTo>
                  <a:cubicBezTo>
                    <a:pt x="1143" y="255"/>
                    <a:pt x="1135" y="226"/>
                    <a:pt x="1119" y="201"/>
                  </a:cubicBezTo>
                  <a:cubicBezTo>
                    <a:pt x="1096" y="156"/>
                    <a:pt x="1044" y="131"/>
                    <a:pt x="993" y="131"/>
                  </a:cubicBezTo>
                  <a:cubicBezTo>
                    <a:pt x="981" y="131"/>
                    <a:pt x="968" y="132"/>
                    <a:pt x="956" y="136"/>
                  </a:cubicBezTo>
                  <a:cubicBezTo>
                    <a:pt x="938" y="105"/>
                    <a:pt x="915" y="77"/>
                    <a:pt x="886" y="56"/>
                  </a:cubicBezTo>
                  <a:cubicBezTo>
                    <a:pt x="838" y="19"/>
                    <a:pt x="793" y="10"/>
                    <a:pt x="733" y="4"/>
                  </a:cubicBezTo>
                  <a:lnTo>
                    <a:pt x="714" y="1"/>
                  </a:lnTo>
                  <a:cubicBezTo>
                    <a:pt x="710" y="1"/>
                    <a:pt x="706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1"/>
            <p:cNvSpPr/>
            <p:nvPr/>
          </p:nvSpPr>
          <p:spPr>
            <a:xfrm>
              <a:off x="1330083" y="2268388"/>
              <a:ext cx="59268" cy="55469"/>
            </a:xfrm>
            <a:custGeom>
              <a:avLst/>
              <a:gdLst/>
              <a:ahLst/>
              <a:cxnLst/>
              <a:rect l="l" t="t" r="r" b="b"/>
              <a:pathLst>
                <a:path w="1217" h="1139" extrusionOk="0">
                  <a:moveTo>
                    <a:pt x="967" y="0"/>
                  </a:moveTo>
                  <a:cubicBezTo>
                    <a:pt x="920" y="0"/>
                    <a:pt x="873" y="14"/>
                    <a:pt x="832" y="40"/>
                  </a:cubicBezTo>
                  <a:cubicBezTo>
                    <a:pt x="787" y="67"/>
                    <a:pt x="745" y="98"/>
                    <a:pt x="702" y="128"/>
                  </a:cubicBezTo>
                  <a:cubicBezTo>
                    <a:pt x="648" y="163"/>
                    <a:pt x="610" y="220"/>
                    <a:pt x="595" y="285"/>
                  </a:cubicBezTo>
                  <a:cubicBezTo>
                    <a:pt x="594" y="285"/>
                    <a:pt x="593" y="285"/>
                    <a:pt x="593" y="286"/>
                  </a:cubicBezTo>
                  <a:cubicBezTo>
                    <a:pt x="555" y="273"/>
                    <a:pt x="516" y="266"/>
                    <a:pt x="476" y="266"/>
                  </a:cubicBezTo>
                  <a:cubicBezTo>
                    <a:pt x="217" y="266"/>
                    <a:pt x="114" y="504"/>
                    <a:pt x="164" y="699"/>
                  </a:cubicBezTo>
                  <a:cubicBezTo>
                    <a:pt x="156" y="696"/>
                    <a:pt x="147" y="695"/>
                    <a:pt x="139" y="695"/>
                  </a:cubicBezTo>
                  <a:cubicBezTo>
                    <a:pt x="126" y="695"/>
                    <a:pt x="112" y="698"/>
                    <a:pt x="100" y="704"/>
                  </a:cubicBezTo>
                  <a:lnTo>
                    <a:pt x="61" y="725"/>
                  </a:lnTo>
                  <a:cubicBezTo>
                    <a:pt x="0" y="757"/>
                    <a:pt x="37" y="839"/>
                    <a:pt x="95" y="844"/>
                  </a:cubicBezTo>
                  <a:lnTo>
                    <a:pt x="142" y="848"/>
                  </a:lnTo>
                  <a:cubicBezTo>
                    <a:pt x="170" y="848"/>
                    <a:pt x="198" y="830"/>
                    <a:pt x="210" y="804"/>
                  </a:cubicBezTo>
                  <a:cubicBezTo>
                    <a:pt x="263" y="886"/>
                    <a:pt x="354" y="945"/>
                    <a:pt x="482" y="945"/>
                  </a:cubicBezTo>
                  <a:cubicBezTo>
                    <a:pt x="485" y="945"/>
                    <a:pt x="487" y="945"/>
                    <a:pt x="489" y="945"/>
                  </a:cubicBezTo>
                  <a:cubicBezTo>
                    <a:pt x="543" y="945"/>
                    <a:pt x="595" y="932"/>
                    <a:pt x="642" y="907"/>
                  </a:cubicBezTo>
                  <a:cubicBezTo>
                    <a:pt x="642" y="1001"/>
                    <a:pt x="699" y="1087"/>
                    <a:pt x="787" y="1121"/>
                  </a:cubicBezTo>
                  <a:cubicBezTo>
                    <a:pt x="815" y="1133"/>
                    <a:pt x="846" y="1138"/>
                    <a:pt x="876" y="1138"/>
                  </a:cubicBezTo>
                  <a:cubicBezTo>
                    <a:pt x="981" y="1138"/>
                    <a:pt x="1087" y="1073"/>
                    <a:pt x="1111" y="962"/>
                  </a:cubicBezTo>
                  <a:cubicBezTo>
                    <a:pt x="1121" y="918"/>
                    <a:pt x="1128" y="873"/>
                    <a:pt x="1131" y="826"/>
                  </a:cubicBezTo>
                  <a:cubicBezTo>
                    <a:pt x="1132" y="730"/>
                    <a:pt x="1057" y="629"/>
                    <a:pt x="961" y="607"/>
                  </a:cubicBezTo>
                  <a:cubicBezTo>
                    <a:pt x="941" y="603"/>
                    <a:pt x="921" y="601"/>
                    <a:pt x="902" y="601"/>
                  </a:cubicBezTo>
                  <a:cubicBezTo>
                    <a:pt x="880" y="601"/>
                    <a:pt x="860" y="604"/>
                    <a:pt x="839" y="608"/>
                  </a:cubicBezTo>
                  <a:lnTo>
                    <a:pt x="837" y="610"/>
                  </a:lnTo>
                  <a:cubicBezTo>
                    <a:pt x="857" y="593"/>
                    <a:pt x="874" y="572"/>
                    <a:pt x="887" y="548"/>
                  </a:cubicBezTo>
                  <a:cubicBezTo>
                    <a:pt x="924" y="536"/>
                    <a:pt x="958" y="517"/>
                    <a:pt x="988" y="491"/>
                  </a:cubicBezTo>
                  <a:cubicBezTo>
                    <a:pt x="1026" y="460"/>
                    <a:pt x="1065" y="430"/>
                    <a:pt x="1102" y="397"/>
                  </a:cubicBezTo>
                  <a:cubicBezTo>
                    <a:pt x="1189" y="318"/>
                    <a:pt x="1216" y="178"/>
                    <a:pt x="1142" y="82"/>
                  </a:cubicBezTo>
                  <a:cubicBezTo>
                    <a:pt x="1098" y="27"/>
                    <a:pt x="1033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1394175" y="2264443"/>
              <a:ext cx="49236" cy="28490"/>
            </a:xfrm>
            <a:custGeom>
              <a:avLst/>
              <a:gdLst/>
              <a:ahLst/>
              <a:cxnLst/>
              <a:rect l="l" t="t" r="r" b="b"/>
              <a:pathLst>
                <a:path w="1011" h="585" extrusionOk="0">
                  <a:moveTo>
                    <a:pt x="305" y="1"/>
                  </a:moveTo>
                  <a:cubicBezTo>
                    <a:pt x="234" y="1"/>
                    <a:pt x="159" y="27"/>
                    <a:pt x="114" y="80"/>
                  </a:cubicBezTo>
                  <a:cubicBezTo>
                    <a:pt x="104" y="92"/>
                    <a:pt x="94" y="104"/>
                    <a:pt x="85" y="116"/>
                  </a:cubicBezTo>
                  <a:cubicBezTo>
                    <a:pt x="29" y="184"/>
                    <a:pt x="0" y="262"/>
                    <a:pt x="25" y="350"/>
                  </a:cubicBezTo>
                  <a:cubicBezTo>
                    <a:pt x="49" y="432"/>
                    <a:pt x="114" y="495"/>
                    <a:pt x="194" y="517"/>
                  </a:cubicBezTo>
                  <a:lnTo>
                    <a:pt x="236" y="528"/>
                  </a:lnTo>
                  <a:cubicBezTo>
                    <a:pt x="257" y="532"/>
                    <a:pt x="278" y="535"/>
                    <a:pt x="299" y="535"/>
                  </a:cubicBezTo>
                  <a:cubicBezTo>
                    <a:pt x="386" y="535"/>
                    <a:pt x="469" y="494"/>
                    <a:pt x="522" y="422"/>
                  </a:cubicBezTo>
                  <a:cubicBezTo>
                    <a:pt x="543" y="510"/>
                    <a:pt x="611" y="585"/>
                    <a:pt x="729" y="585"/>
                  </a:cubicBezTo>
                  <a:cubicBezTo>
                    <a:pt x="1011" y="585"/>
                    <a:pt x="1007" y="147"/>
                    <a:pt x="724" y="147"/>
                  </a:cubicBezTo>
                  <a:cubicBezTo>
                    <a:pt x="721" y="147"/>
                    <a:pt x="719" y="147"/>
                    <a:pt x="716" y="147"/>
                  </a:cubicBezTo>
                  <a:cubicBezTo>
                    <a:pt x="659" y="147"/>
                    <a:pt x="604" y="171"/>
                    <a:pt x="567" y="215"/>
                  </a:cubicBezTo>
                  <a:cubicBezTo>
                    <a:pt x="566" y="207"/>
                    <a:pt x="565" y="201"/>
                    <a:pt x="562" y="196"/>
                  </a:cubicBezTo>
                  <a:cubicBezTo>
                    <a:pt x="536" y="104"/>
                    <a:pt x="465" y="34"/>
                    <a:pt x="374" y="10"/>
                  </a:cubicBezTo>
                  <a:cubicBezTo>
                    <a:pt x="352" y="4"/>
                    <a:pt x="32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1"/>
            <p:cNvSpPr/>
            <p:nvPr/>
          </p:nvSpPr>
          <p:spPr>
            <a:xfrm>
              <a:off x="1447114" y="2266780"/>
              <a:ext cx="22158" cy="27759"/>
            </a:xfrm>
            <a:custGeom>
              <a:avLst/>
              <a:gdLst/>
              <a:ahLst/>
              <a:cxnLst/>
              <a:rect l="l" t="t" r="r" b="b"/>
              <a:pathLst>
                <a:path w="455" h="570" extrusionOk="0">
                  <a:moveTo>
                    <a:pt x="244" y="0"/>
                  </a:moveTo>
                  <a:cubicBezTo>
                    <a:pt x="228" y="0"/>
                    <a:pt x="211" y="2"/>
                    <a:pt x="194" y="7"/>
                  </a:cubicBezTo>
                  <a:lnTo>
                    <a:pt x="167" y="14"/>
                  </a:lnTo>
                  <a:cubicBezTo>
                    <a:pt x="6" y="58"/>
                    <a:pt x="0" y="281"/>
                    <a:pt x="134" y="351"/>
                  </a:cubicBezTo>
                  <a:cubicBezTo>
                    <a:pt x="105" y="374"/>
                    <a:pt x="87" y="409"/>
                    <a:pt x="87" y="447"/>
                  </a:cubicBezTo>
                  <a:cubicBezTo>
                    <a:pt x="88" y="490"/>
                    <a:pt x="112" y="531"/>
                    <a:pt x="149" y="553"/>
                  </a:cubicBezTo>
                  <a:cubicBezTo>
                    <a:pt x="168" y="564"/>
                    <a:pt x="188" y="569"/>
                    <a:pt x="207" y="569"/>
                  </a:cubicBezTo>
                  <a:cubicBezTo>
                    <a:pt x="239" y="569"/>
                    <a:pt x="270" y="555"/>
                    <a:pt x="298" y="533"/>
                  </a:cubicBezTo>
                  <a:lnTo>
                    <a:pt x="306" y="526"/>
                  </a:lnTo>
                  <a:cubicBezTo>
                    <a:pt x="350" y="490"/>
                    <a:pt x="349" y="403"/>
                    <a:pt x="306" y="367"/>
                  </a:cubicBezTo>
                  <a:cubicBezTo>
                    <a:pt x="402" y="333"/>
                    <a:pt x="455" y="230"/>
                    <a:pt x="424" y="132"/>
                  </a:cubicBezTo>
                  <a:cubicBezTo>
                    <a:pt x="399" y="52"/>
                    <a:pt x="32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1"/>
            <p:cNvSpPr/>
            <p:nvPr/>
          </p:nvSpPr>
          <p:spPr>
            <a:xfrm>
              <a:off x="1490799" y="2268485"/>
              <a:ext cx="584" cy="438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0" y="1"/>
                    <a:pt x="0" y="9"/>
                    <a:pt x="5" y="9"/>
                  </a:cubicBezTo>
                  <a:cubicBezTo>
                    <a:pt x="11" y="9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1526498" y="2250952"/>
              <a:ext cx="23619" cy="22938"/>
            </a:xfrm>
            <a:custGeom>
              <a:avLst/>
              <a:gdLst/>
              <a:ahLst/>
              <a:cxnLst/>
              <a:rect l="l" t="t" r="r" b="b"/>
              <a:pathLst>
                <a:path w="485" h="471" extrusionOk="0">
                  <a:moveTo>
                    <a:pt x="237" y="1"/>
                  </a:moveTo>
                  <a:cubicBezTo>
                    <a:pt x="110" y="1"/>
                    <a:pt x="0" y="104"/>
                    <a:pt x="0" y="238"/>
                  </a:cubicBezTo>
                  <a:cubicBezTo>
                    <a:pt x="1" y="370"/>
                    <a:pt x="114" y="471"/>
                    <a:pt x="240" y="471"/>
                  </a:cubicBezTo>
                  <a:cubicBezTo>
                    <a:pt x="260" y="471"/>
                    <a:pt x="280" y="468"/>
                    <a:pt x="300" y="463"/>
                  </a:cubicBezTo>
                  <a:lnTo>
                    <a:pt x="310" y="459"/>
                  </a:lnTo>
                  <a:cubicBezTo>
                    <a:pt x="405" y="434"/>
                    <a:pt x="485" y="334"/>
                    <a:pt x="479" y="235"/>
                  </a:cubicBezTo>
                  <a:cubicBezTo>
                    <a:pt x="473" y="131"/>
                    <a:pt x="409" y="38"/>
                    <a:pt x="306" y="11"/>
                  </a:cubicBezTo>
                  <a:lnTo>
                    <a:pt x="297" y="8"/>
                  </a:lnTo>
                  <a:cubicBezTo>
                    <a:pt x="277" y="3"/>
                    <a:pt x="25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1"/>
            <p:cNvSpPr/>
            <p:nvPr/>
          </p:nvSpPr>
          <p:spPr>
            <a:xfrm>
              <a:off x="1563511" y="2241115"/>
              <a:ext cx="24447" cy="23912"/>
            </a:xfrm>
            <a:custGeom>
              <a:avLst/>
              <a:gdLst/>
              <a:ahLst/>
              <a:cxnLst/>
              <a:rect l="l" t="t" r="r" b="b"/>
              <a:pathLst>
                <a:path w="502" h="491" extrusionOk="0">
                  <a:moveTo>
                    <a:pt x="255" y="1"/>
                  </a:moveTo>
                  <a:cubicBezTo>
                    <a:pt x="234" y="1"/>
                    <a:pt x="212" y="4"/>
                    <a:pt x="190" y="10"/>
                  </a:cubicBezTo>
                  <a:lnTo>
                    <a:pt x="181" y="14"/>
                  </a:lnTo>
                  <a:cubicBezTo>
                    <a:pt x="83" y="43"/>
                    <a:pt x="1" y="141"/>
                    <a:pt x="6" y="247"/>
                  </a:cubicBezTo>
                  <a:cubicBezTo>
                    <a:pt x="9" y="354"/>
                    <a:pt x="82" y="447"/>
                    <a:pt x="184" y="478"/>
                  </a:cubicBezTo>
                  <a:lnTo>
                    <a:pt x="195" y="481"/>
                  </a:lnTo>
                  <a:cubicBezTo>
                    <a:pt x="216" y="487"/>
                    <a:pt x="238" y="490"/>
                    <a:pt x="259" y="490"/>
                  </a:cubicBezTo>
                  <a:cubicBezTo>
                    <a:pt x="388" y="490"/>
                    <a:pt x="502" y="376"/>
                    <a:pt x="501" y="243"/>
                  </a:cubicBezTo>
                  <a:cubicBezTo>
                    <a:pt x="500" y="110"/>
                    <a:pt x="384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1"/>
            <p:cNvSpPr/>
            <p:nvPr/>
          </p:nvSpPr>
          <p:spPr>
            <a:xfrm>
              <a:off x="1603057" y="2230790"/>
              <a:ext cx="54106" cy="47190"/>
            </a:xfrm>
            <a:custGeom>
              <a:avLst/>
              <a:gdLst/>
              <a:ahLst/>
              <a:cxnLst/>
              <a:rect l="l" t="t" r="r" b="b"/>
              <a:pathLst>
                <a:path w="1111" h="969" extrusionOk="0">
                  <a:moveTo>
                    <a:pt x="554" y="0"/>
                  </a:moveTo>
                  <a:cubicBezTo>
                    <a:pt x="548" y="0"/>
                    <a:pt x="543" y="0"/>
                    <a:pt x="537" y="1"/>
                  </a:cubicBezTo>
                  <a:cubicBezTo>
                    <a:pt x="503" y="5"/>
                    <a:pt x="470" y="12"/>
                    <a:pt x="439" y="24"/>
                  </a:cubicBezTo>
                  <a:cubicBezTo>
                    <a:pt x="408" y="38"/>
                    <a:pt x="379" y="58"/>
                    <a:pt x="354" y="81"/>
                  </a:cubicBezTo>
                  <a:cubicBezTo>
                    <a:pt x="328" y="101"/>
                    <a:pt x="309" y="138"/>
                    <a:pt x="298" y="176"/>
                  </a:cubicBezTo>
                  <a:cubicBezTo>
                    <a:pt x="283" y="172"/>
                    <a:pt x="267" y="170"/>
                    <a:pt x="252" y="170"/>
                  </a:cubicBezTo>
                  <a:cubicBezTo>
                    <a:pt x="228" y="170"/>
                    <a:pt x="205" y="175"/>
                    <a:pt x="183" y="183"/>
                  </a:cubicBezTo>
                  <a:cubicBezTo>
                    <a:pt x="91" y="221"/>
                    <a:pt x="24" y="281"/>
                    <a:pt x="11" y="384"/>
                  </a:cubicBezTo>
                  <a:cubicBezTo>
                    <a:pt x="1" y="470"/>
                    <a:pt x="41" y="587"/>
                    <a:pt x="129" y="624"/>
                  </a:cubicBezTo>
                  <a:cubicBezTo>
                    <a:pt x="173" y="642"/>
                    <a:pt x="221" y="660"/>
                    <a:pt x="269" y="660"/>
                  </a:cubicBezTo>
                  <a:cubicBezTo>
                    <a:pt x="291" y="660"/>
                    <a:pt x="314" y="656"/>
                    <a:pt x="336" y="646"/>
                  </a:cubicBezTo>
                  <a:cubicBezTo>
                    <a:pt x="341" y="644"/>
                    <a:pt x="345" y="643"/>
                    <a:pt x="349" y="640"/>
                  </a:cubicBezTo>
                  <a:cubicBezTo>
                    <a:pt x="355" y="806"/>
                    <a:pt x="466" y="969"/>
                    <a:pt x="680" y="969"/>
                  </a:cubicBezTo>
                  <a:cubicBezTo>
                    <a:pt x="1090" y="969"/>
                    <a:pt x="1111" y="371"/>
                    <a:pt x="750" y="296"/>
                  </a:cubicBezTo>
                  <a:cubicBezTo>
                    <a:pt x="752" y="291"/>
                    <a:pt x="754" y="287"/>
                    <a:pt x="754" y="282"/>
                  </a:cubicBezTo>
                  <a:cubicBezTo>
                    <a:pt x="765" y="207"/>
                    <a:pt x="760" y="147"/>
                    <a:pt x="712" y="88"/>
                  </a:cubicBezTo>
                  <a:cubicBezTo>
                    <a:pt x="677" y="42"/>
                    <a:pt x="615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1649957" y="2229816"/>
              <a:ext cx="26347" cy="25616"/>
            </a:xfrm>
            <a:custGeom>
              <a:avLst/>
              <a:gdLst/>
              <a:ahLst/>
              <a:cxnLst/>
              <a:rect l="l" t="t" r="r" b="b"/>
              <a:pathLst>
                <a:path w="541" h="526" extrusionOk="0">
                  <a:moveTo>
                    <a:pt x="269" y="1"/>
                  </a:moveTo>
                  <a:cubicBezTo>
                    <a:pt x="131" y="2"/>
                    <a:pt x="0" y="125"/>
                    <a:pt x="9" y="265"/>
                  </a:cubicBezTo>
                  <a:cubicBezTo>
                    <a:pt x="17" y="409"/>
                    <a:pt x="127" y="526"/>
                    <a:pt x="273" y="526"/>
                  </a:cubicBezTo>
                  <a:cubicBezTo>
                    <a:pt x="411" y="526"/>
                    <a:pt x="541" y="402"/>
                    <a:pt x="534" y="260"/>
                  </a:cubicBezTo>
                  <a:cubicBezTo>
                    <a:pt x="526" y="118"/>
                    <a:pt x="416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1"/>
            <p:cNvSpPr/>
            <p:nvPr/>
          </p:nvSpPr>
          <p:spPr>
            <a:xfrm>
              <a:off x="1670314" y="2218761"/>
              <a:ext cx="52986" cy="64625"/>
            </a:xfrm>
            <a:custGeom>
              <a:avLst/>
              <a:gdLst/>
              <a:ahLst/>
              <a:cxnLst/>
              <a:rect l="l" t="t" r="r" b="b"/>
              <a:pathLst>
                <a:path w="1088" h="1327" extrusionOk="0">
                  <a:moveTo>
                    <a:pt x="427" y="1"/>
                  </a:moveTo>
                  <a:cubicBezTo>
                    <a:pt x="32" y="1"/>
                    <a:pt x="0" y="554"/>
                    <a:pt x="320" y="661"/>
                  </a:cubicBezTo>
                  <a:cubicBezTo>
                    <a:pt x="337" y="803"/>
                    <a:pt x="430" y="932"/>
                    <a:pt x="599" y="954"/>
                  </a:cubicBezTo>
                  <a:cubicBezTo>
                    <a:pt x="519" y="1009"/>
                    <a:pt x="481" y="1106"/>
                    <a:pt x="523" y="1204"/>
                  </a:cubicBezTo>
                  <a:cubicBezTo>
                    <a:pt x="558" y="1284"/>
                    <a:pt x="631" y="1327"/>
                    <a:pt x="710" y="1327"/>
                  </a:cubicBezTo>
                  <a:cubicBezTo>
                    <a:pt x="746" y="1327"/>
                    <a:pt x="782" y="1318"/>
                    <a:pt x="817" y="1300"/>
                  </a:cubicBezTo>
                  <a:cubicBezTo>
                    <a:pt x="861" y="1278"/>
                    <a:pt x="897" y="1243"/>
                    <a:pt x="924" y="1200"/>
                  </a:cubicBezTo>
                  <a:cubicBezTo>
                    <a:pt x="986" y="1101"/>
                    <a:pt x="928" y="944"/>
                    <a:pt x="811" y="918"/>
                  </a:cubicBezTo>
                  <a:cubicBezTo>
                    <a:pt x="947" y="842"/>
                    <a:pt x="996" y="673"/>
                    <a:pt x="959" y="528"/>
                  </a:cubicBezTo>
                  <a:cubicBezTo>
                    <a:pt x="1021" y="510"/>
                    <a:pt x="1069" y="468"/>
                    <a:pt x="1078" y="396"/>
                  </a:cubicBezTo>
                  <a:cubicBezTo>
                    <a:pt x="1088" y="324"/>
                    <a:pt x="1041" y="234"/>
                    <a:pt x="963" y="223"/>
                  </a:cubicBezTo>
                  <a:lnTo>
                    <a:pt x="950" y="221"/>
                  </a:lnTo>
                  <a:cubicBezTo>
                    <a:pt x="940" y="219"/>
                    <a:pt x="930" y="219"/>
                    <a:pt x="920" y="219"/>
                  </a:cubicBezTo>
                  <a:cubicBezTo>
                    <a:pt x="855" y="219"/>
                    <a:pt x="796" y="246"/>
                    <a:pt x="768" y="303"/>
                  </a:cubicBezTo>
                  <a:cubicBezTo>
                    <a:pt x="763" y="302"/>
                    <a:pt x="759" y="300"/>
                    <a:pt x="755" y="298"/>
                  </a:cubicBezTo>
                  <a:cubicBezTo>
                    <a:pt x="737" y="143"/>
                    <a:pt x="629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1"/>
            <p:cNvSpPr/>
            <p:nvPr/>
          </p:nvSpPr>
          <p:spPr>
            <a:xfrm>
              <a:off x="1746435" y="2241943"/>
              <a:ext cx="19139" cy="16315"/>
            </a:xfrm>
            <a:custGeom>
              <a:avLst/>
              <a:gdLst/>
              <a:ahLst/>
              <a:cxnLst/>
              <a:rect l="l" t="t" r="r" b="b"/>
              <a:pathLst>
                <a:path w="393" h="335" extrusionOk="0">
                  <a:moveTo>
                    <a:pt x="194" y="1"/>
                  </a:moveTo>
                  <a:cubicBezTo>
                    <a:pt x="138" y="1"/>
                    <a:pt x="81" y="29"/>
                    <a:pt x="50" y="84"/>
                  </a:cubicBezTo>
                  <a:cubicBezTo>
                    <a:pt x="1" y="170"/>
                    <a:pt x="44" y="309"/>
                    <a:pt x="151" y="327"/>
                  </a:cubicBezTo>
                  <a:lnTo>
                    <a:pt x="182" y="331"/>
                  </a:lnTo>
                  <a:cubicBezTo>
                    <a:pt x="193" y="333"/>
                    <a:pt x="205" y="334"/>
                    <a:pt x="217" y="334"/>
                  </a:cubicBezTo>
                  <a:cubicBezTo>
                    <a:pt x="273" y="334"/>
                    <a:pt x="330" y="312"/>
                    <a:pt x="358" y="258"/>
                  </a:cubicBezTo>
                  <a:cubicBezTo>
                    <a:pt x="392" y="196"/>
                    <a:pt x="382" y="120"/>
                    <a:pt x="332" y="68"/>
                  </a:cubicBezTo>
                  <a:lnTo>
                    <a:pt x="310" y="47"/>
                  </a:lnTo>
                  <a:cubicBezTo>
                    <a:pt x="277" y="16"/>
                    <a:pt x="23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1759487" y="2227235"/>
              <a:ext cx="41103" cy="38229"/>
            </a:xfrm>
            <a:custGeom>
              <a:avLst/>
              <a:gdLst/>
              <a:ahLst/>
              <a:cxnLst/>
              <a:rect l="l" t="t" r="r" b="b"/>
              <a:pathLst>
                <a:path w="844" h="785" extrusionOk="0">
                  <a:moveTo>
                    <a:pt x="585" y="0"/>
                  </a:moveTo>
                  <a:cubicBezTo>
                    <a:pt x="522" y="0"/>
                    <a:pt x="467" y="45"/>
                    <a:pt x="455" y="106"/>
                  </a:cubicBezTo>
                  <a:cubicBezTo>
                    <a:pt x="449" y="106"/>
                    <a:pt x="443" y="105"/>
                    <a:pt x="437" y="105"/>
                  </a:cubicBezTo>
                  <a:cubicBezTo>
                    <a:pt x="1" y="105"/>
                    <a:pt x="7" y="785"/>
                    <a:pt x="443" y="785"/>
                  </a:cubicBezTo>
                  <a:cubicBezTo>
                    <a:pt x="759" y="785"/>
                    <a:pt x="843" y="432"/>
                    <a:pt x="703" y="236"/>
                  </a:cubicBezTo>
                  <a:cubicBezTo>
                    <a:pt x="762" y="151"/>
                    <a:pt x="724" y="0"/>
                    <a:pt x="590" y="0"/>
                  </a:cubicBezTo>
                  <a:cubicBezTo>
                    <a:pt x="588" y="0"/>
                    <a:pt x="587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1"/>
            <p:cNvSpPr/>
            <p:nvPr/>
          </p:nvSpPr>
          <p:spPr>
            <a:xfrm>
              <a:off x="1825819" y="2235709"/>
              <a:ext cx="38424" cy="31606"/>
            </a:xfrm>
            <a:custGeom>
              <a:avLst/>
              <a:gdLst/>
              <a:ahLst/>
              <a:cxnLst/>
              <a:rect l="l" t="t" r="r" b="b"/>
              <a:pathLst>
                <a:path w="789" h="649" extrusionOk="0">
                  <a:moveTo>
                    <a:pt x="211" y="0"/>
                  </a:moveTo>
                  <a:cubicBezTo>
                    <a:pt x="104" y="0"/>
                    <a:pt x="0" y="98"/>
                    <a:pt x="6" y="208"/>
                  </a:cubicBezTo>
                  <a:cubicBezTo>
                    <a:pt x="12" y="320"/>
                    <a:pt x="100" y="413"/>
                    <a:pt x="216" y="413"/>
                  </a:cubicBezTo>
                  <a:cubicBezTo>
                    <a:pt x="255" y="412"/>
                    <a:pt x="294" y="400"/>
                    <a:pt x="326" y="377"/>
                  </a:cubicBezTo>
                  <a:lnTo>
                    <a:pt x="326" y="377"/>
                  </a:lnTo>
                  <a:cubicBezTo>
                    <a:pt x="307" y="473"/>
                    <a:pt x="349" y="569"/>
                    <a:pt x="431" y="620"/>
                  </a:cubicBezTo>
                  <a:cubicBezTo>
                    <a:pt x="464" y="641"/>
                    <a:pt x="501" y="649"/>
                    <a:pt x="539" y="649"/>
                  </a:cubicBezTo>
                  <a:cubicBezTo>
                    <a:pt x="560" y="649"/>
                    <a:pt x="582" y="646"/>
                    <a:pt x="602" y="642"/>
                  </a:cubicBezTo>
                  <a:cubicBezTo>
                    <a:pt x="683" y="623"/>
                    <a:pt x="729" y="557"/>
                    <a:pt x="756" y="484"/>
                  </a:cubicBezTo>
                  <a:cubicBezTo>
                    <a:pt x="788" y="401"/>
                    <a:pt x="739" y="301"/>
                    <a:pt x="675" y="252"/>
                  </a:cubicBezTo>
                  <a:cubicBezTo>
                    <a:pt x="635" y="223"/>
                    <a:pt x="588" y="208"/>
                    <a:pt x="541" y="208"/>
                  </a:cubicBezTo>
                  <a:cubicBezTo>
                    <a:pt x="498" y="208"/>
                    <a:pt x="454" y="220"/>
                    <a:pt x="417" y="245"/>
                  </a:cubicBezTo>
                  <a:cubicBezTo>
                    <a:pt x="419" y="232"/>
                    <a:pt x="420" y="218"/>
                    <a:pt x="419" y="205"/>
                  </a:cubicBezTo>
                  <a:cubicBezTo>
                    <a:pt x="413" y="93"/>
                    <a:pt x="32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1"/>
            <p:cNvSpPr/>
            <p:nvPr/>
          </p:nvSpPr>
          <p:spPr>
            <a:xfrm>
              <a:off x="1874424" y="2245206"/>
              <a:ext cx="25714" cy="19870"/>
            </a:xfrm>
            <a:custGeom>
              <a:avLst/>
              <a:gdLst/>
              <a:ahLst/>
              <a:cxnLst/>
              <a:rect l="l" t="t" r="r" b="b"/>
              <a:pathLst>
                <a:path w="528" h="408" extrusionOk="0">
                  <a:moveTo>
                    <a:pt x="263" y="0"/>
                  </a:moveTo>
                  <a:cubicBezTo>
                    <a:pt x="1" y="0"/>
                    <a:pt x="4" y="407"/>
                    <a:pt x="266" y="407"/>
                  </a:cubicBezTo>
                  <a:cubicBezTo>
                    <a:pt x="528" y="407"/>
                    <a:pt x="524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1941973" y="2243160"/>
              <a:ext cx="37353" cy="24934"/>
            </a:xfrm>
            <a:custGeom>
              <a:avLst/>
              <a:gdLst/>
              <a:ahLst/>
              <a:cxnLst/>
              <a:rect l="l" t="t" r="r" b="b"/>
              <a:pathLst>
                <a:path w="767" h="512" extrusionOk="0">
                  <a:moveTo>
                    <a:pt x="297" y="0"/>
                  </a:moveTo>
                  <a:cubicBezTo>
                    <a:pt x="261" y="0"/>
                    <a:pt x="224" y="10"/>
                    <a:pt x="189" y="29"/>
                  </a:cubicBezTo>
                  <a:cubicBezTo>
                    <a:pt x="167" y="42"/>
                    <a:pt x="145" y="57"/>
                    <a:pt x="122" y="71"/>
                  </a:cubicBezTo>
                  <a:cubicBezTo>
                    <a:pt x="35" y="124"/>
                    <a:pt x="0" y="234"/>
                    <a:pt x="39" y="329"/>
                  </a:cubicBezTo>
                  <a:cubicBezTo>
                    <a:pt x="70" y="399"/>
                    <a:pt x="147" y="456"/>
                    <a:pt x="227" y="456"/>
                  </a:cubicBezTo>
                  <a:cubicBezTo>
                    <a:pt x="246" y="456"/>
                    <a:pt x="265" y="453"/>
                    <a:pt x="283" y="446"/>
                  </a:cubicBezTo>
                  <a:lnTo>
                    <a:pt x="287" y="445"/>
                  </a:lnTo>
                  <a:cubicBezTo>
                    <a:pt x="308" y="466"/>
                    <a:pt x="337" y="480"/>
                    <a:pt x="367" y="485"/>
                  </a:cubicBezTo>
                  <a:lnTo>
                    <a:pt x="495" y="506"/>
                  </a:lnTo>
                  <a:cubicBezTo>
                    <a:pt x="514" y="510"/>
                    <a:pt x="533" y="512"/>
                    <a:pt x="551" y="512"/>
                  </a:cubicBezTo>
                  <a:cubicBezTo>
                    <a:pt x="586" y="512"/>
                    <a:pt x="620" y="504"/>
                    <a:pt x="652" y="485"/>
                  </a:cubicBezTo>
                  <a:cubicBezTo>
                    <a:pt x="698" y="458"/>
                    <a:pt x="730" y="414"/>
                    <a:pt x="744" y="362"/>
                  </a:cubicBezTo>
                  <a:cubicBezTo>
                    <a:pt x="767" y="264"/>
                    <a:pt x="712" y="133"/>
                    <a:pt x="600" y="114"/>
                  </a:cubicBezTo>
                  <a:lnTo>
                    <a:pt x="474" y="92"/>
                  </a:lnTo>
                  <a:cubicBezTo>
                    <a:pt x="432" y="33"/>
                    <a:pt x="36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1"/>
            <p:cNvSpPr/>
            <p:nvPr/>
          </p:nvSpPr>
          <p:spPr>
            <a:xfrm>
              <a:off x="1997932" y="2255092"/>
              <a:ext cx="24447" cy="20210"/>
            </a:xfrm>
            <a:custGeom>
              <a:avLst/>
              <a:gdLst/>
              <a:ahLst/>
              <a:cxnLst/>
              <a:rect l="l" t="t" r="r" b="b"/>
              <a:pathLst>
                <a:path w="502" h="415" extrusionOk="0">
                  <a:moveTo>
                    <a:pt x="250" y="1"/>
                  </a:moveTo>
                  <a:cubicBezTo>
                    <a:pt x="163" y="1"/>
                    <a:pt x="77" y="60"/>
                    <a:pt x="46" y="152"/>
                  </a:cubicBezTo>
                  <a:cubicBezTo>
                    <a:pt x="45" y="155"/>
                    <a:pt x="42" y="160"/>
                    <a:pt x="41" y="164"/>
                  </a:cubicBezTo>
                  <a:cubicBezTo>
                    <a:pt x="1" y="287"/>
                    <a:pt x="113" y="415"/>
                    <a:pt x="233" y="415"/>
                  </a:cubicBezTo>
                  <a:cubicBezTo>
                    <a:pt x="251" y="415"/>
                    <a:pt x="270" y="412"/>
                    <a:pt x="288" y="405"/>
                  </a:cubicBezTo>
                  <a:lnTo>
                    <a:pt x="301" y="402"/>
                  </a:lnTo>
                  <a:cubicBezTo>
                    <a:pt x="445" y="352"/>
                    <a:pt x="502" y="171"/>
                    <a:pt x="388" y="59"/>
                  </a:cubicBezTo>
                  <a:cubicBezTo>
                    <a:pt x="347" y="19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1"/>
            <p:cNvSpPr/>
            <p:nvPr/>
          </p:nvSpPr>
          <p:spPr>
            <a:xfrm>
              <a:off x="928438" y="2785258"/>
              <a:ext cx="164509" cy="61654"/>
            </a:xfrm>
            <a:custGeom>
              <a:avLst/>
              <a:gdLst/>
              <a:ahLst/>
              <a:cxnLst/>
              <a:rect l="l" t="t" r="r" b="b"/>
              <a:pathLst>
                <a:path w="3378" h="1266" extrusionOk="0">
                  <a:moveTo>
                    <a:pt x="1091" y="1"/>
                  </a:moveTo>
                  <a:cubicBezTo>
                    <a:pt x="1017" y="1"/>
                    <a:pt x="949" y="42"/>
                    <a:pt x="916" y="108"/>
                  </a:cubicBezTo>
                  <a:cubicBezTo>
                    <a:pt x="858" y="55"/>
                    <a:pt x="782" y="26"/>
                    <a:pt x="703" y="26"/>
                  </a:cubicBezTo>
                  <a:cubicBezTo>
                    <a:pt x="700" y="26"/>
                    <a:pt x="697" y="26"/>
                    <a:pt x="694" y="26"/>
                  </a:cubicBezTo>
                  <a:cubicBezTo>
                    <a:pt x="596" y="26"/>
                    <a:pt x="520" y="60"/>
                    <a:pt x="466" y="114"/>
                  </a:cubicBezTo>
                  <a:cubicBezTo>
                    <a:pt x="436" y="105"/>
                    <a:pt x="404" y="101"/>
                    <a:pt x="373" y="101"/>
                  </a:cubicBezTo>
                  <a:cubicBezTo>
                    <a:pt x="101" y="101"/>
                    <a:pt x="1" y="363"/>
                    <a:pt x="68" y="561"/>
                  </a:cubicBezTo>
                  <a:cubicBezTo>
                    <a:pt x="21" y="604"/>
                    <a:pt x="38" y="703"/>
                    <a:pt x="120" y="703"/>
                  </a:cubicBezTo>
                  <a:cubicBezTo>
                    <a:pt x="132" y="703"/>
                    <a:pt x="144" y="700"/>
                    <a:pt x="154" y="696"/>
                  </a:cubicBezTo>
                  <a:cubicBezTo>
                    <a:pt x="213" y="751"/>
                    <a:pt x="290" y="780"/>
                    <a:pt x="370" y="780"/>
                  </a:cubicBezTo>
                  <a:cubicBezTo>
                    <a:pt x="373" y="780"/>
                    <a:pt x="376" y="780"/>
                    <a:pt x="379" y="780"/>
                  </a:cubicBezTo>
                  <a:cubicBezTo>
                    <a:pt x="382" y="780"/>
                    <a:pt x="384" y="780"/>
                    <a:pt x="387" y="780"/>
                  </a:cubicBezTo>
                  <a:cubicBezTo>
                    <a:pt x="430" y="780"/>
                    <a:pt x="471" y="771"/>
                    <a:pt x="510" y="755"/>
                  </a:cubicBezTo>
                  <a:cubicBezTo>
                    <a:pt x="552" y="780"/>
                    <a:pt x="598" y="792"/>
                    <a:pt x="646" y="792"/>
                  </a:cubicBezTo>
                  <a:cubicBezTo>
                    <a:pt x="714" y="792"/>
                    <a:pt x="795" y="761"/>
                    <a:pt x="841" y="710"/>
                  </a:cubicBezTo>
                  <a:cubicBezTo>
                    <a:pt x="857" y="692"/>
                    <a:pt x="870" y="673"/>
                    <a:pt x="882" y="654"/>
                  </a:cubicBezTo>
                  <a:cubicBezTo>
                    <a:pt x="961" y="599"/>
                    <a:pt x="1013" y="511"/>
                    <a:pt x="1022" y="416"/>
                  </a:cubicBezTo>
                  <a:cubicBezTo>
                    <a:pt x="1047" y="425"/>
                    <a:pt x="1074" y="430"/>
                    <a:pt x="1101" y="430"/>
                  </a:cubicBezTo>
                  <a:cubicBezTo>
                    <a:pt x="1129" y="430"/>
                    <a:pt x="1157" y="425"/>
                    <a:pt x="1184" y="414"/>
                  </a:cubicBezTo>
                  <a:lnTo>
                    <a:pt x="1184" y="414"/>
                  </a:lnTo>
                  <a:cubicBezTo>
                    <a:pt x="1182" y="423"/>
                    <a:pt x="1182" y="433"/>
                    <a:pt x="1182" y="442"/>
                  </a:cubicBezTo>
                  <a:cubicBezTo>
                    <a:pt x="1183" y="454"/>
                    <a:pt x="1184" y="467"/>
                    <a:pt x="1187" y="478"/>
                  </a:cubicBezTo>
                  <a:cubicBezTo>
                    <a:pt x="1083" y="509"/>
                    <a:pt x="996" y="609"/>
                    <a:pt x="1002" y="722"/>
                  </a:cubicBezTo>
                  <a:cubicBezTo>
                    <a:pt x="1002" y="731"/>
                    <a:pt x="1005" y="741"/>
                    <a:pt x="1007" y="750"/>
                  </a:cubicBezTo>
                  <a:cubicBezTo>
                    <a:pt x="997" y="772"/>
                    <a:pt x="993" y="795"/>
                    <a:pt x="995" y="817"/>
                  </a:cubicBezTo>
                  <a:cubicBezTo>
                    <a:pt x="997" y="912"/>
                    <a:pt x="1074" y="990"/>
                    <a:pt x="1170" y="990"/>
                  </a:cubicBezTo>
                  <a:cubicBezTo>
                    <a:pt x="1197" y="990"/>
                    <a:pt x="1222" y="983"/>
                    <a:pt x="1246" y="971"/>
                  </a:cubicBezTo>
                  <a:lnTo>
                    <a:pt x="1254" y="971"/>
                  </a:lnTo>
                  <a:cubicBezTo>
                    <a:pt x="1279" y="1021"/>
                    <a:pt x="1314" y="1066"/>
                    <a:pt x="1355" y="1104"/>
                  </a:cubicBezTo>
                  <a:cubicBezTo>
                    <a:pt x="1467" y="1205"/>
                    <a:pt x="1602" y="1266"/>
                    <a:pt x="1755" y="1266"/>
                  </a:cubicBezTo>
                  <a:cubicBezTo>
                    <a:pt x="1974" y="1266"/>
                    <a:pt x="2172" y="1136"/>
                    <a:pt x="2261" y="937"/>
                  </a:cubicBezTo>
                  <a:cubicBezTo>
                    <a:pt x="2274" y="940"/>
                    <a:pt x="2287" y="941"/>
                    <a:pt x="2300" y="941"/>
                  </a:cubicBezTo>
                  <a:cubicBezTo>
                    <a:pt x="2302" y="941"/>
                    <a:pt x="2304" y="941"/>
                    <a:pt x="2306" y="941"/>
                  </a:cubicBezTo>
                  <a:cubicBezTo>
                    <a:pt x="2358" y="941"/>
                    <a:pt x="2407" y="927"/>
                    <a:pt x="2450" y="900"/>
                  </a:cubicBezTo>
                  <a:cubicBezTo>
                    <a:pt x="2473" y="923"/>
                    <a:pt x="2503" y="936"/>
                    <a:pt x="2535" y="936"/>
                  </a:cubicBezTo>
                  <a:cubicBezTo>
                    <a:pt x="2537" y="936"/>
                    <a:pt x="2538" y="936"/>
                    <a:pt x="2539" y="936"/>
                  </a:cubicBezTo>
                  <a:cubicBezTo>
                    <a:pt x="2541" y="936"/>
                    <a:pt x="2542" y="936"/>
                    <a:pt x="2543" y="936"/>
                  </a:cubicBezTo>
                  <a:cubicBezTo>
                    <a:pt x="2583" y="936"/>
                    <a:pt x="2620" y="917"/>
                    <a:pt x="2642" y="884"/>
                  </a:cubicBezTo>
                  <a:cubicBezTo>
                    <a:pt x="2682" y="958"/>
                    <a:pt x="2758" y="1003"/>
                    <a:pt x="2842" y="1003"/>
                  </a:cubicBezTo>
                  <a:cubicBezTo>
                    <a:pt x="2850" y="1003"/>
                    <a:pt x="2857" y="1002"/>
                    <a:pt x="2866" y="1000"/>
                  </a:cubicBezTo>
                  <a:cubicBezTo>
                    <a:pt x="2892" y="1043"/>
                    <a:pt x="2939" y="1071"/>
                    <a:pt x="2989" y="1071"/>
                  </a:cubicBezTo>
                  <a:cubicBezTo>
                    <a:pt x="3000" y="1069"/>
                    <a:pt x="3010" y="1068"/>
                    <a:pt x="3020" y="1066"/>
                  </a:cubicBezTo>
                  <a:lnTo>
                    <a:pt x="3023" y="1067"/>
                  </a:lnTo>
                  <a:cubicBezTo>
                    <a:pt x="3058" y="1082"/>
                    <a:pt x="3090" y="1087"/>
                    <a:pt x="3123" y="1087"/>
                  </a:cubicBezTo>
                  <a:cubicBezTo>
                    <a:pt x="3143" y="1087"/>
                    <a:pt x="3163" y="1085"/>
                    <a:pt x="3184" y="1083"/>
                  </a:cubicBezTo>
                  <a:cubicBezTo>
                    <a:pt x="3250" y="1075"/>
                    <a:pt x="3306" y="1052"/>
                    <a:pt x="3340" y="992"/>
                  </a:cubicBezTo>
                  <a:cubicBezTo>
                    <a:pt x="3370" y="941"/>
                    <a:pt x="3377" y="858"/>
                    <a:pt x="3339" y="808"/>
                  </a:cubicBezTo>
                  <a:cubicBezTo>
                    <a:pt x="3303" y="764"/>
                    <a:pt x="3273" y="712"/>
                    <a:pt x="3220" y="684"/>
                  </a:cubicBezTo>
                  <a:cubicBezTo>
                    <a:pt x="3188" y="667"/>
                    <a:pt x="3152" y="655"/>
                    <a:pt x="3119" y="642"/>
                  </a:cubicBezTo>
                  <a:cubicBezTo>
                    <a:pt x="3083" y="624"/>
                    <a:pt x="3044" y="615"/>
                    <a:pt x="3004" y="614"/>
                  </a:cubicBezTo>
                  <a:cubicBezTo>
                    <a:pt x="2961" y="568"/>
                    <a:pt x="2901" y="542"/>
                    <a:pt x="2838" y="542"/>
                  </a:cubicBezTo>
                  <a:cubicBezTo>
                    <a:pt x="2739" y="546"/>
                    <a:pt x="2652" y="610"/>
                    <a:pt x="2620" y="703"/>
                  </a:cubicBezTo>
                  <a:cubicBezTo>
                    <a:pt x="2610" y="693"/>
                    <a:pt x="2597" y="686"/>
                    <a:pt x="2582" y="681"/>
                  </a:cubicBezTo>
                  <a:cubicBezTo>
                    <a:pt x="2598" y="522"/>
                    <a:pt x="2503" y="347"/>
                    <a:pt x="2295" y="347"/>
                  </a:cubicBezTo>
                  <a:cubicBezTo>
                    <a:pt x="2263" y="347"/>
                    <a:pt x="2231" y="352"/>
                    <a:pt x="2200" y="363"/>
                  </a:cubicBezTo>
                  <a:cubicBezTo>
                    <a:pt x="2185" y="340"/>
                    <a:pt x="2166" y="318"/>
                    <a:pt x="2145" y="301"/>
                  </a:cubicBezTo>
                  <a:cubicBezTo>
                    <a:pt x="2034" y="199"/>
                    <a:pt x="1898" y="139"/>
                    <a:pt x="1746" y="139"/>
                  </a:cubicBezTo>
                  <a:cubicBezTo>
                    <a:pt x="1608" y="141"/>
                    <a:pt x="1474" y="194"/>
                    <a:pt x="1371" y="286"/>
                  </a:cubicBezTo>
                  <a:cubicBezTo>
                    <a:pt x="1360" y="284"/>
                    <a:pt x="1349" y="283"/>
                    <a:pt x="1339" y="283"/>
                  </a:cubicBezTo>
                  <a:cubicBezTo>
                    <a:pt x="1323" y="283"/>
                    <a:pt x="1308" y="285"/>
                    <a:pt x="1293" y="290"/>
                  </a:cubicBezTo>
                  <a:cubicBezTo>
                    <a:pt x="1334" y="165"/>
                    <a:pt x="1267" y="1"/>
                    <a:pt x="1097" y="1"/>
                  </a:cubicBezTo>
                  <a:cubicBezTo>
                    <a:pt x="1095" y="1"/>
                    <a:pt x="1093" y="1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1"/>
            <p:cNvSpPr/>
            <p:nvPr/>
          </p:nvSpPr>
          <p:spPr>
            <a:xfrm>
              <a:off x="960533" y="2760079"/>
              <a:ext cx="25714" cy="24155"/>
            </a:xfrm>
            <a:custGeom>
              <a:avLst/>
              <a:gdLst/>
              <a:ahLst/>
              <a:cxnLst/>
              <a:rect l="l" t="t" r="r" b="b"/>
              <a:pathLst>
                <a:path w="528" h="496" extrusionOk="0">
                  <a:moveTo>
                    <a:pt x="260" y="1"/>
                  </a:moveTo>
                  <a:cubicBezTo>
                    <a:pt x="223" y="1"/>
                    <a:pt x="187" y="8"/>
                    <a:pt x="156" y="21"/>
                  </a:cubicBezTo>
                  <a:cubicBezTo>
                    <a:pt x="69" y="58"/>
                    <a:pt x="0" y="151"/>
                    <a:pt x="5" y="250"/>
                  </a:cubicBezTo>
                  <a:cubicBezTo>
                    <a:pt x="8" y="338"/>
                    <a:pt x="55" y="419"/>
                    <a:pt x="131" y="464"/>
                  </a:cubicBezTo>
                  <a:cubicBezTo>
                    <a:pt x="167" y="485"/>
                    <a:pt x="211" y="496"/>
                    <a:pt x="256" y="496"/>
                  </a:cubicBezTo>
                  <a:cubicBezTo>
                    <a:pt x="322" y="496"/>
                    <a:pt x="389" y="472"/>
                    <a:pt x="432" y="422"/>
                  </a:cubicBezTo>
                  <a:lnTo>
                    <a:pt x="438" y="414"/>
                  </a:lnTo>
                  <a:cubicBezTo>
                    <a:pt x="527" y="311"/>
                    <a:pt x="524" y="181"/>
                    <a:pt x="436" y="79"/>
                  </a:cubicBezTo>
                  <a:lnTo>
                    <a:pt x="428" y="70"/>
                  </a:lnTo>
                  <a:cubicBezTo>
                    <a:pt x="388" y="23"/>
                    <a:pt x="323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1"/>
            <p:cNvSpPr/>
            <p:nvPr/>
          </p:nvSpPr>
          <p:spPr>
            <a:xfrm>
              <a:off x="973439" y="2687173"/>
              <a:ext cx="25275" cy="22110"/>
            </a:xfrm>
            <a:custGeom>
              <a:avLst/>
              <a:gdLst/>
              <a:ahLst/>
              <a:cxnLst/>
              <a:rect l="l" t="t" r="r" b="b"/>
              <a:pathLst>
                <a:path w="519" h="454" extrusionOk="0">
                  <a:moveTo>
                    <a:pt x="275" y="0"/>
                  </a:moveTo>
                  <a:cubicBezTo>
                    <a:pt x="254" y="0"/>
                    <a:pt x="234" y="4"/>
                    <a:pt x="213" y="12"/>
                  </a:cubicBezTo>
                  <a:lnTo>
                    <a:pt x="199" y="17"/>
                  </a:lnTo>
                  <a:cubicBezTo>
                    <a:pt x="75" y="64"/>
                    <a:pt x="0" y="188"/>
                    <a:pt x="58" y="318"/>
                  </a:cubicBezTo>
                  <a:cubicBezTo>
                    <a:pt x="93" y="400"/>
                    <a:pt x="178" y="454"/>
                    <a:pt x="264" y="454"/>
                  </a:cubicBezTo>
                  <a:cubicBezTo>
                    <a:pt x="302" y="454"/>
                    <a:pt x="340" y="443"/>
                    <a:pt x="374" y="421"/>
                  </a:cubicBezTo>
                  <a:lnTo>
                    <a:pt x="387" y="413"/>
                  </a:lnTo>
                  <a:cubicBezTo>
                    <a:pt x="480" y="356"/>
                    <a:pt x="518" y="238"/>
                    <a:pt x="475" y="137"/>
                  </a:cubicBezTo>
                  <a:cubicBezTo>
                    <a:pt x="443" y="62"/>
                    <a:pt x="360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1130259" y="2548617"/>
              <a:ext cx="27272" cy="25275"/>
            </a:xfrm>
            <a:custGeom>
              <a:avLst/>
              <a:gdLst/>
              <a:ahLst/>
              <a:cxnLst/>
              <a:rect l="l" t="t" r="r" b="b"/>
              <a:pathLst>
                <a:path w="560" h="519" extrusionOk="0">
                  <a:moveTo>
                    <a:pt x="426" y="73"/>
                  </a:moveTo>
                  <a:cubicBezTo>
                    <a:pt x="426" y="73"/>
                    <a:pt x="428" y="75"/>
                    <a:pt x="434" y="83"/>
                  </a:cubicBezTo>
                  <a:cubicBezTo>
                    <a:pt x="429" y="77"/>
                    <a:pt x="425" y="73"/>
                    <a:pt x="426" y="73"/>
                  </a:cubicBezTo>
                  <a:close/>
                  <a:moveTo>
                    <a:pt x="434" y="87"/>
                  </a:moveTo>
                  <a:lnTo>
                    <a:pt x="440" y="91"/>
                  </a:lnTo>
                  <a:lnTo>
                    <a:pt x="452" y="108"/>
                  </a:lnTo>
                  <a:lnTo>
                    <a:pt x="452" y="108"/>
                  </a:lnTo>
                  <a:cubicBezTo>
                    <a:pt x="447" y="101"/>
                    <a:pt x="440" y="94"/>
                    <a:pt x="433" y="87"/>
                  </a:cubicBezTo>
                  <a:close/>
                  <a:moveTo>
                    <a:pt x="253" y="0"/>
                  </a:moveTo>
                  <a:cubicBezTo>
                    <a:pt x="177" y="0"/>
                    <a:pt x="82" y="45"/>
                    <a:pt x="50" y="119"/>
                  </a:cubicBezTo>
                  <a:cubicBezTo>
                    <a:pt x="15" y="199"/>
                    <a:pt x="1" y="272"/>
                    <a:pt x="38" y="356"/>
                  </a:cubicBezTo>
                  <a:cubicBezTo>
                    <a:pt x="70" y="431"/>
                    <a:pt x="137" y="488"/>
                    <a:pt x="216" y="510"/>
                  </a:cubicBezTo>
                  <a:cubicBezTo>
                    <a:pt x="239" y="516"/>
                    <a:pt x="262" y="519"/>
                    <a:pt x="285" y="519"/>
                  </a:cubicBezTo>
                  <a:cubicBezTo>
                    <a:pt x="334" y="519"/>
                    <a:pt x="384" y="505"/>
                    <a:pt x="427" y="479"/>
                  </a:cubicBezTo>
                  <a:cubicBezTo>
                    <a:pt x="465" y="454"/>
                    <a:pt x="496" y="422"/>
                    <a:pt x="520" y="384"/>
                  </a:cubicBezTo>
                  <a:cubicBezTo>
                    <a:pt x="559" y="322"/>
                    <a:pt x="552" y="256"/>
                    <a:pt x="541" y="189"/>
                  </a:cubicBezTo>
                  <a:cubicBezTo>
                    <a:pt x="530" y="110"/>
                    <a:pt x="445" y="40"/>
                    <a:pt x="371" y="21"/>
                  </a:cubicBezTo>
                  <a:cubicBezTo>
                    <a:pt x="358" y="18"/>
                    <a:pt x="344" y="16"/>
                    <a:pt x="329" y="15"/>
                  </a:cubicBezTo>
                  <a:cubicBezTo>
                    <a:pt x="304" y="5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1"/>
            <p:cNvSpPr/>
            <p:nvPr/>
          </p:nvSpPr>
          <p:spPr>
            <a:xfrm>
              <a:off x="1186607" y="2540581"/>
              <a:ext cx="23084" cy="22451"/>
            </a:xfrm>
            <a:custGeom>
              <a:avLst/>
              <a:gdLst/>
              <a:ahLst/>
              <a:cxnLst/>
              <a:rect l="l" t="t" r="r" b="b"/>
              <a:pathLst>
                <a:path w="474" h="461" extrusionOk="0">
                  <a:moveTo>
                    <a:pt x="235" y="0"/>
                  </a:moveTo>
                  <a:cubicBezTo>
                    <a:pt x="115" y="0"/>
                    <a:pt x="1" y="108"/>
                    <a:pt x="7" y="232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1"/>
                    <a:pt x="467" y="229"/>
                  </a:cubicBezTo>
                  <a:cubicBezTo>
                    <a:pt x="460" y="102"/>
                    <a:pt x="36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1"/>
            <p:cNvSpPr/>
            <p:nvPr/>
          </p:nvSpPr>
          <p:spPr>
            <a:xfrm>
              <a:off x="1224010" y="2532545"/>
              <a:ext cx="23960" cy="21915"/>
            </a:xfrm>
            <a:custGeom>
              <a:avLst/>
              <a:gdLst/>
              <a:ahLst/>
              <a:cxnLst/>
              <a:rect l="l" t="t" r="r" b="b"/>
              <a:pathLst>
                <a:path w="492" h="450" extrusionOk="0">
                  <a:moveTo>
                    <a:pt x="263" y="1"/>
                  </a:moveTo>
                  <a:cubicBezTo>
                    <a:pt x="226" y="1"/>
                    <a:pt x="189" y="11"/>
                    <a:pt x="155" y="34"/>
                  </a:cubicBezTo>
                  <a:lnTo>
                    <a:pt x="134" y="47"/>
                  </a:lnTo>
                  <a:cubicBezTo>
                    <a:pt x="0" y="136"/>
                    <a:pt x="6" y="316"/>
                    <a:pt x="137" y="403"/>
                  </a:cubicBezTo>
                  <a:lnTo>
                    <a:pt x="157" y="417"/>
                  </a:lnTo>
                  <a:cubicBezTo>
                    <a:pt x="191" y="439"/>
                    <a:pt x="228" y="449"/>
                    <a:pt x="263" y="449"/>
                  </a:cubicBezTo>
                  <a:cubicBezTo>
                    <a:pt x="380" y="449"/>
                    <a:pt x="491" y="345"/>
                    <a:pt x="489" y="222"/>
                  </a:cubicBezTo>
                  <a:cubicBezTo>
                    <a:pt x="489" y="101"/>
                    <a:pt x="378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1043667" y="2563909"/>
              <a:ext cx="90290" cy="81183"/>
            </a:xfrm>
            <a:custGeom>
              <a:avLst/>
              <a:gdLst/>
              <a:ahLst/>
              <a:cxnLst/>
              <a:rect l="l" t="t" r="r" b="b"/>
              <a:pathLst>
                <a:path w="1854" h="1667" extrusionOk="0">
                  <a:moveTo>
                    <a:pt x="1411" y="1"/>
                  </a:moveTo>
                  <a:cubicBezTo>
                    <a:pt x="1252" y="1"/>
                    <a:pt x="1152" y="91"/>
                    <a:pt x="1109" y="207"/>
                  </a:cubicBezTo>
                  <a:cubicBezTo>
                    <a:pt x="1053" y="211"/>
                    <a:pt x="1002" y="238"/>
                    <a:pt x="962" y="277"/>
                  </a:cubicBezTo>
                  <a:cubicBezTo>
                    <a:pt x="953" y="286"/>
                    <a:pt x="945" y="295"/>
                    <a:pt x="936" y="304"/>
                  </a:cubicBezTo>
                  <a:cubicBezTo>
                    <a:pt x="923" y="317"/>
                    <a:pt x="912" y="333"/>
                    <a:pt x="903" y="349"/>
                  </a:cubicBezTo>
                  <a:cubicBezTo>
                    <a:pt x="855" y="314"/>
                    <a:pt x="798" y="295"/>
                    <a:pt x="739" y="293"/>
                  </a:cubicBezTo>
                  <a:cubicBezTo>
                    <a:pt x="736" y="293"/>
                    <a:pt x="734" y="293"/>
                    <a:pt x="731" y="293"/>
                  </a:cubicBezTo>
                  <a:cubicBezTo>
                    <a:pt x="660" y="293"/>
                    <a:pt x="606" y="327"/>
                    <a:pt x="553" y="371"/>
                  </a:cubicBezTo>
                  <a:cubicBezTo>
                    <a:pt x="447" y="458"/>
                    <a:pt x="452" y="629"/>
                    <a:pt x="530" y="729"/>
                  </a:cubicBezTo>
                  <a:cubicBezTo>
                    <a:pt x="541" y="742"/>
                    <a:pt x="553" y="754"/>
                    <a:pt x="566" y="765"/>
                  </a:cubicBezTo>
                  <a:cubicBezTo>
                    <a:pt x="559" y="764"/>
                    <a:pt x="551" y="764"/>
                    <a:pt x="544" y="764"/>
                  </a:cubicBezTo>
                  <a:cubicBezTo>
                    <a:pt x="507" y="764"/>
                    <a:pt x="471" y="775"/>
                    <a:pt x="441" y="796"/>
                  </a:cubicBezTo>
                  <a:cubicBezTo>
                    <a:pt x="414" y="789"/>
                    <a:pt x="385" y="785"/>
                    <a:pt x="358" y="784"/>
                  </a:cubicBezTo>
                  <a:cubicBezTo>
                    <a:pt x="353" y="784"/>
                    <a:pt x="350" y="785"/>
                    <a:pt x="345" y="785"/>
                  </a:cubicBezTo>
                  <a:cubicBezTo>
                    <a:pt x="330" y="780"/>
                    <a:pt x="314" y="778"/>
                    <a:pt x="299" y="778"/>
                  </a:cubicBezTo>
                  <a:cubicBezTo>
                    <a:pt x="269" y="778"/>
                    <a:pt x="240" y="786"/>
                    <a:pt x="215" y="803"/>
                  </a:cubicBezTo>
                  <a:cubicBezTo>
                    <a:pt x="191" y="818"/>
                    <a:pt x="172" y="840"/>
                    <a:pt x="158" y="864"/>
                  </a:cubicBezTo>
                  <a:cubicBezTo>
                    <a:pt x="1" y="1024"/>
                    <a:pt x="70" y="1373"/>
                    <a:pt x="363" y="1373"/>
                  </a:cubicBezTo>
                  <a:cubicBezTo>
                    <a:pt x="373" y="1373"/>
                    <a:pt x="384" y="1372"/>
                    <a:pt x="395" y="1369"/>
                  </a:cubicBezTo>
                  <a:lnTo>
                    <a:pt x="395" y="1369"/>
                  </a:lnTo>
                  <a:cubicBezTo>
                    <a:pt x="378" y="1399"/>
                    <a:pt x="370" y="1432"/>
                    <a:pt x="371" y="1466"/>
                  </a:cubicBezTo>
                  <a:cubicBezTo>
                    <a:pt x="377" y="1576"/>
                    <a:pt x="461" y="1667"/>
                    <a:pt x="576" y="1667"/>
                  </a:cubicBezTo>
                  <a:cubicBezTo>
                    <a:pt x="683" y="1667"/>
                    <a:pt x="783" y="1572"/>
                    <a:pt x="778" y="1462"/>
                  </a:cubicBezTo>
                  <a:cubicBezTo>
                    <a:pt x="774" y="1357"/>
                    <a:pt x="692" y="1271"/>
                    <a:pt x="588" y="1262"/>
                  </a:cubicBezTo>
                  <a:cubicBezTo>
                    <a:pt x="620" y="1217"/>
                    <a:pt x="638" y="1163"/>
                    <a:pt x="642" y="1109"/>
                  </a:cubicBezTo>
                  <a:cubicBezTo>
                    <a:pt x="697" y="1075"/>
                    <a:pt x="736" y="1015"/>
                    <a:pt x="733" y="948"/>
                  </a:cubicBezTo>
                  <a:cubicBezTo>
                    <a:pt x="730" y="902"/>
                    <a:pt x="711" y="858"/>
                    <a:pt x="680" y="823"/>
                  </a:cubicBezTo>
                  <a:lnTo>
                    <a:pt x="680" y="823"/>
                  </a:lnTo>
                  <a:cubicBezTo>
                    <a:pt x="701" y="828"/>
                    <a:pt x="723" y="831"/>
                    <a:pt x="744" y="831"/>
                  </a:cubicBezTo>
                  <a:cubicBezTo>
                    <a:pt x="814" y="831"/>
                    <a:pt x="882" y="803"/>
                    <a:pt x="933" y="753"/>
                  </a:cubicBezTo>
                  <a:cubicBezTo>
                    <a:pt x="957" y="728"/>
                    <a:pt x="976" y="699"/>
                    <a:pt x="989" y="667"/>
                  </a:cubicBezTo>
                  <a:cubicBezTo>
                    <a:pt x="1005" y="678"/>
                    <a:pt x="1023" y="686"/>
                    <a:pt x="1042" y="692"/>
                  </a:cubicBezTo>
                  <a:lnTo>
                    <a:pt x="1079" y="704"/>
                  </a:lnTo>
                  <a:cubicBezTo>
                    <a:pt x="1102" y="712"/>
                    <a:pt x="1126" y="715"/>
                    <a:pt x="1149" y="715"/>
                  </a:cubicBezTo>
                  <a:cubicBezTo>
                    <a:pt x="1203" y="715"/>
                    <a:pt x="1257" y="696"/>
                    <a:pt x="1299" y="660"/>
                  </a:cubicBezTo>
                  <a:cubicBezTo>
                    <a:pt x="1337" y="673"/>
                    <a:pt x="1377" y="680"/>
                    <a:pt x="1417" y="680"/>
                  </a:cubicBezTo>
                  <a:cubicBezTo>
                    <a:pt x="1854" y="680"/>
                    <a:pt x="1848" y="1"/>
                    <a:pt x="1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1"/>
            <p:cNvSpPr/>
            <p:nvPr/>
          </p:nvSpPr>
          <p:spPr>
            <a:xfrm>
              <a:off x="1006897" y="2674803"/>
              <a:ext cx="18944" cy="14659"/>
            </a:xfrm>
            <a:custGeom>
              <a:avLst/>
              <a:gdLst/>
              <a:ahLst/>
              <a:cxnLst/>
              <a:rect l="l" t="t" r="r" b="b"/>
              <a:pathLst>
                <a:path w="389" h="301" extrusionOk="0">
                  <a:moveTo>
                    <a:pt x="193" y="0"/>
                  </a:moveTo>
                  <a:cubicBezTo>
                    <a:pt x="0" y="0"/>
                    <a:pt x="3" y="300"/>
                    <a:pt x="195" y="300"/>
                  </a:cubicBezTo>
                  <a:cubicBezTo>
                    <a:pt x="388" y="300"/>
                    <a:pt x="386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1"/>
            <p:cNvSpPr/>
            <p:nvPr/>
          </p:nvSpPr>
          <p:spPr>
            <a:xfrm>
              <a:off x="992676" y="2728520"/>
              <a:ext cx="14026" cy="13636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2" y="1"/>
                  </a:moveTo>
                  <a:cubicBezTo>
                    <a:pt x="70" y="1"/>
                    <a:pt x="1" y="67"/>
                    <a:pt x="4" y="141"/>
                  </a:cubicBezTo>
                  <a:cubicBezTo>
                    <a:pt x="7" y="217"/>
                    <a:pt x="68" y="279"/>
                    <a:pt x="145" y="279"/>
                  </a:cubicBezTo>
                  <a:cubicBezTo>
                    <a:pt x="217" y="279"/>
                    <a:pt x="287" y="214"/>
                    <a:pt x="283" y="139"/>
                  </a:cubicBezTo>
                  <a:cubicBezTo>
                    <a:pt x="280" y="62"/>
                    <a:pt x="218" y="2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1"/>
            <p:cNvSpPr/>
            <p:nvPr/>
          </p:nvSpPr>
          <p:spPr>
            <a:xfrm>
              <a:off x="1083213" y="2777368"/>
              <a:ext cx="18555" cy="18019"/>
            </a:xfrm>
            <a:custGeom>
              <a:avLst/>
              <a:gdLst/>
              <a:ahLst/>
              <a:cxnLst/>
              <a:rect l="l" t="t" r="r" b="b"/>
              <a:pathLst>
                <a:path w="381" h="370" extrusionOk="0">
                  <a:moveTo>
                    <a:pt x="189" y="1"/>
                  </a:moveTo>
                  <a:cubicBezTo>
                    <a:pt x="92" y="1"/>
                    <a:pt x="1" y="88"/>
                    <a:pt x="5" y="188"/>
                  </a:cubicBezTo>
                  <a:cubicBezTo>
                    <a:pt x="11" y="286"/>
                    <a:pt x="89" y="370"/>
                    <a:pt x="192" y="370"/>
                  </a:cubicBezTo>
                  <a:cubicBezTo>
                    <a:pt x="289" y="370"/>
                    <a:pt x="380" y="283"/>
                    <a:pt x="375" y="184"/>
                  </a:cubicBezTo>
                  <a:cubicBezTo>
                    <a:pt x="369" y="84"/>
                    <a:pt x="292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1"/>
            <p:cNvSpPr/>
            <p:nvPr/>
          </p:nvSpPr>
          <p:spPr>
            <a:xfrm>
              <a:off x="1196250" y="2778050"/>
              <a:ext cx="9302" cy="7938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96" y="0"/>
                  </a:moveTo>
                  <a:cubicBezTo>
                    <a:pt x="78" y="0"/>
                    <a:pt x="60" y="7"/>
                    <a:pt x="50" y="19"/>
                  </a:cubicBezTo>
                  <a:lnTo>
                    <a:pt x="41" y="32"/>
                  </a:lnTo>
                  <a:cubicBezTo>
                    <a:pt x="1" y="82"/>
                    <a:pt x="24" y="163"/>
                    <a:pt x="95" y="163"/>
                  </a:cubicBezTo>
                  <a:cubicBezTo>
                    <a:pt x="96" y="163"/>
                    <a:pt x="96" y="163"/>
                    <a:pt x="97" y="163"/>
                  </a:cubicBezTo>
                  <a:cubicBezTo>
                    <a:pt x="169" y="163"/>
                    <a:pt x="191" y="81"/>
                    <a:pt x="150" y="31"/>
                  </a:cubicBezTo>
                  <a:lnTo>
                    <a:pt x="141" y="19"/>
                  </a:lnTo>
                  <a:cubicBezTo>
                    <a:pt x="131" y="6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1"/>
            <p:cNvSpPr/>
            <p:nvPr/>
          </p:nvSpPr>
          <p:spPr>
            <a:xfrm>
              <a:off x="1024284" y="2772693"/>
              <a:ext cx="17581" cy="16996"/>
            </a:xfrm>
            <a:custGeom>
              <a:avLst/>
              <a:gdLst/>
              <a:ahLst/>
              <a:cxnLst/>
              <a:rect l="l" t="t" r="r" b="b"/>
              <a:pathLst>
                <a:path w="361" h="349" extrusionOk="0">
                  <a:moveTo>
                    <a:pt x="177" y="1"/>
                  </a:moveTo>
                  <a:cubicBezTo>
                    <a:pt x="163" y="1"/>
                    <a:pt x="148" y="3"/>
                    <a:pt x="132" y="8"/>
                  </a:cubicBezTo>
                  <a:cubicBezTo>
                    <a:pt x="66" y="27"/>
                    <a:pt x="17" y="84"/>
                    <a:pt x="9" y="153"/>
                  </a:cubicBezTo>
                  <a:cubicBezTo>
                    <a:pt x="0" y="213"/>
                    <a:pt x="26" y="275"/>
                    <a:pt x="75" y="312"/>
                  </a:cubicBezTo>
                  <a:cubicBezTo>
                    <a:pt x="105" y="334"/>
                    <a:pt x="147" y="349"/>
                    <a:pt x="188" y="349"/>
                  </a:cubicBezTo>
                  <a:cubicBezTo>
                    <a:pt x="218" y="349"/>
                    <a:pt x="246" y="342"/>
                    <a:pt x="269" y="324"/>
                  </a:cubicBezTo>
                  <a:lnTo>
                    <a:pt x="276" y="318"/>
                  </a:lnTo>
                  <a:cubicBezTo>
                    <a:pt x="319" y="285"/>
                    <a:pt x="348" y="252"/>
                    <a:pt x="355" y="196"/>
                  </a:cubicBezTo>
                  <a:cubicBezTo>
                    <a:pt x="361" y="148"/>
                    <a:pt x="349" y="86"/>
                    <a:pt x="308" y="55"/>
                  </a:cubicBezTo>
                  <a:lnTo>
                    <a:pt x="302" y="50"/>
                  </a:lnTo>
                  <a:cubicBezTo>
                    <a:pt x="265" y="22"/>
                    <a:pt x="223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1138295" y="2788618"/>
              <a:ext cx="14756" cy="14367"/>
            </a:xfrm>
            <a:custGeom>
              <a:avLst/>
              <a:gdLst/>
              <a:ahLst/>
              <a:cxnLst/>
              <a:rect l="l" t="t" r="r" b="b"/>
              <a:pathLst>
                <a:path w="303" h="295" extrusionOk="0">
                  <a:moveTo>
                    <a:pt x="150" y="1"/>
                  </a:moveTo>
                  <a:cubicBezTo>
                    <a:pt x="73" y="1"/>
                    <a:pt x="0" y="70"/>
                    <a:pt x="4" y="149"/>
                  </a:cubicBezTo>
                  <a:cubicBezTo>
                    <a:pt x="6" y="229"/>
                    <a:pt x="72" y="295"/>
                    <a:pt x="152" y="295"/>
                  </a:cubicBezTo>
                  <a:cubicBezTo>
                    <a:pt x="230" y="295"/>
                    <a:pt x="302" y="224"/>
                    <a:pt x="299" y="146"/>
                  </a:cubicBezTo>
                  <a:cubicBezTo>
                    <a:pt x="296" y="65"/>
                    <a:pt x="231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1"/>
            <p:cNvSpPr/>
            <p:nvPr/>
          </p:nvSpPr>
          <p:spPr>
            <a:xfrm>
              <a:off x="1351804" y="2716637"/>
              <a:ext cx="22694" cy="21087"/>
            </a:xfrm>
            <a:custGeom>
              <a:avLst/>
              <a:gdLst/>
              <a:ahLst/>
              <a:cxnLst/>
              <a:rect l="l" t="t" r="r" b="b"/>
              <a:pathLst>
                <a:path w="466" h="433" extrusionOk="0">
                  <a:moveTo>
                    <a:pt x="240" y="1"/>
                  </a:moveTo>
                  <a:cubicBezTo>
                    <a:pt x="184" y="2"/>
                    <a:pt x="130" y="24"/>
                    <a:pt x="91" y="64"/>
                  </a:cubicBezTo>
                  <a:cubicBezTo>
                    <a:pt x="22" y="141"/>
                    <a:pt x="0" y="290"/>
                    <a:pt x="93" y="362"/>
                  </a:cubicBezTo>
                  <a:lnTo>
                    <a:pt x="105" y="372"/>
                  </a:lnTo>
                  <a:cubicBezTo>
                    <a:pt x="150" y="408"/>
                    <a:pt x="196" y="433"/>
                    <a:pt x="255" y="433"/>
                  </a:cubicBezTo>
                  <a:cubicBezTo>
                    <a:pt x="310" y="431"/>
                    <a:pt x="363" y="409"/>
                    <a:pt x="403" y="370"/>
                  </a:cubicBezTo>
                  <a:cubicBezTo>
                    <a:pt x="438" y="329"/>
                    <a:pt x="466" y="277"/>
                    <a:pt x="462" y="221"/>
                  </a:cubicBezTo>
                  <a:cubicBezTo>
                    <a:pt x="459" y="161"/>
                    <a:pt x="436" y="120"/>
                    <a:pt x="399" y="73"/>
                  </a:cubicBezTo>
                  <a:lnTo>
                    <a:pt x="390" y="61"/>
                  </a:lnTo>
                  <a:cubicBezTo>
                    <a:pt x="359" y="22"/>
                    <a:pt x="287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1419840" y="2690728"/>
              <a:ext cx="18847" cy="18263"/>
            </a:xfrm>
            <a:custGeom>
              <a:avLst/>
              <a:gdLst/>
              <a:ahLst/>
              <a:cxnLst/>
              <a:rect l="l" t="t" r="r" b="b"/>
              <a:pathLst>
                <a:path w="387" h="375" extrusionOk="0">
                  <a:moveTo>
                    <a:pt x="192" y="1"/>
                  </a:moveTo>
                  <a:cubicBezTo>
                    <a:pt x="95" y="1"/>
                    <a:pt x="1" y="89"/>
                    <a:pt x="7" y="189"/>
                  </a:cubicBezTo>
                  <a:cubicBezTo>
                    <a:pt x="11" y="290"/>
                    <a:pt x="90" y="374"/>
                    <a:pt x="196" y="374"/>
                  </a:cubicBezTo>
                  <a:cubicBezTo>
                    <a:pt x="293" y="374"/>
                    <a:pt x="386" y="286"/>
                    <a:pt x="381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1470783" y="2632724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0"/>
                  </a:moveTo>
                  <a:cubicBezTo>
                    <a:pt x="1" y="0"/>
                    <a:pt x="4" y="401"/>
                    <a:pt x="263" y="401"/>
                  </a:cubicBezTo>
                  <a:cubicBezTo>
                    <a:pt x="521" y="401"/>
                    <a:pt x="518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1447357" y="2575841"/>
              <a:ext cx="15974" cy="12370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63" y="1"/>
                  </a:moveTo>
                  <a:cubicBezTo>
                    <a:pt x="1" y="1"/>
                    <a:pt x="3" y="253"/>
                    <a:pt x="165" y="253"/>
                  </a:cubicBezTo>
                  <a:cubicBezTo>
                    <a:pt x="327" y="253"/>
                    <a:pt x="32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1322680" y="2569753"/>
              <a:ext cx="5308" cy="3701"/>
            </a:xfrm>
            <a:custGeom>
              <a:avLst/>
              <a:gdLst/>
              <a:ahLst/>
              <a:cxnLst/>
              <a:rect l="l" t="t" r="r" b="b"/>
              <a:pathLst>
                <a:path w="109" h="76" extrusionOk="0">
                  <a:moveTo>
                    <a:pt x="45" y="0"/>
                  </a:moveTo>
                  <a:cubicBezTo>
                    <a:pt x="1" y="0"/>
                    <a:pt x="0" y="75"/>
                    <a:pt x="44" y="75"/>
                  </a:cubicBezTo>
                  <a:cubicBezTo>
                    <a:pt x="48" y="75"/>
                    <a:pt x="52" y="75"/>
                    <a:pt x="57" y="73"/>
                  </a:cubicBezTo>
                  <a:lnTo>
                    <a:pt x="77" y="69"/>
                  </a:lnTo>
                  <a:cubicBezTo>
                    <a:pt x="108" y="59"/>
                    <a:pt x="108" y="16"/>
                    <a:pt x="77" y="7"/>
                  </a:cubicBezTo>
                  <a:lnTo>
                    <a:pt x="57" y="2"/>
                  </a:ln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1226104" y="2563130"/>
              <a:ext cx="24740" cy="19042"/>
            </a:xfrm>
            <a:custGeom>
              <a:avLst/>
              <a:gdLst/>
              <a:ahLst/>
              <a:cxnLst/>
              <a:rect l="l" t="t" r="r" b="b"/>
              <a:pathLst>
                <a:path w="508" h="391" extrusionOk="0">
                  <a:moveTo>
                    <a:pt x="252" y="0"/>
                  </a:moveTo>
                  <a:cubicBezTo>
                    <a:pt x="0" y="0"/>
                    <a:pt x="4" y="390"/>
                    <a:pt x="256" y="390"/>
                  </a:cubicBezTo>
                  <a:cubicBezTo>
                    <a:pt x="507" y="390"/>
                    <a:pt x="504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1158604" y="2576377"/>
              <a:ext cx="20016" cy="15487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204" y="1"/>
                  </a:moveTo>
                  <a:cubicBezTo>
                    <a:pt x="1" y="1"/>
                    <a:pt x="3" y="317"/>
                    <a:pt x="207" y="317"/>
                  </a:cubicBezTo>
                  <a:cubicBezTo>
                    <a:pt x="410" y="317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1100405" y="2605987"/>
              <a:ext cx="21672" cy="16704"/>
            </a:xfrm>
            <a:custGeom>
              <a:avLst/>
              <a:gdLst/>
              <a:ahLst/>
              <a:cxnLst/>
              <a:rect l="l" t="t" r="r" b="b"/>
              <a:pathLst>
                <a:path w="445" h="343" extrusionOk="0">
                  <a:moveTo>
                    <a:pt x="221" y="1"/>
                  </a:moveTo>
                  <a:cubicBezTo>
                    <a:pt x="1" y="1"/>
                    <a:pt x="3" y="342"/>
                    <a:pt x="225" y="342"/>
                  </a:cubicBezTo>
                  <a:cubicBezTo>
                    <a:pt x="445" y="342"/>
                    <a:pt x="441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48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2732" name="Google Shape;2732;p23"/>
          <p:cNvGrpSpPr/>
          <p:nvPr/>
        </p:nvGrpSpPr>
        <p:grpSpPr>
          <a:xfrm flipH="1">
            <a:off x="388602" y="225482"/>
            <a:ext cx="8201439" cy="630671"/>
            <a:chOff x="544602" y="225482"/>
            <a:chExt cx="8201439" cy="630671"/>
          </a:xfrm>
        </p:grpSpPr>
        <p:grpSp>
          <p:nvGrpSpPr>
            <p:cNvPr id="2733" name="Google Shape;2733;p23"/>
            <p:cNvGrpSpPr/>
            <p:nvPr/>
          </p:nvGrpSpPr>
          <p:grpSpPr>
            <a:xfrm>
              <a:off x="8115522" y="225482"/>
              <a:ext cx="630519" cy="630671"/>
              <a:chOff x="329084" y="-6"/>
              <a:chExt cx="630519" cy="630671"/>
            </a:xfrm>
          </p:grpSpPr>
          <p:sp>
            <p:nvSpPr>
              <p:cNvPr id="2734" name="Google Shape;2734;p23"/>
              <p:cNvSpPr/>
              <p:nvPr/>
            </p:nvSpPr>
            <p:spPr>
              <a:xfrm>
                <a:off x="329084" y="-6"/>
                <a:ext cx="630519" cy="63067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598125" y="269125"/>
                <a:ext cx="92400" cy="92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6" name="Google Shape;2736;p23"/>
            <p:cNvGrpSpPr/>
            <p:nvPr/>
          </p:nvGrpSpPr>
          <p:grpSpPr>
            <a:xfrm rot="-5400000">
              <a:off x="4297044" y="-3380462"/>
              <a:ext cx="335027" cy="7839912"/>
              <a:chOff x="8263254" y="1963357"/>
              <a:chExt cx="335027" cy="7839912"/>
            </a:xfrm>
          </p:grpSpPr>
          <p:cxnSp>
            <p:nvCxnSpPr>
              <p:cNvPr id="2737" name="Google Shape;2737;p23"/>
              <p:cNvCxnSpPr>
                <a:stCxn id="2738" idx="0"/>
                <a:endCxn id="2735" idx="2"/>
              </p:cNvCxnSpPr>
              <p:nvPr/>
            </p:nvCxnSpPr>
            <p:spPr>
              <a:xfrm rot="5400000">
                <a:off x="4610402" y="5982919"/>
                <a:ext cx="7639500" cy="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39" name="Google Shape;2739;p23"/>
              <p:cNvGrpSpPr/>
              <p:nvPr/>
            </p:nvGrpSpPr>
            <p:grpSpPr>
              <a:xfrm rot="10800000">
                <a:off x="8263254" y="1963357"/>
                <a:ext cx="335027" cy="335123"/>
                <a:chOff x="328469" y="2674064"/>
                <a:chExt cx="335027" cy="335123"/>
              </a:xfrm>
            </p:grpSpPr>
            <p:sp>
              <p:nvSpPr>
                <p:cNvPr id="2740" name="Google Shape;2740;p23"/>
                <p:cNvSpPr/>
                <p:nvPr/>
              </p:nvSpPr>
              <p:spPr>
                <a:xfrm>
                  <a:off x="328469" y="2674064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23"/>
                <p:cNvSpPr/>
                <p:nvPr/>
              </p:nvSpPr>
              <p:spPr>
                <a:xfrm>
                  <a:off x="463149" y="2808775"/>
                  <a:ext cx="65700" cy="657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24"/>
          <p:cNvGrpSpPr/>
          <p:nvPr/>
        </p:nvGrpSpPr>
        <p:grpSpPr>
          <a:xfrm flipH="1">
            <a:off x="545734" y="371980"/>
            <a:ext cx="8044307" cy="4399582"/>
            <a:chOff x="544602" y="371980"/>
            <a:chExt cx="8044307" cy="4399582"/>
          </a:xfrm>
        </p:grpSpPr>
        <p:grpSp>
          <p:nvGrpSpPr>
            <p:cNvPr id="2743" name="Google Shape;2743;p24"/>
            <p:cNvGrpSpPr/>
            <p:nvPr/>
          </p:nvGrpSpPr>
          <p:grpSpPr>
            <a:xfrm>
              <a:off x="8253882" y="4436439"/>
              <a:ext cx="335027" cy="335123"/>
              <a:chOff x="319082" y="4263501"/>
              <a:chExt cx="335027" cy="335123"/>
            </a:xfrm>
          </p:grpSpPr>
          <p:sp>
            <p:nvSpPr>
              <p:cNvPr id="2744" name="Google Shape;2744;p24"/>
              <p:cNvSpPr/>
              <p:nvPr/>
            </p:nvSpPr>
            <p:spPr>
              <a:xfrm>
                <a:off x="319082" y="426350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4"/>
              <p:cNvSpPr/>
              <p:nvPr/>
            </p:nvSpPr>
            <p:spPr>
              <a:xfrm>
                <a:off x="453761" y="4398213"/>
                <a:ext cx="65700" cy="657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6" name="Google Shape;2746;p24"/>
            <p:cNvGrpSpPr/>
            <p:nvPr/>
          </p:nvGrpSpPr>
          <p:grpSpPr>
            <a:xfrm rot="-5400000">
              <a:off x="4292394" y="-3375812"/>
              <a:ext cx="335027" cy="7830612"/>
              <a:chOff x="8263254" y="1963357"/>
              <a:chExt cx="335027" cy="7830612"/>
            </a:xfrm>
          </p:grpSpPr>
          <p:cxnSp>
            <p:nvCxnSpPr>
              <p:cNvPr id="2747" name="Google Shape;2747;p24"/>
              <p:cNvCxnSpPr>
                <a:stCxn id="2748" idx="0"/>
                <a:endCxn id="2749" idx="2"/>
              </p:cNvCxnSpPr>
              <p:nvPr/>
            </p:nvCxnSpPr>
            <p:spPr>
              <a:xfrm rot="5400000">
                <a:off x="4615352" y="5978569"/>
                <a:ext cx="76302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50" name="Google Shape;2750;p24"/>
              <p:cNvGrpSpPr/>
              <p:nvPr/>
            </p:nvGrpSpPr>
            <p:grpSpPr>
              <a:xfrm rot="10800000">
                <a:off x="8263254" y="1963357"/>
                <a:ext cx="335027" cy="335123"/>
                <a:chOff x="328469" y="2674064"/>
                <a:chExt cx="335027" cy="335123"/>
              </a:xfrm>
            </p:grpSpPr>
            <p:sp>
              <p:nvSpPr>
                <p:cNvPr id="2751" name="Google Shape;2751;p24"/>
                <p:cNvSpPr/>
                <p:nvPr/>
              </p:nvSpPr>
              <p:spPr>
                <a:xfrm>
                  <a:off x="328469" y="2674064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24"/>
                <p:cNvSpPr/>
                <p:nvPr/>
              </p:nvSpPr>
              <p:spPr>
                <a:xfrm>
                  <a:off x="463149" y="2808775"/>
                  <a:ext cx="65700" cy="657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52" name="Google Shape;2752;p24"/>
          <p:cNvGrpSpPr/>
          <p:nvPr/>
        </p:nvGrpSpPr>
        <p:grpSpPr>
          <a:xfrm flipH="1">
            <a:off x="397957" y="224169"/>
            <a:ext cx="8342036" cy="4695168"/>
            <a:chOff x="397957" y="224169"/>
            <a:chExt cx="8342036" cy="4695168"/>
          </a:xfrm>
        </p:grpSpPr>
        <p:grpSp>
          <p:nvGrpSpPr>
            <p:cNvPr id="2753" name="Google Shape;2753;p24"/>
            <p:cNvGrpSpPr/>
            <p:nvPr/>
          </p:nvGrpSpPr>
          <p:grpSpPr>
            <a:xfrm>
              <a:off x="397957" y="224169"/>
              <a:ext cx="8194373" cy="630668"/>
              <a:chOff x="397957" y="224169"/>
              <a:chExt cx="8194373" cy="630668"/>
            </a:xfrm>
          </p:grpSpPr>
          <p:cxnSp>
            <p:nvCxnSpPr>
              <p:cNvPr id="2754" name="Google Shape;2754;p24"/>
              <p:cNvCxnSpPr>
                <a:stCxn id="2755" idx="6"/>
                <a:endCxn id="2756" idx="2"/>
              </p:cNvCxnSpPr>
              <p:nvPr/>
            </p:nvCxnSpPr>
            <p:spPr>
              <a:xfrm rot="10800000">
                <a:off x="762237" y="539500"/>
                <a:ext cx="7636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57" name="Google Shape;2757;p24"/>
              <p:cNvGrpSpPr/>
              <p:nvPr/>
            </p:nvGrpSpPr>
            <p:grpSpPr>
              <a:xfrm flipH="1">
                <a:off x="8257303" y="371939"/>
                <a:ext cx="335027" cy="335123"/>
                <a:chOff x="555582" y="371939"/>
                <a:chExt cx="335027" cy="335123"/>
              </a:xfrm>
            </p:grpSpPr>
            <p:sp>
              <p:nvSpPr>
                <p:cNvPr id="2758" name="Google Shape;2758;p24"/>
                <p:cNvSpPr/>
                <p:nvPr/>
              </p:nvSpPr>
              <p:spPr>
                <a:xfrm>
                  <a:off x="555582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24"/>
                <p:cNvSpPr/>
                <p:nvPr/>
              </p:nvSpPr>
              <p:spPr>
                <a:xfrm>
                  <a:off x="69697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9" name="Google Shape;2759;p24"/>
              <p:cNvGrpSpPr/>
              <p:nvPr/>
            </p:nvGrpSpPr>
            <p:grpSpPr>
              <a:xfrm flipH="1">
                <a:off x="397957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2760" name="Google Shape;2760;p24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24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1" name="Google Shape;2761;p24"/>
            <p:cNvGrpSpPr/>
            <p:nvPr/>
          </p:nvGrpSpPr>
          <p:grpSpPr>
            <a:xfrm rot="10800000">
              <a:off x="546670" y="4288669"/>
              <a:ext cx="8193323" cy="630668"/>
              <a:chOff x="396357" y="4288669"/>
              <a:chExt cx="8193323" cy="630668"/>
            </a:xfrm>
          </p:grpSpPr>
          <p:cxnSp>
            <p:nvCxnSpPr>
              <p:cNvPr id="2762" name="Google Shape;2762;p24"/>
              <p:cNvCxnSpPr>
                <a:stCxn id="2763" idx="6"/>
                <a:endCxn id="2764" idx="2"/>
              </p:cNvCxnSpPr>
              <p:nvPr/>
            </p:nvCxnSpPr>
            <p:spPr>
              <a:xfrm rot="10800000">
                <a:off x="760775" y="4604000"/>
                <a:ext cx="7635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65" name="Google Shape;2765;p24"/>
              <p:cNvGrpSpPr/>
              <p:nvPr/>
            </p:nvGrpSpPr>
            <p:grpSpPr>
              <a:xfrm flipH="1">
                <a:off x="8254653" y="4436439"/>
                <a:ext cx="335027" cy="335123"/>
                <a:chOff x="556632" y="371939"/>
                <a:chExt cx="335027" cy="335123"/>
              </a:xfrm>
            </p:grpSpPr>
            <p:sp>
              <p:nvSpPr>
                <p:cNvPr id="2766" name="Google Shape;2766;p24"/>
                <p:cNvSpPr/>
                <p:nvPr/>
              </p:nvSpPr>
              <p:spPr>
                <a:xfrm>
                  <a:off x="556632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24"/>
                <p:cNvSpPr/>
                <p:nvPr/>
              </p:nvSpPr>
              <p:spPr>
                <a:xfrm>
                  <a:off x="698038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7" name="Google Shape;2767;p24"/>
              <p:cNvGrpSpPr/>
              <p:nvPr/>
            </p:nvGrpSpPr>
            <p:grpSpPr>
              <a:xfrm flipH="1">
                <a:off x="396357" y="4288669"/>
                <a:ext cx="630521" cy="630668"/>
                <a:chOff x="551069" y="371939"/>
                <a:chExt cx="335027" cy="335123"/>
              </a:xfrm>
            </p:grpSpPr>
            <p:sp>
              <p:nvSpPr>
                <p:cNvPr id="2768" name="Google Shape;2768;p24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24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0" name="Google Shape;2770;p25"/>
          <p:cNvGrpSpPr/>
          <p:nvPr/>
        </p:nvGrpSpPr>
        <p:grpSpPr>
          <a:xfrm>
            <a:off x="397957" y="224169"/>
            <a:ext cx="8342036" cy="4695168"/>
            <a:chOff x="397957" y="224169"/>
            <a:chExt cx="8342036" cy="4695168"/>
          </a:xfrm>
        </p:grpSpPr>
        <p:grpSp>
          <p:nvGrpSpPr>
            <p:cNvPr id="2771" name="Google Shape;2771;p25"/>
            <p:cNvGrpSpPr/>
            <p:nvPr/>
          </p:nvGrpSpPr>
          <p:grpSpPr>
            <a:xfrm>
              <a:off x="397957" y="224169"/>
              <a:ext cx="8198886" cy="630668"/>
              <a:chOff x="397957" y="224169"/>
              <a:chExt cx="8198886" cy="630668"/>
            </a:xfrm>
          </p:grpSpPr>
          <p:cxnSp>
            <p:nvCxnSpPr>
              <p:cNvPr id="2772" name="Google Shape;2772;p25"/>
              <p:cNvCxnSpPr>
                <a:stCxn id="2773" idx="6"/>
                <a:endCxn id="2774" idx="2"/>
              </p:cNvCxnSpPr>
              <p:nvPr/>
            </p:nvCxnSpPr>
            <p:spPr>
              <a:xfrm rot="10800000">
                <a:off x="762187" y="539500"/>
                <a:ext cx="76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75" name="Google Shape;2775;p25"/>
              <p:cNvGrpSpPr/>
              <p:nvPr/>
            </p:nvGrpSpPr>
            <p:grpSpPr>
              <a:xfrm flipH="1">
                <a:off x="8261815" y="371939"/>
                <a:ext cx="335027" cy="335123"/>
                <a:chOff x="551069" y="371939"/>
                <a:chExt cx="335027" cy="335123"/>
              </a:xfrm>
            </p:grpSpPr>
            <p:sp>
              <p:nvSpPr>
                <p:cNvPr id="2776" name="Google Shape;2776;p2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2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7" name="Google Shape;2777;p25"/>
              <p:cNvGrpSpPr/>
              <p:nvPr/>
            </p:nvGrpSpPr>
            <p:grpSpPr>
              <a:xfrm flipH="1">
                <a:off x="397957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2778" name="Google Shape;2778;p2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2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79" name="Google Shape;2779;p25"/>
            <p:cNvGrpSpPr/>
            <p:nvPr/>
          </p:nvGrpSpPr>
          <p:grpSpPr>
            <a:xfrm rot="10800000">
              <a:off x="546670" y="4288669"/>
              <a:ext cx="8193323" cy="630668"/>
              <a:chOff x="396357" y="4288669"/>
              <a:chExt cx="8193323" cy="630668"/>
            </a:xfrm>
          </p:grpSpPr>
          <p:cxnSp>
            <p:nvCxnSpPr>
              <p:cNvPr id="2780" name="Google Shape;2780;p25"/>
              <p:cNvCxnSpPr>
                <a:stCxn id="2781" idx="6"/>
                <a:endCxn id="2782" idx="2"/>
              </p:cNvCxnSpPr>
              <p:nvPr/>
            </p:nvCxnSpPr>
            <p:spPr>
              <a:xfrm rot="10800000">
                <a:off x="760775" y="4604000"/>
                <a:ext cx="7635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83" name="Google Shape;2783;p25"/>
              <p:cNvGrpSpPr/>
              <p:nvPr/>
            </p:nvGrpSpPr>
            <p:grpSpPr>
              <a:xfrm flipH="1">
                <a:off x="8254653" y="4436439"/>
                <a:ext cx="335027" cy="335123"/>
                <a:chOff x="556632" y="371939"/>
                <a:chExt cx="335027" cy="335123"/>
              </a:xfrm>
            </p:grpSpPr>
            <p:sp>
              <p:nvSpPr>
                <p:cNvPr id="2784" name="Google Shape;2784;p25"/>
                <p:cNvSpPr/>
                <p:nvPr/>
              </p:nvSpPr>
              <p:spPr>
                <a:xfrm>
                  <a:off x="556632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25"/>
                <p:cNvSpPr/>
                <p:nvPr/>
              </p:nvSpPr>
              <p:spPr>
                <a:xfrm>
                  <a:off x="698038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5" name="Google Shape;2785;p25"/>
              <p:cNvGrpSpPr/>
              <p:nvPr/>
            </p:nvGrpSpPr>
            <p:grpSpPr>
              <a:xfrm flipH="1">
                <a:off x="396357" y="4288669"/>
                <a:ext cx="630521" cy="630668"/>
                <a:chOff x="551069" y="371939"/>
                <a:chExt cx="335027" cy="335123"/>
              </a:xfrm>
            </p:grpSpPr>
            <p:sp>
              <p:nvSpPr>
                <p:cNvPr id="2786" name="Google Shape;2786;p2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2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375" y="1282150"/>
            <a:ext cx="5231400" cy="16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10800" y="3241490"/>
            <a:ext cx="3722400" cy="4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02244" y="224169"/>
            <a:ext cx="8343786" cy="4696233"/>
            <a:chOff x="402244" y="224169"/>
            <a:chExt cx="8343786" cy="469623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02244" y="4287599"/>
              <a:ext cx="6712440" cy="632803"/>
              <a:chOff x="402244" y="4287599"/>
              <a:chExt cx="6712440" cy="632803"/>
            </a:xfrm>
          </p:grpSpPr>
          <p:cxnSp>
            <p:nvCxnSpPr>
              <p:cNvPr id="13" name="Google Shape;13;p2"/>
              <p:cNvCxnSpPr>
                <a:stCxn id="14" idx="2"/>
                <a:endCxn id="15" idx="6"/>
              </p:cNvCxnSpPr>
              <p:nvPr/>
            </p:nvCxnSpPr>
            <p:spPr>
              <a:xfrm rot="10800000">
                <a:off x="757312" y="4604000"/>
                <a:ext cx="6163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" name="Google Shape;16;p2"/>
              <p:cNvGrpSpPr/>
              <p:nvPr/>
            </p:nvGrpSpPr>
            <p:grpSpPr>
              <a:xfrm>
                <a:off x="402244" y="4287599"/>
                <a:ext cx="632684" cy="632803"/>
                <a:chOff x="341344" y="3754524"/>
                <a:chExt cx="632684" cy="632803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 flipH="1">
                  <a:off x="341344" y="3754524"/>
                  <a:ext cx="632684" cy="632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" h="2961" extrusionOk="0">
                      <a:moveTo>
                        <a:pt x="1470" y="0"/>
                      </a:moveTo>
                      <a:cubicBezTo>
                        <a:pt x="1470" y="1384"/>
                        <a:pt x="1385" y="1470"/>
                        <a:pt x="0" y="1470"/>
                      </a:cubicBezTo>
                      <a:cubicBezTo>
                        <a:pt x="1385" y="1470"/>
                        <a:pt x="1470" y="1576"/>
                        <a:pt x="1470" y="2960"/>
                      </a:cubicBezTo>
                      <a:cubicBezTo>
                        <a:pt x="1470" y="1576"/>
                        <a:pt x="1555" y="1470"/>
                        <a:pt x="2961" y="1470"/>
                      </a:cubicBezTo>
                      <a:cubicBezTo>
                        <a:pt x="1576" y="1470"/>
                        <a:pt x="1470" y="1384"/>
                        <a:pt x="14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618838" y="4032075"/>
                  <a:ext cx="77700" cy="77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6779657" y="4436439"/>
                <a:ext cx="335027" cy="335123"/>
                <a:chOff x="551069" y="371939"/>
                <a:chExt cx="335027" cy="335123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20;p2"/>
            <p:cNvGrpSpPr/>
            <p:nvPr/>
          </p:nvGrpSpPr>
          <p:grpSpPr>
            <a:xfrm>
              <a:off x="551069" y="224169"/>
              <a:ext cx="8194961" cy="2515143"/>
              <a:chOff x="551069" y="224169"/>
              <a:chExt cx="8194961" cy="2515143"/>
            </a:xfrm>
          </p:grpSpPr>
          <p:cxnSp>
            <p:nvCxnSpPr>
              <p:cNvPr id="21" name="Google Shape;21;p2"/>
              <p:cNvCxnSpPr>
                <a:stCxn id="22" idx="6"/>
                <a:endCxn id="23" idx="2"/>
              </p:cNvCxnSpPr>
              <p:nvPr/>
            </p:nvCxnSpPr>
            <p:spPr>
              <a:xfrm>
                <a:off x="744725" y="539500"/>
                <a:ext cx="763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" name="Google Shape;24;p2"/>
              <p:cNvGrpSpPr/>
              <p:nvPr/>
            </p:nvGrpSpPr>
            <p:grpSpPr>
              <a:xfrm>
                <a:off x="551069" y="371939"/>
                <a:ext cx="335027" cy="335123"/>
                <a:chOff x="551069" y="371939"/>
                <a:chExt cx="335027" cy="335123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6;p2"/>
              <p:cNvGrpSpPr/>
              <p:nvPr/>
            </p:nvGrpSpPr>
            <p:grpSpPr>
              <a:xfrm>
                <a:off x="8115509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8" name="Google Shape;28;p2"/>
              <p:cNvCxnSpPr>
                <a:stCxn id="29" idx="0"/>
                <a:endCxn id="23" idx="4"/>
              </p:cNvCxnSpPr>
              <p:nvPr/>
            </p:nvCxnSpPr>
            <p:spPr>
              <a:xfrm rot="10800000">
                <a:off x="8430813" y="588750"/>
                <a:ext cx="0" cy="19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0" name="Google Shape;30;p2"/>
              <p:cNvGrpSpPr/>
              <p:nvPr/>
            </p:nvGrpSpPr>
            <p:grpSpPr>
              <a:xfrm>
                <a:off x="8263257" y="2404189"/>
                <a:ext cx="335027" cy="335123"/>
                <a:chOff x="551069" y="371939"/>
                <a:chExt cx="335027" cy="335123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" name="Google Shape;32;p2"/>
          <p:cNvGrpSpPr/>
          <p:nvPr/>
        </p:nvGrpSpPr>
        <p:grpSpPr>
          <a:xfrm>
            <a:off x="7317360" y="3306732"/>
            <a:ext cx="2824218" cy="2719461"/>
            <a:chOff x="1596850" y="1065717"/>
            <a:chExt cx="2481739" cy="2389685"/>
          </a:xfrm>
        </p:grpSpPr>
        <p:sp>
          <p:nvSpPr>
            <p:cNvPr id="33" name="Google Shape;33;p2"/>
            <p:cNvSpPr/>
            <p:nvPr/>
          </p:nvSpPr>
          <p:spPr>
            <a:xfrm>
              <a:off x="1596850" y="1065717"/>
              <a:ext cx="2481739" cy="2389685"/>
            </a:xfrm>
            <a:custGeom>
              <a:avLst/>
              <a:gdLst/>
              <a:ahLst/>
              <a:cxnLst/>
              <a:rect l="l" t="t" r="r" b="b"/>
              <a:pathLst>
                <a:path w="41383" h="39848" extrusionOk="0">
                  <a:moveTo>
                    <a:pt x="3984" y="5921"/>
                  </a:moveTo>
                  <a:cubicBezTo>
                    <a:pt x="4069" y="5942"/>
                    <a:pt x="4175" y="5963"/>
                    <a:pt x="4260" y="5985"/>
                  </a:cubicBezTo>
                  <a:cubicBezTo>
                    <a:pt x="4154" y="6113"/>
                    <a:pt x="4048" y="6262"/>
                    <a:pt x="3941" y="6411"/>
                  </a:cubicBezTo>
                  <a:cubicBezTo>
                    <a:pt x="3728" y="6730"/>
                    <a:pt x="3536" y="7071"/>
                    <a:pt x="3366" y="7390"/>
                  </a:cubicBezTo>
                  <a:cubicBezTo>
                    <a:pt x="3579" y="7092"/>
                    <a:pt x="3813" y="6794"/>
                    <a:pt x="4069" y="6517"/>
                  </a:cubicBezTo>
                  <a:cubicBezTo>
                    <a:pt x="4218" y="6347"/>
                    <a:pt x="4367" y="6198"/>
                    <a:pt x="4495" y="6070"/>
                  </a:cubicBezTo>
                  <a:cubicBezTo>
                    <a:pt x="4878" y="6219"/>
                    <a:pt x="5198" y="6475"/>
                    <a:pt x="5453" y="6794"/>
                  </a:cubicBezTo>
                  <a:cubicBezTo>
                    <a:pt x="5453" y="6794"/>
                    <a:pt x="4260" y="6794"/>
                    <a:pt x="4580" y="8093"/>
                  </a:cubicBezTo>
                  <a:cubicBezTo>
                    <a:pt x="4175" y="8519"/>
                    <a:pt x="3835" y="9009"/>
                    <a:pt x="3600" y="9541"/>
                  </a:cubicBezTo>
                  <a:cubicBezTo>
                    <a:pt x="3600" y="9541"/>
                    <a:pt x="3558" y="9414"/>
                    <a:pt x="3494" y="9243"/>
                  </a:cubicBezTo>
                  <a:cubicBezTo>
                    <a:pt x="3558" y="9116"/>
                    <a:pt x="3622" y="8945"/>
                    <a:pt x="3707" y="8775"/>
                  </a:cubicBezTo>
                  <a:cubicBezTo>
                    <a:pt x="3835" y="8540"/>
                    <a:pt x="3962" y="8327"/>
                    <a:pt x="4090" y="8115"/>
                  </a:cubicBezTo>
                  <a:lnTo>
                    <a:pt x="4090" y="8115"/>
                  </a:lnTo>
                  <a:cubicBezTo>
                    <a:pt x="3920" y="8285"/>
                    <a:pt x="3749" y="8477"/>
                    <a:pt x="3579" y="8690"/>
                  </a:cubicBezTo>
                  <a:cubicBezTo>
                    <a:pt x="3515" y="8775"/>
                    <a:pt x="3451" y="8860"/>
                    <a:pt x="3387" y="8945"/>
                  </a:cubicBezTo>
                  <a:cubicBezTo>
                    <a:pt x="3366" y="8881"/>
                    <a:pt x="3323" y="8796"/>
                    <a:pt x="3281" y="8711"/>
                  </a:cubicBezTo>
                  <a:lnTo>
                    <a:pt x="3558" y="8093"/>
                  </a:lnTo>
                  <a:lnTo>
                    <a:pt x="3174" y="8477"/>
                  </a:lnTo>
                  <a:cubicBezTo>
                    <a:pt x="3068" y="8157"/>
                    <a:pt x="2855" y="7902"/>
                    <a:pt x="2578" y="7710"/>
                  </a:cubicBezTo>
                  <a:cubicBezTo>
                    <a:pt x="2940" y="7028"/>
                    <a:pt x="3409" y="6432"/>
                    <a:pt x="3984" y="5921"/>
                  </a:cubicBezTo>
                  <a:close/>
                  <a:moveTo>
                    <a:pt x="36867" y="7433"/>
                  </a:moveTo>
                  <a:lnTo>
                    <a:pt x="37250" y="7859"/>
                  </a:lnTo>
                  <a:lnTo>
                    <a:pt x="37634" y="8285"/>
                  </a:lnTo>
                  <a:cubicBezTo>
                    <a:pt x="37783" y="8455"/>
                    <a:pt x="37953" y="8604"/>
                    <a:pt x="38081" y="8796"/>
                  </a:cubicBezTo>
                  <a:cubicBezTo>
                    <a:pt x="38188" y="9009"/>
                    <a:pt x="38294" y="9201"/>
                    <a:pt x="38379" y="9414"/>
                  </a:cubicBezTo>
                  <a:cubicBezTo>
                    <a:pt x="38464" y="9584"/>
                    <a:pt x="38571" y="9733"/>
                    <a:pt x="38720" y="9861"/>
                  </a:cubicBezTo>
                  <a:lnTo>
                    <a:pt x="38763" y="9925"/>
                  </a:lnTo>
                  <a:cubicBezTo>
                    <a:pt x="38784" y="9776"/>
                    <a:pt x="38848" y="9627"/>
                    <a:pt x="38933" y="9499"/>
                  </a:cubicBezTo>
                  <a:cubicBezTo>
                    <a:pt x="38890" y="9435"/>
                    <a:pt x="38848" y="9371"/>
                    <a:pt x="38805" y="9307"/>
                  </a:cubicBezTo>
                  <a:cubicBezTo>
                    <a:pt x="38763" y="9222"/>
                    <a:pt x="38720" y="9137"/>
                    <a:pt x="38720" y="9052"/>
                  </a:cubicBezTo>
                  <a:cubicBezTo>
                    <a:pt x="38720" y="8924"/>
                    <a:pt x="38741" y="8881"/>
                    <a:pt x="38720" y="8817"/>
                  </a:cubicBezTo>
                  <a:cubicBezTo>
                    <a:pt x="38677" y="8753"/>
                    <a:pt x="38635" y="8690"/>
                    <a:pt x="38592" y="8647"/>
                  </a:cubicBezTo>
                  <a:cubicBezTo>
                    <a:pt x="38528" y="8583"/>
                    <a:pt x="38486" y="8519"/>
                    <a:pt x="38443" y="8477"/>
                  </a:cubicBezTo>
                  <a:lnTo>
                    <a:pt x="38166" y="8157"/>
                  </a:lnTo>
                  <a:lnTo>
                    <a:pt x="37911" y="7859"/>
                  </a:lnTo>
                  <a:lnTo>
                    <a:pt x="38209" y="8115"/>
                  </a:lnTo>
                  <a:lnTo>
                    <a:pt x="38507" y="8391"/>
                  </a:lnTo>
                  <a:lnTo>
                    <a:pt x="38677" y="8540"/>
                  </a:lnTo>
                  <a:cubicBezTo>
                    <a:pt x="38763" y="8583"/>
                    <a:pt x="38805" y="8668"/>
                    <a:pt x="38848" y="8732"/>
                  </a:cubicBezTo>
                  <a:cubicBezTo>
                    <a:pt x="38869" y="8796"/>
                    <a:pt x="38890" y="8839"/>
                    <a:pt x="38890" y="8881"/>
                  </a:cubicBezTo>
                  <a:cubicBezTo>
                    <a:pt x="38890" y="8924"/>
                    <a:pt x="38890" y="8966"/>
                    <a:pt x="38890" y="8988"/>
                  </a:cubicBezTo>
                  <a:cubicBezTo>
                    <a:pt x="38912" y="9052"/>
                    <a:pt x="38933" y="9116"/>
                    <a:pt x="38976" y="9158"/>
                  </a:cubicBezTo>
                  <a:lnTo>
                    <a:pt x="39082" y="9265"/>
                  </a:lnTo>
                  <a:cubicBezTo>
                    <a:pt x="39129" y="9229"/>
                    <a:pt x="39189" y="9214"/>
                    <a:pt x="39251" y="9214"/>
                  </a:cubicBezTo>
                  <a:cubicBezTo>
                    <a:pt x="39302" y="9214"/>
                    <a:pt x="39354" y="9224"/>
                    <a:pt x="39402" y="9243"/>
                  </a:cubicBezTo>
                  <a:cubicBezTo>
                    <a:pt x="39764" y="9648"/>
                    <a:pt x="40040" y="10095"/>
                    <a:pt x="40253" y="10585"/>
                  </a:cubicBezTo>
                  <a:cubicBezTo>
                    <a:pt x="40126" y="10053"/>
                    <a:pt x="39934" y="9563"/>
                    <a:pt x="39700" y="9073"/>
                  </a:cubicBezTo>
                  <a:cubicBezTo>
                    <a:pt x="39764" y="8945"/>
                    <a:pt x="39806" y="8796"/>
                    <a:pt x="39827" y="8647"/>
                  </a:cubicBezTo>
                  <a:cubicBezTo>
                    <a:pt x="40275" y="9201"/>
                    <a:pt x="40573" y="9882"/>
                    <a:pt x="40679" y="10606"/>
                  </a:cubicBezTo>
                  <a:cubicBezTo>
                    <a:pt x="40679" y="10606"/>
                    <a:pt x="40637" y="10670"/>
                    <a:pt x="40594" y="10777"/>
                  </a:cubicBezTo>
                  <a:lnTo>
                    <a:pt x="40488" y="10692"/>
                  </a:lnTo>
                  <a:cubicBezTo>
                    <a:pt x="40360" y="10542"/>
                    <a:pt x="40232" y="10415"/>
                    <a:pt x="40232" y="10415"/>
                  </a:cubicBezTo>
                  <a:lnTo>
                    <a:pt x="40232" y="10415"/>
                  </a:lnTo>
                  <a:cubicBezTo>
                    <a:pt x="40232" y="10415"/>
                    <a:pt x="40317" y="10606"/>
                    <a:pt x="40381" y="10777"/>
                  </a:cubicBezTo>
                  <a:cubicBezTo>
                    <a:pt x="40424" y="10883"/>
                    <a:pt x="40445" y="11011"/>
                    <a:pt x="40466" y="11075"/>
                  </a:cubicBezTo>
                  <a:cubicBezTo>
                    <a:pt x="40424" y="11203"/>
                    <a:pt x="40360" y="11352"/>
                    <a:pt x="40296" y="11522"/>
                  </a:cubicBezTo>
                  <a:cubicBezTo>
                    <a:pt x="40253" y="11458"/>
                    <a:pt x="40190" y="11373"/>
                    <a:pt x="40147" y="11288"/>
                  </a:cubicBezTo>
                  <a:cubicBezTo>
                    <a:pt x="39998" y="11096"/>
                    <a:pt x="39849" y="10926"/>
                    <a:pt x="39678" y="10755"/>
                  </a:cubicBezTo>
                  <a:lnTo>
                    <a:pt x="39678" y="10755"/>
                  </a:lnTo>
                  <a:cubicBezTo>
                    <a:pt x="39785" y="10968"/>
                    <a:pt x="39891" y="11181"/>
                    <a:pt x="39998" y="11394"/>
                  </a:cubicBezTo>
                  <a:cubicBezTo>
                    <a:pt x="40083" y="11586"/>
                    <a:pt x="40147" y="11778"/>
                    <a:pt x="40190" y="11905"/>
                  </a:cubicBezTo>
                  <a:cubicBezTo>
                    <a:pt x="40190" y="11948"/>
                    <a:pt x="40147" y="11991"/>
                    <a:pt x="40147" y="12033"/>
                  </a:cubicBezTo>
                  <a:cubicBezTo>
                    <a:pt x="39849" y="11437"/>
                    <a:pt x="39444" y="10904"/>
                    <a:pt x="38954" y="10457"/>
                  </a:cubicBezTo>
                  <a:lnTo>
                    <a:pt x="38954" y="10479"/>
                  </a:lnTo>
                  <a:lnTo>
                    <a:pt x="38827" y="10372"/>
                  </a:lnTo>
                  <a:cubicBezTo>
                    <a:pt x="38720" y="10266"/>
                    <a:pt x="38614" y="10159"/>
                    <a:pt x="38528" y="10031"/>
                  </a:cubicBezTo>
                  <a:cubicBezTo>
                    <a:pt x="38401" y="9882"/>
                    <a:pt x="38294" y="9691"/>
                    <a:pt x="38209" y="9499"/>
                  </a:cubicBezTo>
                  <a:cubicBezTo>
                    <a:pt x="38145" y="9286"/>
                    <a:pt x="38060" y="9094"/>
                    <a:pt x="37975" y="8881"/>
                  </a:cubicBezTo>
                  <a:cubicBezTo>
                    <a:pt x="37847" y="8690"/>
                    <a:pt x="37719" y="8519"/>
                    <a:pt x="37570" y="8349"/>
                  </a:cubicBezTo>
                  <a:lnTo>
                    <a:pt x="37208" y="7880"/>
                  </a:lnTo>
                  <a:lnTo>
                    <a:pt x="36867" y="7433"/>
                  </a:lnTo>
                  <a:close/>
                  <a:moveTo>
                    <a:pt x="4133" y="31435"/>
                  </a:moveTo>
                  <a:lnTo>
                    <a:pt x="4133" y="31457"/>
                  </a:lnTo>
                  <a:lnTo>
                    <a:pt x="4139" y="31450"/>
                  </a:lnTo>
                  <a:lnTo>
                    <a:pt x="4133" y="31435"/>
                  </a:lnTo>
                  <a:close/>
                  <a:moveTo>
                    <a:pt x="8367" y="29510"/>
                  </a:moveTo>
                  <a:cubicBezTo>
                    <a:pt x="8494" y="29510"/>
                    <a:pt x="8695" y="29568"/>
                    <a:pt x="9010" y="29732"/>
                  </a:cubicBezTo>
                  <a:cubicBezTo>
                    <a:pt x="9154" y="29850"/>
                    <a:pt x="9331" y="29911"/>
                    <a:pt x="9510" y="29911"/>
                  </a:cubicBezTo>
                  <a:cubicBezTo>
                    <a:pt x="9621" y="29911"/>
                    <a:pt x="9734" y="29887"/>
                    <a:pt x="9840" y="29838"/>
                  </a:cubicBezTo>
                  <a:cubicBezTo>
                    <a:pt x="10650" y="30115"/>
                    <a:pt x="11374" y="30647"/>
                    <a:pt x="11842" y="31350"/>
                  </a:cubicBezTo>
                  <a:cubicBezTo>
                    <a:pt x="12227" y="31902"/>
                    <a:pt x="12132" y="32094"/>
                    <a:pt x="11858" y="32094"/>
                  </a:cubicBezTo>
                  <a:cubicBezTo>
                    <a:pt x="11540" y="32094"/>
                    <a:pt x="10981" y="31836"/>
                    <a:pt x="10650" y="31584"/>
                  </a:cubicBezTo>
                  <a:cubicBezTo>
                    <a:pt x="10173" y="31223"/>
                    <a:pt x="10090" y="30709"/>
                    <a:pt x="9714" y="30709"/>
                  </a:cubicBezTo>
                  <a:cubicBezTo>
                    <a:pt x="9603" y="30709"/>
                    <a:pt x="9466" y="30754"/>
                    <a:pt x="9287" y="30860"/>
                  </a:cubicBezTo>
                  <a:cubicBezTo>
                    <a:pt x="9287" y="30860"/>
                    <a:pt x="8627" y="30733"/>
                    <a:pt x="8201" y="29881"/>
                  </a:cubicBezTo>
                  <a:cubicBezTo>
                    <a:pt x="8201" y="29881"/>
                    <a:pt x="8048" y="29510"/>
                    <a:pt x="8367" y="29510"/>
                  </a:cubicBezTo>
                  <a:close/>
                  <a:moveTo>
                    <a:pt x="25430" y="596"/>
                  </a:moveTo>
                  <a:cubicBezTo>
                    <a:pt x="26282" y="959"/>
                    <a:pt x="27113" y="1406"/>
                    <a:pt x="27880" y="1917"/>
                  </a:cubicBezTo>
                  <a:cubicBezTo>
                    <a:pt x="27880" y="1917"/>
                    <a:pt x="27336" y="3203"/>
                    <a:pt x="28938" y="3203"/>
                  </a:cubicBezTo>
                  <a:cubicBezTo>
                    <a:pt x="29073" y="3203"/>
                    <a:pt x="29224" y="3193"/>
                    <a:pt x="29392" y="3173"/>
                  </a:cubicBezTo>
                  <a:cubicBezTo>
                    <a:pt x="29392" y="3173"/>
                    <a:pt x="29478" y="3238"/>
                    <a:pt x="29825" y="3238"/>
                  </a:cubicBezTo>
                  <a:cubicBezTo>
                    <a:pt x="30076" y="3238"/>
                    <a:pt x="30463" y="3204"/>
                    <a:pt x="31053" y="3088"/>
                  </a:cubicBezTo>
                  <a:cubicBezTo>
                    <a:pt x="32608" y="3834"/>
                    <a:pt x="34035" y="4813"/>
                    <a:pt x="35312" y="5963"/>
                  </a:cubicBezTo>
                  <a:cubicBezTo>
                    <a:pt x="35312" y="5963"/>
                    <a:pt x="37485" y="9030"/>
                    <a:pt x="37549" y="9222"/>
                  </a:cubicBezTo>
                  <a:cubicBezTo>
                    <a:pt x="37634" y="9414"/>
                    <a:pt x="39274" y="12012"/>
                    <a:pt x="39806" y="12821"/>
                  </a:cubicBezTo>
                  <a:cubicBezTo>
                    <a:pt x="40360" y="13631"/>
                    <a:pt x="40552" y="17017"/>
                    <a:pt x="40552" y="17017"/>
                  </a:cubicBezTo>
                  <a:cubicBezTo>
                    <a:pt x="40552" y="17017"/>
                    <a:pt x="39231" y="18146"/>
                    <a:pt x="40552" y="20148"/>
                  </a:cubicBezTo>
                  <a:lnTo>
                    <a:pt x="40978" y="22086"/>
                  </a:lnTo>
                  <a:cubicBezTo>
                    <a:pt x="40594" y="23449"/>
                    <a:pt x="40317" y="24854"/>
                    <a:pt x="40190" y="26260"/>
                  </a:cubicBezTo>
                  <a:lnTo>
                    <a:pt x="40190" y="26281"/>
                  </a:lnTo>
                  <a:cubicBezTo>
                    <a:pt x="40190" y="26281"/>
                    <a:pt x="39274" y="26707"/>
                    <a:pt x="39891" y="28305"/>
                  </a:cubicBezTo>
                  <a:cubicBezTo>
                    <a:pt x="39891" y="28305"/>
                    <a:pt x="38528" y="29157"/>
                    <a:pt x="38145" y="29689"/>
                  </a:cubicBezTo>
                  <a:cubicBezTo>
                    <a:pt x="37762" y="30221"/>
                    <a:pt x="37527" y="30775"/>
                    <a:pt x="35781" y="32138"/>
                  </a:cubicBezTo>
                  <a:cubicBezTo>
                    <a:pt x="35994" y="31776"/>
                    <a:pt x="36100" y="31350"/>
                    <a:pt x="36037" y="30924"/>
                  </a:cubicBezTo>
                  <a:lnTo>
                    <a:pt x="36037" y="30924"/>
                  </a:lnTo>
                  <a:cubicBezTo>
                    <a:pt x="35824" y="30988"/>
                    <a:pt x="35525" y="31052"/>
                    <a:pt x="35249" y="31116"/>
                  </a:cubicBezTo>
                  <a:cubicBezTo>
                    <a:pt x="34673" y="31244"/>
                    <a:pt x="34098" y="31329"/>
                    <a:pt x="34098" y="31329"/>
                  </a:cubicBezTo>
                  <a:cubicBezTo>
                    <a:pt x="34098" y="31329"/>
                    <a:pt x="34631" y="31137"/>
                    <a:pt x="35163" y="30903"/>
                  </a:cubicBezTo>
                  <a:cubicBezTo>
                    <a:pt x="35461" y="30754"/>
                    <a:pt x="35781" y="30626"/>
                    <a:pt x="35973" y="30520"/>
                  </a:cubicBezTo>
                  <a:cubicBezTo>
                    <a:pt x="35930" y="30434"/>
                    <a:pt x="35909" y="30349"/>
                    <a:pt x="35887" y="30264"/>
                  </a:cubicBezTo>
                  <a:cubicBezTo>
                    <a:pt x="35206" y="30520"/>
                    <a:pt x="34482" y="30669"/>
                    <a:pt x="33758" y="30733"/>
                  </a:cubicBezTo>
                  <a:cubicBezTo>
                    <a:pt x="33630" y="30839"/>
                    <a:pt x="33481" y="30967"/>
                    <a:pt x="33353" y="31073"/>
                  </a:cubicBezTo>
                  <a:cubicBezTo>
                    <a:pt x="32970" y="31393"/>
                    <a:pt x="32586" y="31648"/>
                    <a:pt x="32586" y="31648"/>
                  </a:cubicBezTo>
                  <a:cubicBezTo>
                    <a:pt x="32799" y="31414"/>
                    <a:pt x="32991" y="31158"/>
                    <a:pt x="33183" y="30903"/>
                  </a:cubicBezTo>
                  <a:cubicBezTo>
                    <a:pt x="33225" y="30839"/>
                    <a:pt x="33289" y="30775"/>
                    <a:pt x="33332" y="30711"/>
                  </a:cubicBezTo>
                  <a:cubicBezTo>
                    <a:pt x="33119" y="30711"/>
                    <a:pt x="32906" y="30690"/>
                    <a:pt x="32693" y="30647"/>
                  </a:cubicBezTo>
                  <a:lnTo>
                    <a:pt x="32650" y="30690"/>
                  </a:lnTo>
                  <a:cubicBezTo>
                    <a:pt x="32416" y="30967"/>
                    <a:pt x="32160" y="31201"/>
                    <a:pt x="31905" y="31435"/>
                  </a:cubicBezTo>
                  <a:cubicBezTo>
                    <a:pt x="31628" y="31670"/>
                    <a:pt x="31351" y="31861"/>
                    <a:pt x="31032" y="32010"/>
                  </a:cubicBezTo>
                  <a:cubicBezTo>
                    <a:pt x="30883" y="32074"/>
                    <a:pt x="30733" y="32138"/>
                    <a:pt x="30584" y="32181"/>
                  </a:cubicBezTo>
                  <a:cubicBezTo>
                    <a:pt x="30712" y="32117"/>
                    <a:pt x="30861" y="32032"/>
                    <a:pt x="30989" y="31947"/>
                  </a:cubicBezTo>
                  <a:cubicBezTo>
                    <a:pt x="31266" y="31755"/>
                    <a:pt x="31521" y="31521"/>
                    <a:pt x="31734" y="31265"/>
                  </a:cubicBezTo>
                  <a:cubicBezTo>
                    <a:pt x="31947" y="31031"/>
                    <a:pt x="32139" y="30775"/>
                    <a:pt x="32309" y="30520"/>
                  </a:cubicBezTo>
                  <a:cubicBezTo>
                    <a:pt x="32160" y="30477"/>
                    <a:pt x="32033" y="30413"/>
                    <a:pt x="31926" y="30328"/>
                  </a:cubicBezTo>
                  <a:cubicBezTo>
                    <a:pt x="31862" y="30413"/>
                    <a:pt x="31798" y="30477"/>
                    <a:pt x="31734" y="30562"/>
                  </a:cubicBezTo>
                  <a:cubicBezTo>
                    <a:pt x="31330" y="31031"/>
                    <a:pt x="30861" y="31435"/>
                    <a:pt x="30329" y="31734"/>
                  </a:cubicBezTo>
                  <a:cubicBezTo>
                    <a:pt x="29775" y="31989"/>
                    <a:pt x="29200" y="32202"/>
                    <a:pt x="28604" y="32330"/>
                  </a:cubicBezTo>
                  <a:cubicBezTo>
                    <a:pt x="28135" y="32458"/>
                    <a:pt x="27837" y="32543"/>
                    <a:pt x="27837" y="32543"/>
                  </a:cubicBezTo>
                  <a:cubicBezTo>
                    <a:pt x="27837" y="32543"/>
                    <a:pt x="28135" y="32415"/>
                    <a:pt x="28582" y="32266"/>
                  </a:cubicBezTo>
                  <a:cubicBezTo>
                    <a:pt x="29157" y="32074"/>
                    <a:pt x="29690" y="31840"/>
                    <a:pt x="30201" y="31542"/>
                  </a:cubicBezTo>
                  <a:cubicBezTo>
                    <a:pt x="30691" y="31201"/>
                    <a:pt x="31095" y="30796"/>
                    <a:pt x="31415" y="30307"/>
                  </a:cubicBezTo>
                  <a:lnTo>
                    <a:pt x="31585" y="30072"/>
                  </a:lnTo>
                  <a:cubicBezTo>
                    <a:pt x="31521" y="29987"/>
                    <a:pt x="31458" y="29923"/>
                    <a:pt x="31394" y="29838"/>
                  </a:cubicBezTo>
                  <a:cubicBezTo>
                    <a:pt x="31394" y="29838"/>
                    <a:pt x="30435" y="31329"/>
                    <a:pt x="26942" y="32266"/>
                  </a:cubicBezTo>
                  <a:cubicBezTo>
                    <a:pt x="26942" y="32415"/>
                    <a:pt x="26942" y="32564"/>
                    <a:pt x="26900" y="32713"/>
                  </a:cubicBezTo>
                  <a:cubicBezTo>
                    <a:pt x="26879" y="32862"/>
                    <a:pt x="26815" y="33011"/>
                    <a:pt x="26729" y="33139"/>
                  </a:cubicBezTo>
                  <a:cubicBezTo>
                    <a:pt x="26708" y="33203"/>
                    <a:pt x="26644" y="33246"/>
                    <a:pt x="26602" y="33288"/>
                  </a:cubicBezTo>
                  <a:cubicBezTo>
                    <a:pt x="26623" y="33246"/>
                    <a:pt x="26644" y="33182"/>
                    <a:pt x="26666" y="33118"/>
                  </a:cubicBezTo>
                  <a:cubicBezTo>
                    <a:pt x="26687" y="32969"/>
                    <a:pt x="26687" y="32841"/>
                    <a:pt x="26666" y="32713"/>
                  </a:cubicBezTo>
                  <a:cubicBezTo>
                    <a:pt x="26644" y="32585"/>
                    <a:pt x="26623" y="32458"/>
                    <a:pt x="26580" y="32351"/>
                  </a:cubicBezTo>
                  <a:lnTo>
                    <a:pt x="26154" y="32458"/>
                  </a:lnTo>
                  <a:cubicBezTo>
                    <a:pt x="26133" y="32585"/>
                    <a:pt x="26091" y="32713"/>
                    <a:pt x="26069" y="32862"/>
                  </a:cubicBezTo>
                  <a:cubicBezTo>
                    <a:pt x="26027" y="33054"/>
                    <a:pt x="25941" y="33246"/>
                    <a:pt x="25835" y="33416"/>
                  </a:cubicBezTo>
                  <a:cubicBezTo>
                    <a:pt x="25792" y="33480"/>
                    <a:pt x="25750" y="33523"/>
                    <a:pt x="25707" y="33565"/>
                  </a:cubicBezTo>
                  <a:lnTo>
                    <a:pt x="25643" y="33629"/>
                  </a:lnTo>
                  <a:cubicBezTo>
                    <a:pt x="25686" y="33544"/>
                    <a:pt x="25728" y="33480"/>
                    <a:pt x="25750" y="33395"/>
                  </a:cubicBezTo>
                  <a:cubicBezTo>
                    <a:pt x="25814" y="33203"/>
                    <a:pt x="25835" y="33011"/>
                    <a:pt x="25835" y="32820"/>
                  </a:cubicBezTo>
                  <a:cubicBezTo>
                    <a:pt x="25835" y="32713"/>
                    <a:pt x="25835" y="32607"/>
                    <a:pt x="25814" y="32522"/>
                  </a:cubicBezTo>
                  <a:lnTo>
                    <a:pt x="25473" y="32585"/>
                  </a:lnTo>
                  <a:cubicBezTo>
                    <a:pt x="25473" y="32692"/>
                    <a:pt x="25473" y="32777"/>
                    <a:pt x="25473" y="32884"/>
                  </a:cubicBezTo>
                  <a:cubicBezTo>
                    <a:pt x="25494" y="33118"/>
                    <a:pt x="25452" y="33331"/>
                    <a:pt x="25366" y="33544"/>
                  </a:cubicBezTo>
                  <a:cubicBezTo>
                    <a:pt x="25303" y="33672"/>
                    <a:pt x="25239" y="33778"/>
                    <a:pt x="25132" y="33863"/>
                  </a:cubicBezTo>
                  <a:cubicBezTo>
                    <a:pt x="25047" y="33970"/>
                    <a:pt x="24919" y="34034"/>
                    <a:pt x="24791" y="34076"/>
                  </a:cubicBezTo>
                  <a:cubicBezTo>
                    <a:pt x="24664" y="34119"/>
                    <a:pt x="24557" y="34161"/>
                    <a:pt x="24429" y="34183"/>
                  </a:cubicBezTo>
                  <a:lnTo>
                    <a:pt x="24067" y="34268"/>
                  </a:lnTo>
                  <a:cubicBezTo>
                    <a:pt x="23833" y="34311"/>
                    <a:pt x="23599" y="34353"/>
                    <a:pt x="23407" y="34396"/>
                  </a:cubicBezTo>
                  <a:cubicBezTo>
                    <a:pt x="23599" y="34353"/>
                    <a:pt x="23812" y="34289"/>
                    <a:pt x="24046" y="34225"/>
                  </a:cubicBezTo>
                  <a:cubicBezTo>
                    <a:pt x="24280" y="34161"/>
                    <a:pt x="24536" y="34119"/>
                    <a:pt x="24770" y="34012"/>
                  </a:cubicBezTo>
                  <a:cubicBezTo>
                    <a:pt x="25004" y="33927"/>
                    <a:pt x="25175" y="33757"/>
                    <a:pt x="25260" y="33523"/>
                  </a:cubicBezTo>
                  <a:cubicBezTo>
                    <a:pt x="25345" y="33331"/>
                    <a:pt x="25366" y="33118"/>
                    <a:pt x="25345" y="32905"/>
                  </a:cubicBezTo>
                  <a:cubicBezTo>
                    <a:pt x="25345" y="32798"/>
                    <a:pt x="25345" y="32713"/>
                    <a:pt x="25324" y="32628"/>
                  </a:cubicBezTo>
                  <a:lnTo>
                    <a:pt x="25239" y="32649"/>
                  </a:lnTo>
                  <a:cubicBezTo>
                    <a:pt x="25239" y="32649"/>
                    <a:pt x="25239" y="34017"/>
                    <a:pt x="23379" y="34017"/>
                  </a:cubicBezTo>
                  <a:cubicBezTo>
                    <a:pt x="23062" y="34017"/>
                    <a:pt x="22691" y="33978"/>
                    <a:pt x="22257" y="33885"/>
                  </a:cubicBezTo>
                  <a:cubicBezTo>
                    <a:pt x="22257" y="33927"/>
                    <a:pt x="22236" y="33948"/>
                    <a:pt x="22236" y="33970"/>
                  </a:cubicBezTo>
                  <a:cubicBezTo>
                    <a:pt x="22214" y="34034"/>
                    <a:pt x="22172" y="34076"/>
                    <a:pt x="22108" y="34119"/>
                  </a:cubicBezTo>
                  <a:cubicBezTo>
                    <a:pt x="22065" y="34140"/>
                    <a:pt x="22001" y="34183"/>
                    <a:pt x="21938" y="34204"/>
                  </a:cubicBezTo>
                  <a:lnTo>
                    <a:pt x="21618" y="34332"/>
                  </a:lnTo>
                  <a:lnTo>
                    <a:pt x="19914" y="35056"/>
                  </a:lnTo>
                  <a:lnTo>
                    <a:pt x="19914" y="35056"/>
                  </a:lnTo>
                  <a:lnTo>
                    <a:pt x="21597" y="34268"/>
                  </a:lnTo>
                  <a:lnTo>
                    <a:pt x="21916" y="34119"/>
                  </a:lnTo>
                  <a:cubicBezTo>
                    <a:pt x="21959" y="34076"/>
                    <a:pt x="22023" y="34055"/>
                    <a:pt x="22065" y="34034"/>
                  </a:cubicBezTo>
                  <a:cubicBezTo>
                    <a:pt x="22087" y="34012"/>
                    <a:pt x="22108" y="33970"/>
                    <a:pt x="22129" y="33927"/>
                  </a:cubicBezTo>
                  <a:cubicBezTo>
                    <a:pt x="22150" y="33842"/>
                    <a:pt x="22172" y="33757"/>
                    <a:pt x="22172" y="33693"/>
                  </a:cubicBezTo>
                  <a:cubicBezTo>
                    <a:pt x="21938" y="33288"/>
                    <a:pt x="21575" y="32990"/>
                    <a:pt x="21128" y="32884"/>
                  </a:cubicBezTo>
                  <a:cubicBezTo>
                    <a:pt x="21128" y="32884"/>
                    <a:pt x="20851" y="33246"/>
                    <a:pt x="19936" y="33437"/>
                  </a:cubicBezTo>
                  <a:cubicBezTo>
                    <a:pt x="19829" y="33523"/>
                    <a:pt x="19701" y="33608"/>
                    <a:pt x="19573" y="33714"/>
                  </a:cubicBezTo>
                  <a:cubicBezTo>
                    <a:pt x="19446" y="33778"/>
                    <a:pt x="19339" y="33863"/>
                    <a:pt x="19211" y="33927"/>
                  </a:cubicBezTo>
                  <a:cubicBezTo>
                    <a:pt x="19084" y="33991"/>
                    <a:pt x="18935" y="34012"/>
                    <a:pt x="18785" y="34034"/>
                  </a:cubicBezTo>
                  <a:lnTo>
                    <a:pt x="18381" y="34034"/>
                  </a:lnTo>
                  <a:cubicBezTo>
                    <a:pt x="18253" y="34034"/>
                    <a:pt x="18147" y="34034"/>
                    <a:pt x="18019" y="34055"/>
                  </a:cubicBezTo>
                  <a:cubicBezTo>
                    <a:pt x="17784" y="34076"/>
                    <a:pt x="17571" y="34140"/>
                    <a:pt x="17359" y="34204"/>
                  </a:cubicBezTo>
                  <a:cubicBezTo>
                    <a:pt x="17209" y="34247"/>
                    <a:pt x="17060" y="34311"/>
                    <a:pt x="16911" y="34396"/>
                  </a:cubicBezTo>
                  <a:cubicBezTo>
                    <a:pt x="16805" y="34438"/>
                    <a:pt x="16762" y="34460"/>
                    <a:pt x="16762" y="34460"/>
                  </a:cubicBezTo>
                  <a:cubicBezTo>
                    <a:pt x="16762" y="34460"/>
                    <a:pt x="16805" y="34438"/>
                    <a:pt x="16911" y="34374"/>
                  </a:cubicBezTo>
                  <a:cubicBezTo>
                    <a:pt x="17039" y="34289"/>
                    <a:pt x="17188" y="34204"/>
                    <a:pt x="17337" y="34140"/>
                  </a:cubicBezTo>
                  <a:cubicBezTo>
                    <a:pt x="17550" y="34034"/>
                    <a:pt x="17763" y="33970"/>
                    <a:pt x="17997" y="33906"/>
                  </a:cubicBezTo>
                  <a:cubicBezTo>
                    <a:pt x="18104" y="33885"/>
                    <a:pt x="18232" y="33863"/>
                    <a:pt x="18381" y="33842"/>
                  </a:cubicBezTo>
                  <a:cubicBezTo>
                    <a:pt x="18509" y="33821"/>
                    <a:pt x="18636" y="33799"/>
                    <a:pt x="18764" y="33778"/>
                  </a:cubicBezTo>
                  <a:cubicBezTo>
                    <a:pt x="18871" y="33778"/>
                    <a:pt x="18977" y="33735"/>
                    <a:pt x="19084" y="33672"/>
                  </a:cubicBezTo>
                  <a:cubicBezTo>
                    <a:pt x="19190" y="33608"/>
                    <a:pt x="19275" y="33523"/>
                    <a:pt x="19360" y="33459"/>
                  </a:cubicBezTo>
                  <a:lnTo>
                    <a:pt x="19446" y="33352"/>
                  </a:lnTo>
                  <a:cubicBezTo>
                    <a:pt x="19403" y="33288"/>
                    <a:pt x="19360" y="33203"/>
                    <a:pt x="19297" y="33097"/>
                  </a:cubicBezTo>
                  <a:cubicBezTo>
                    <a:pt x="19169" y="33139"/>
                    <a:pt x="18913" y="33224"/>
                    <a:pt x="18658" y="33331"/>
                  </a:cubicBezTo>
                  <a:cubicBezTo>
                    <a:pt x="18296" y="33459"/>
                    <a:pt x="17955" y="33608"/>
                    <a:pt x="17955" y="33608"/>
                  </a:cubicBezTo>
                  <a:cubicBezTo>
                    <a:pt x="17955" y="33608"/>
                    <a:pt x="18232" y="33352"/>
                    <a:pt x="18530" y="33118"/>
                  </a:cubicBezTo>
                  <a:cubicBezTo>
                    <a:pt x="18722" y="32969"/>
                    <a:pt x="18913" y="32841"/>
                    <a:pt x="19020" y="32735"/>
                  </a:cubicBezTo>
                  <a:cubicBezTo>
                    <a:pt x="18530" y="32159"/>
                    <a:pt x="17912" y="31670"/>
                    <a:pt x="17231" y="31308"/>
                  </a:cubicBezTo>
                  <a:cubicBezTo>
                    <a:pt x="17127" y="31367"/>
                    <a:pt x="17013" y="31395"/>
                    <a:pt x="16899" y="31395"/>
                  </a:cubicBezTo>
                  <a:cubicBezTo>
                    <a:pt x="16686" y="31395"/>
                    <a:pt x="16475" y="31296"/>
                    <a:pt x="16336" y="31116"/>
                  </a:cubicBezTo>
                  <a:lnTo>
                    <a:pt x="14867" y="31606"/>
                  </a:lnTo>
                  <a:lnTo>
                    <a:pt x="16102" y="30796"/>
                  </a:lnTo>
                  <a:cubicBezTo>
                    <a:pt x="16017" y="30669"/>
                    <a:pt x="15932" y="30541"/>
                    <a:pt x="15825" y="30434"/>
                  </a:cubicBezTo>
                  <a:cubicBezTo>
                    <a:pt x="15655" y="30520"/>
                    <a:pt x="15484" y="30605"/>
                    <a:pt x="15293" y="30711"/>
                  </a:cubicBezTo>
                  <a:cubicBezTo>
                    <a:pt x="14909" y="30903"/>
                    <a:pt x="14547" y="31158"/>
                    <a:pt x="14228" y="31435"/>
                  </a:cubicBezTo>
                  <a:cubicBezTo>
                    <a:pt x="14228" y="31435"/>
                    <a:pt x="14334" y="31308"/>
                    <a:pt x="14483" y="31116"/>
                  </a:cubicBezTo>
                  <a:cubicBezTo>
                    <a:pt x="14696" y="30903"/>
                    <a:pt x="14931" y="30690"/>
                    <a:pt x="15165" y="30520"/>
                  </a:cubicBezTo>
                  <a:cubicBezTo>
                    <a:pt x="15293" y="30413"/>
                    <a:pt x="15420" y="30328"/>
                    <a:pt x="15548" y="30243"/>
                  </a:cubicBezTo>
                  <a:cubicBezTo>
                    <a:pt x="15442" y="30200"/>
                    <a:pt x="15314" y="30200"/>
                    <a:pt x="15207" y="30200"/>
                  </a:cubicBezTo>
                  <a:cubicBezTo>
                    <a:pt x="15399" y="29859"/>
                    <a:pt x="15612" y="29519"/>
                    <a:pt x="15868" y="29199"/>
                  </a:cubicBezTo>
                  <a:cubicBezTo>
                    <a:pt x="15868" y="29199"/>
                    <a:pt x="16571" y="28688"/>
                    <a:pt x="17742" y="27921"/>
                  </a:cubicBezTo>
                  <a:lnTo>
                    <a:pt x="17742" y="27921"/>
                  </a:lnTo>
                  <a:cubicBezTo>
                    <a:pt x="16783" y="28241"/>
                    <a:pt x="15910" y="28709"/>
                    <a:pt x="15144" y="29327"/>
                  </a:cubicBezTo>
                  <a:cubicBezTo>
                    <a:pt x="14505" y="30136"/>
                    <a:pt x="13717" y="30839"/>
                    <a:pt x="12801" y="31371"/>
                  </a:cubicBezTo>
                  <a:cubicBezTo>
                    <a:pt x="12780" y="31244"/>
                    <a:pt x="12716" y="31137"/>
                    <a:pt x="12673" y="31031"/>
                  </a:cubicBezTo>
                  <a:cubicBezTo>
                    <a:pt x="12758" y="30946"/>
                    <a:pt x="12843" y="30860"/>
                    <a:pt x="12950" y="30754"/>
                  </a:cubicBezTo>
                  <a:cubicBezTo>
                    <a:pt x="13056" y="30626"/>
                    <a:pt x="13142" y="30541"/>
                    <a:pt x="13227" y="30413"/>
                  </a:cubicBezTo>
                  <a:cubicBezTo>
                    <a:pt x="13312" y="30307"/>
                    <a:pt x="13397" y="30200"/>
                    <a:pt x="13525" y="30115"/>
                  </a:cubicBezTo>
                  <a:cubicBezTo>
                    <a:pt x="13589" y="30072"/>
                    <a:pt x="13653" y="30051"/>
                    <a:pt x="13717" y="30030"/>
                  </a:cubicBezTo>
                  <a:cubicBezTo>
                    <a:pt x="13823" y="30008"/>
                    <a:pt x="13908" y="29987"/>
                    <a:pt x="13993" y="29945"/>
                  </a:cubicBezTo>
                  <a:cubicBezTo>
                    <a:pt x="14143" y="29838"/>
                    <a:pt x="14292" y="29732"/>
                    <a:pt x="14398" y="29582"/>
                  </a:cubicBezTo>
                  <a:cubicBezTo>
                    <a:pt x="14505" y="29455"/>
                    <a:pt x="14611" y="29306"/>
                    <a:pt x="14718" y="29178"/>
                  </a:cubicBezTo>
                  <a:cubicBezTo>
                    <a:pt x="14824" y="29050"/>
                    <a:pt x="14931" y="28901"/>
                    <a:pt x="15037" y="28794"/>
                  </a:cubicBezTo>
                  <a:cubicBezTo>
                    <a:pt x="15250" y="28581"/>
                    <a:pt x="15463" y="28390"/>
                    <a:pt x="15697" y="28198"/>
                  </a:cubicBezTo>
                  <a:cubicBezTo>
                    <a:pt x="15889" y="28028"/>
                    <a:pt x="16059" y="27900"/>
                    <a:pt x="16166" y="27793"/>
                  </a:cubicBezTo>
                  <a:lnTo>
                    <a:pt x="16166" y="27793"/>
                  </a:lnTo>
                  <a:cubicBezTo>
                    <a:pt x="16038" y="27879"/>
                    <a:pt x="15868" y="28006"/>
                    <a:pt x="15655" y="28156"/>
                  </a:cubicBezTo>
                  <a:cubicBezTo>
                    <a:pt x="15420" y="28326"/>
                    <a:pt x="15186" y="28518"/>
                    <a:pt x="14973" y="28731"/>
                  </a:cubicBezTo>
                  <a:cubicBezTo>
                    <a:pt x="14867" y="28837"/>
                    <a:pt x="14739" y="28965"/>
                    <a:pt x="14632" y="29093"/>
                  </a:cubicBezTo>
                  <a:cubicBezTo>
                    <a:pt x="14505" y="29220"/>
                    <a:pt x="14398" y="29348"/>
                    <a:pt x="14292" y="29476"/>
                  </a:cubicBezTo>
                  <a:cubicBezTo>
                    <a:pt x="14185" y="29604"/>
                    <a:pt x="14057" y="29710"/>
                    <a:pt x="13908" y="29774"/>
                  </a:cubicBezTo>
                  <a:cubicBezTo>
                    <a:pt x="13844" y="29817"/>
                    <a:pt x="13759" y="29838"/>
                    <a:pt x="13695" y="29838"/>
                  </a:cubicBezTo>
                  <a:cubicBezTo>
                    <a:pt x="13589" y="29859"/>
                    <a:pt x="13504" y="29881"/>
                    <a:pt x="13418" y="29923"/>
                  </a:cubicBezTo>
                  <a:cubicBezTo>
                    <a:pt x="13269" y="30008"/>
                    <a:pt x="13163" y="30136"/>
                    <a:pt x="13056" y="30264"/>
                  </a:cubicBezTo>
                  <a:cubicBezTo>
                    <a:pt x="12950" y="30370"/>
                    <a:pt x="12865" y="30477"/>
                    <a:pt x="12780" y="30562"/>
                  </a:cubicBezTo>
                  <a:cubicBezTo>
                    <a:pt x="12673" y="30647"/>
                    <a:pt x="12609" y="30733"/>
                    <a:pt x="12524" y="30796"/>
                  </a:cubicBezTo>
                  <a:cubicBezTo>
                    <a:pt x="12396" y="30605"/>
                    <a:pt x="12268" y="30434"/>
                    <a:pt x="12098" y="30285"/>
                  </a:cubicBezTo>
                  <a:lnTo>
                    <a:pt x="12162" y="30200"/>
                  </a:lnTo>
                  <a:cubicBezTo>
                    <a:pt x="12204" y="30030"/>
                    <a:pt x="12290" y="29881"/>
                    <a:pt x="12375" y="29753"/>
                  </a:cubicBezTo>
                  <a:lnTo>
                    <a:pt x="12375" y="29753"/>
                  </a:lnTo>
                  <a:cubicBezTo>
                    <a:pt x="12247" y="29859"/>
                    <a:pt x="12119" y="29987"/>
                    <a:pt x="12013" y="30115"/>
                  </a:cubicBezTo>
                  <a:cubicBezTo>
                    <a:pt x="12013" y="30115"/>
                    <a:pt x="11992" y="30136"/>
                    <a:pt x="11992" y="30136"/>
                  </a:cubicBezTo>
                  <a:cubicBezTo>
                    <a:pt x="11864" y="30030"/>
                    <a:pt x="11715" y="29923"/>
                    <a:pt x="11566" y="29817"/>
                  </a:cubicBezTo>
                  <a:lnTo>
                    <a:pt x="11779" y="29199"/>
                  </a:lnTo>
                  <a:lnTo>
                    <a:pt x="11779" y="29199"/>
                  </a:lnTo>
                  <a:lnTo>
                    <a:pt x="11374" y="29710"/>
                  </a:lnTo>
                  <a:cubicBezTo>
                    <a:pt x="11204" y="29604"/>
                    <a:pt x="11033" y="29519"/>
                    <a:pt x="10841" y="29433"/>
                  </a:cubicBezTo>
                  <a:lnTo>
                    <a:pt x="11204" y="28369"/>
                  </a:lnTo>
                  <a:lnTo>
                    <a:pt x="10650" y="29348"/>
                  </a:lnTo>
                  <a:cubicBezTo>
                    <a:pt x="10203" y="29178"/>
                    <a:pt x="9734" y="29050"/>
                    <a:pt x="9265" y="28965"/>
                  </a:cubicBezTo>
                  <a:cubicBezTo>
                    <a:pt x="9329" y="28816"/>
                    <a:pt x="9351" y="28645"/>
                    <a:pt x="9372" y="28475"/>
                  </a:cubicBezTo>
                  <a:cubicBezTo>
                    <a:pt x="9372" y="28283"/>
                    <a:pt x="9372" y="28092"/>
                    <a:pt x="9415" y="27900"/>
                  </a:cubicBezTo>
                  <a:cubicBezTo>
                    <a:pt x="9457" y="27559"/>
                    <a:pt x="9542" y="27218"/>
                    <a:pt x="9670" y="26899"/>
                  </a:cubicBezTo>
                  <a:lnTo>
                    <a:pt x="9840" y="26452"/>
                  </a:lnTo>
                  <a:lnTo>
                    <a:pt x="9627" y="26878"/>
                  </a:lnTo>
                  <a:cubicBezTo>
                    <a:pt x="9478" y="27197"/>
                    <a:pt x="9351" y="27538"/>
                    <a:pt x="9265" y="27879"/>
                  </a:cubicBezTo>
                  <a:cubicBezTo>
                    <a:pt x="9223" y="28070"/>
                    <a:pt x="9202" y="28262"/>
                    <a:pt x="9159" y="28432"/>
                  </a:cubicBezTo>
                  <a:cubicBezTo>
                    <a:pt x="9138" y="28581"/>
                    <a:pt x="9095" y="28731"/>
                    <a:pt x="9031" y="28880"/>
                  </a:cubicBezTo>
                  <a:cubicBezTo>
                    <a:pt x="9031" y="28901"/>
                    <a:pt x="9010" y="28922"/>
                    <a:pt x="9010" y="28944"/>
                  </a:cubicBezTo>
                  <a:cubicBezTo>
                    <a:pt x="8861" y="28922"/>
                    <a:pt x="8712" y="28901"/>
                    <a:pt x="8541" y="28880"/>
                  </a:cubicBezTo>
                  <a:cubicBezTo>
                    <a:pt x="8541" y="28880"/>
                    <a:pt x="8967" y="28028"/>
                    <a:pt x="8307" y="25664"/>
                  </a:cubicBezTo>
                  <a:cubicBezTo>
                    <a:pt x="8222" y="25664"/>
                    <a:pt x="8115" y="25664"/>
                    <a:pt x="8009" y="25642"/>
                  </a:cubicBezTo>
                  <a:lnTo>
                    <a:pt x="8009" y="25642"/>
                  </a:lnTo>
                  <a:cubicBezTo>
                    <a:pt x="8051" y="25749"/>
                    <a:pt x="8051" y="25877"/>
                    <a:pt x="8073" y="25983"/>
                  </a:cubicBezTo>
                  <a:cubicBezTo>
                    <a:pt x="8115" y="26345"/>
                    <a:pt x="8115" y="26729"/>
                    <a:pt x="8073" y="27091"/>
                  </a:cubicBezTo>
                  <a:cubicBezTo>
                    <a:pt x="8051" y="27240"/>
                    <a:pt x="8030" y="27410"/>
                    <a:pt x="7988" y="27559"/>
                  </a:cubicBezTo>
                  <a:cubicBezTo>
                    <a:pt x="8009" y="27410"/>
                    <a:pt x="8009" y="27240"/>
                    <a:pt x="8009" y="27069"/>
                  </a:cubicBezTo>
                  <a:cubicBezTo>
                    <a:pt x="7988" y="26729"/>
                    <a:pt x="7945" y="26367"/>
                    <a:pt x="7838" y="26026"/>
                  </a:cubicBezTo>
                  <a:cubicBezTo>
                    <a:pt x="7796" y="25877"/>
                    <a:pt x="7753" y="25706"/>
                    <a:pt x="7689" y="25536"/>
                  </a:cubicBezTo>
                  <a:cubicBezTo>
                    <a:pt x="5986" y="24876"/>
                    <a:pt x="6582" y="21596"/>
                    <a:pt x="5496" y="19147"/>
                  </a:cubicBezTo>
                  <a:cubicBezTo>
                    <a:pt x="5347" y="19232"/>
                    <a:pt x="5198" y="19274"/>
                    <a:pt x="5049" y="19317"/>
                  </a:cubicBezTo>
                  <a:cubicBezTo>
                    <a:pt x="5134" y="19487"/>
                    <a:pt x="5198" y="19679"/>
                    <a:pt x="5261" y="19871"/>
                  </a:cubicBezTo>
                  <a:cubicBezTo>
                    <a:pt x="5368" y="20275"/>
                    <a:pt x="5432" y="20701"/>
                    <a:pt x="5474" y="21127"/>
                  </a:cubicBezTo>
                  <a:cubicBezTo>
                    <a:pt x="5496" y="21575"/>
                    <a:pt x="5517" y="22064"/>
                    <a:pt x="5560" y="22533"/>
                  </a:cubicBezTo>
                  <a:cubicBezTo>
                    <a:pt x="5581" y="23002"/>
                    <a:pt x="5666" y="23449"/>
                    <a:pt x="5815" y="23896"/>
                  </a:cubicBezTo>
                  <a:cubicBezTo>
                    <a:pt x="5943" y="24279"/>
                    <a:pt x="6113" y="24641"/>
                    <a:pt x="6326" y="24982"/>
                  </a:cubicBezTo>
                  <a:cubicBezTo>
                    <a:pt x="6475" y="25238"/>
                    <a:pt x="6646" y="25472"/>
                    <a:pt x="6838" y="25685"/>
                  </a:cubicBezTo>
                  <a:cubicBezTo>
                    <a:pt x="6901" y="25770"/>
                    <a:pt x="6965" y="25834"/>
                    <a:pt x="7008" y="25855"/>
                  </a:cubicBezTo>
                  <a:lnTo>
                    <a:pt x="7072" y="25919"/>
                  </a:lnTo>
                  <a:lnTo>
                    <a:pt x="7008" y="25877"/>
                  </a:lnTo>
                  <a:cubicBezTo>
                    <a:pt x="6965" y="25834"/>
                    <a:pt x="6901" y="25770"/>
                    <a:pt x="6816" y="25706"/>
                  </a:cubicBezTo>
                  <a:cubicBezTo>
                    <a:pt x="6625" y="25493"/>
                    <a:pt x="6433" y="25280"/>
                    <a:pt x="6262" y="25025"/>
                  </a:cubicBezTo>
                  <a:cubicBezTo>
                    <a:pt x="6028" y="24684"/>
                    <a:pt x="5815" y="24322"/>
                    <a:pt x="5666" y="23939"/>
                  </a:cubicBezTo>
                  <a:cubicBezTo>
                    <a:pt x="5517" y="23491"/>
                    <a:pt x="5389" y="23023"/>
                    <a:pt x="5325" y="22554"/>
                  </a:cubicBezTo>
                  <a:cubicBezTo>
                    <a:pt x="5261" y="22086"/>
                    <a:pt x="5219" y="21596"/>
                    <a:pt x="5155" y="21170"/>
                  </a:cubicBezTo>
                  <a:cubicBezTo>
                    <a:pt x="5091" y="20765"/>
                    <a:pt x="5006" y="20382"/>
                    <a:pt x="4878" y="19999"/>
                  </a:cubicBezTo>
                  <a:cubicBezTo>
                    <a:pt x="4814" y="19764"/>
                    <a:pt x="4708" y="19551"/>
                    <a:pt x="4580" y="19338"/>
                  </a:cubicBezTo>
                  <a:cubicBezTo>
                    <a:pt x="4452" y="19317"/>
                    <a:pt x="4324" y="19296"/>
                    <a:pt x="4218" y="19253"/>
                  </a:cubicBezTo>
                  <a:lnTo>
                    <a:pt x="4218" y="19253"/>
                  </a:lnTo>
                  <a:cubicBezTo>
                    <a:pt x="4218" y="19296"/>
                    <a:pt x="4218" y="19360"/>
                    <a:pt x="4239" y="19402"/>
                  </a:cubicBezTo>
                  <a:cubicBezTo>
                    <a:pt x="4303" y="19700"/>
                    <a:pt x="4346" y="20020"/>
                    <a:pt x="4367" y="20361"/>
                  </a:cubicBezTo>
                  <a:cubicBezTo>
                    <a:pt x="4346" y="20467"/>
                    <a:pt x="4346" y="20574"/>
                    <a:pt x="4324" y="20680"/>
                  </a:cubicBezTo>
                  <a:lnTo>
                    <a:pt x="4303" y="20787"/>
                  </a:lnTo>
                  <a:lnTo>
                    <a:pt x="4303" y="20659"/>
                  </a:lnTo>
                  <a:cubicBezTo>
                    <a:pt x="4303" y="20574"/>
                    <a:pt x="4303" y="20467"/>
                    <a:pt x="4282" y="20361"/>
                  </a:cubicBezTo>
                  <a:cubicBezTo>
                    <a:pt x="4218" y="20041"/>
                    <a:pt x="4133" y="19743"/>
                    <a:pt x="4005" y="19466"/>
                  </a:cubicBezTo>
                  <a:cubicBezTo>
                    <a:pt x="3962" y="19338"/>
                    <a:pt x="3920" y="19232"/>
                    <a:pt x="3898" y="19104"/>
                  </a:cubicBezTo>
                  <a:cubicBezTo>
                    <a:pt x="3579" y="18891"/>
                    <a:pt x="3387" y="18550"/>
                    <a:pt x="3366" y="18167"/>
                  </a:cubicBezTo>
                  <a:cubicBezTo>
                    <a:pt x="3323" y="18124"/>
                    <a:pt x="3302" y="18060"/>
                    <a:pt x="3260" y="17975"/>
                  </a:cubicBezTo>
                  <a:cubicBezTo>
                    <a:pt x="3153" y="17720"/>
                    <a:pt x="3068" y="17464"/>
                    <a:pt x="3025" y="17209"/>
                  </a:cubicBezTo>
                  <a:cubicBezTo>
                    <a:pt x="2983" y="16974"/>
                    <a:pt x="2940" y="16719"/>
                    <a:pt x="2940" y="16463"/>
                  </a:cubicBezTo>
                  <a:cubicBezTo>
                    <a:pt x="2940" y="16250"/>
                    <a:pt x="2961" y="16101"/>
                    <a:pt x="2961" y="16101"/>
                  </a:cubicBezTo>
                  <a:cubicBezTo>
                    <a:pt x="2961" y="16101"/>
                    <a:pt x="2961" y="16250"/>
                    <a:pt x="3025" y="16442"/>
                  </a:cubicBezTo>
                  <a:cubicBezTo>
                    <a:pt x="3068" y="16676"/>
                    <a:pt x="3153" y="16932"/>
                    <a:pt x="3238" y="17145"/>
                  </a:cubicBezTo>
                  <a:cubicBezTo>
                    <a:pt x="3302" y="17251"/>
                    <a:pt x="3345" y="17379"/>
                    <a:pt x="3409" y="17485"/>
                  </a:cubicBezTo>
                  <a:cubicBezTo>
                    <a:pt x="3430" y="17400"/>
                    <a:pt x="3451" y="17315"/>
                    <a:pt x="3494" y="17209"/>
                  </a:cubicBezTo>
                  <a:cubicBezTo>
                    <a:pt x="3451" y="17123"/>
                    <a:pt x="3409" y="17017"/>
                    <a:pt x="3366" y="16868"/>
                  </a:cubicBezTo>
                  <a:cubicBezTo>
                    <a:pt x="3132" y="16122"/>
                    <a:pt x="3025" y="15313"/>
                    <a:pt x="3068" y="14525"/>
                  </a:cubicBezTo>
                  <a:cubicBezTo>
                    <a:pt x="3089" y="14206"/>
                    <a:pt x="3110" y="13993"/>
                    <a:pt x="3110" y="13993"/>
                  </a:cubicBezTo>
                  <a:cubicBezTo>
                    <a:pt x="3110" y="13993"/>
                    <a:pt x="3110" y="14206"/>
                    <a:pt x="3153" y="14525"/>
                  </a:cubicBezTo>
                  <a:cubicBezTo>
                    <a:pt x="3174" y="14908"/>
                    <a:pt x="3238" y="15292"/>
                    <a:pt x="3345" y="15654"/>
                  </a:cubicBezTo>
                  <a:cubicBezTo>
                    <a:pt x="3430" y="15995"/>
                    <a:pt x="3558" y="16335"/>
                    <a:pt x="3707" y="16655"/>
                  </a:cubicBezTo>
                  <a:cubicBezTo>
                    <a:pt x="3749" y="16548"/>
                    <a:pt x="3813" y="16442"/>
                    <a:pt x="3856" y="16335"/>
                  </a:cubicBezTo>
                  <a:cubicBezTo>
                    <a:pt x="3260" y="14674"/>
                    <a:pt x="3174" y="12885"/>
                    <a:pt x="3622" y="11181"/>
                  </a:cubicBezTo>
                  <a:lnTo>
                    <a:pt x="3622" y="11181"/>
                  </a:lnTo>
                  <a:cubicBezTo>
                    <a:pt x="3643" y="11203"/>
                    <a:pt x="3664" y="11245"/>
                    <a:pt x="3685" y="11267"/>
                  </a:cubicBezTo>
                  <a:cubicBezTo>
                    <a:pt x="3749" y="11373"/>
                    <a:pt x="3771" y="11501"/>
                    <a:pt x="3749" y="11650"/>
                  </a:cubicBezTo>
                  <a:cubicBezTo>
                    <a:pt x="3728" y="11799"/>
                    <a:pt x="3685" y="11991"/>
                    <a:pt x="3685" y="12161"/>
                  </a:cubicBezTo>
                  <a:cubicBezTo>
                    <a:pt x="3664" y="12544"/>
                    <a:pt x="3685" y="12928"/>
                    <a:pt x="3728" y="13311"/>
                  </a:cubicBezTo>
                  <a:cubicBezTo>
                    <a:pt x="3835" y="13993"/>
                    <a:pt x="4026" y="14674"/>
                    <a:pt x="4260" y="15334"/>
                  </a:cubicBezTo>
                  <a:cubicBezTo>
                    <a:pt x="4367" y="15611"/>
                    <a:pt x="4452" y="15846"/>
                    <a:pt x="4516" y="15995"/>
                  </a:cubicBezTo>
                  <a:cubicBezTo>
                    <a:pt x="4473" y="15824"/>
                    <a:pt x="4388" y="15611"/>
                    <a:pt x="4303" y="15334"/>
                  </a:cubicBezTo>
                  <a:cubicBezTo>
                    <a:pt x="4090" y="14653"/>
                    <a:pt x="3941" y="13971"/>
                    <a:pt x="3877" y="13290"/>
                  </a:cubicBezTo>
                  <a:cubicBezTo>
                    <a:pt x="3835" y="12906"/>
                    <a:pt x="3835" y="12544"/>
                    <a:pt x="3877" y="12182"/>
                  </a:cubicBezTo>
                  <a:cubicBezTo>
                    <a:pt x="3898" y="12012"/>
                    <a:pt x="3920" y="11842"/>
                    <a:pt x="3962" y="11671"/>
                  </a:cubicBezTo>
                  <a:cubicBezTo>
                    <a:pt x="3962" y="11586"/>
                    <a:pt x="3962" y="11501"/>
                    <a:pt x="3962" y="11416"/>
                  </a:cubicBezTo>
                  <a:cubicBezTo>
                    <a:pt x="3941" y="11330"/>
                    <a:pt x="3920" y="11245"/>
                    <a:pt x="3877" y="11160"/>
                  </a:cubicBezTo>
                  <a:cubicBezTo>
                    <a:pt x="3813" y="11011"/>
                    <a:pt x="3749" y="10904"/>
                    <a:pt x="3707" y="10819"/>
                  </a:cubicBezTo>
                  <a:cubicBezTo>
                    <a:pt x="3728" y="10755"/>
                    <a:pt x="3749" y="10692"/>
                    <a:pt x="3771" y="10628"/>
                  </a:cubicBezTo>
                  <a:lnTo>
                    <a:pt x="4324" y="11245"/>
                  </a:lnTo>
                  <a:lnTo>
                    <a:pt x="3877" y="10329"/>
                  </a:lnTo>
                  <a:cubicBezTo>
                    <a:pt x="3920" y="10202"/>
                    <a:pt x="3962" y="10074"/>
                    <a:pt x="4026" y="9946"/>
                  </a:cubicBezTo>
                  <a:cubicBezTo>
                    <a:pt x="4048" y="9967"/>
                    <a:pt x="4090" y="10010"/>
                    <a:pt x="4133" y="10053"/>
                  </a:cubicBezTo>
                  <a:cubicBezTo>
                    <a:pt x="4239" y="10159"/>
                    <a:pt x="4346" y="10287"/>
                    <a:pt x="4410" y="10436"/>
                  </a:cubicBezTo>
                  <a:cubicBezTo>
                    <a:pt x="4388" y="10266"/>
                    <a:pt x="4324" y="10116"/>
                    <a:pt x="4260" y="9946"/>
                  </a:cubicBezTo>
                  <a:cubicBezTo>
                    <a:pt x="4218" y="9882"/>
                    <a:pt x="4175" y="9797"/>
                    <a:pt x="4111" y="9733"/>
                  </a:cubicBezTo>
                  <a:cubicBezTo>
                    <a:pt x="4197" y="9563"/>
                    <a:pt x="4282" y="9392"/>
                    <a:pt x="4367" y="9222"/>
                  </a:cubicBezTo>
                  <a:cubicBezTo>
                    <a:pt x="4410" y="9243"/>
                    <a:pt x="4431" y="9265"/>
                    <a:pt x="4473" y="9307"/>
                  </a:cubicBezTo>
                  <a:cubicBezTo>
                    <a:pt x="4559" y="9350"/>
                    <a:pt x="4623" y="9435"/>
                    <a:pt x="4686" y="9499"/>
                  </a:cubicBezTo>
                  <a:cubicBezTo>
                    <a:pt x="4708" y="9541"/>
                    <a:pt x="4750" y="9584"/>
                    <a:pt x="4772" y="9627"/>
                  </a:cubicBezTo>
                  <a:cubicBezTo>
                    <a:pt x="4750" y="9584"/>
                    <a:pt x="4750" y="9520"/>
                    <a:pt x="4729" y="9478"/>
                  </a:cubicBezTo>
                  <a:cubicBezTo>
                    <a:pt x="4686" y="9371"/>
                    <a:pt x="4644" y="9286"/>
                    <a:pt x="4580" y="9201"/>
                  </a:cubicBezTo>
                  <a:cubicBezTo>
                    <a:pt x="4559" y="9137"/>
                    <a:pt x="4516" y="9094"/>
                    <a:pt x="4473" y="9030"/>
                  </a:cubicBezTo>
                  <a:cubicBezTo>
                    <a:pt x="4516" y="8945"/>
                    <a:pt x="4580" y="8839"/>
                    <a:pt x="4644" y="8732"/>
                  </a:cubicBezTo>
                  <a:lnTo>
                    <a:pt x="4686" y="8647"/>
                  </a:lnTo>
                  <a:cubicBezTo>
                    <a:pt x="4750" y="8690"/>
                    <a:pt x="4836" y="8711"/>
                    <a:pt x="4899" y="8753"/>
                  </a:cubicBezTo>
                  <a:cubicBezTo>
                    <a:pt x="5006" y="8796"/>
                    <a:pt x="5091" y="8860"/>
                    <a:pt x="5176" y="8924"/>
                  </a:cubicBezTo>
                  <a:cubicBezTo>
                    <a:pt x="5112" y="8817"/>
                    <a:pt x="5049" y="8732"/>
                    <a:pt x="4985" y="8626"/>
                  </a:cubicBezTo>
                  <a:cubicBezTo>
                    <a:pt x="4942" y="8562"/>
                    <a:pt x="4878" y="8498"/>
                    <a:pt x="4814" y="8434"/>
                  </a:cubicBezTo>
                  <a:cubicBezTo>
                    <a:pt x="5240" y="7816"/>
                    <a:pt x="5815" y="7327"/>
                    <a:pt x="6497" y="7028"/>
                  </a:cubicBezTo>
                  <a:cubicBezTo>
                    <a:pt x="6497" y="7028"/>
                    <a:pt x="6567" y="7059"/>
                    <a:pt x="6673" y="7059"/>
                  </a:cubicBezTo>
                  <a:cubicBezTo>
                    <a:pt x="6919" y="7059"/>
                    <a:pt x="7360" y="6893"/>
                    <a:pt x="7583" y="5793"/>
                  </a:cubicBezTo>
                  <a:cubicBezTo>
                    <a:pt x="7732" y="5644"/>
                    <a:pt x="7902" y="5495"/>
                    <a:pt x="8073" y="5367"/>
                  </a:cubicBezTo>
                  <a:lnTo>
                    <a:pt x="8073" y="5367"/>
                  </a:lnTo>
                  <a:cubicBezTo>
                    <a:pt x="8030" y="5580"/>
                    <a:pt x="7988" y="5793"/>
                    <a:pt x="7902" y="6006"/>
                  </a:cubicBezTo>
                  <a:cubicBezTo>
                    <a:pt x="7817" y="6262"/>
                    <a:pt x="7711" y="6496"/>
                    <a:pt x="7583" y="6730"/>
                  </a:cubicBezTo>
                  <a:cubicBezTo>
                    <a:pt x="7455" y="6901"/>
                    <a:pt x="7370" y="7028"/>
                    <a:pt x="7370" y="7028"/>
                  </a:cubicBezTo>
                  <a:cubicBezTo>
                    <a:pt x="7370" y="7028"/>
                    <a:pt x="7476" y="6922"/>
                    <a:pt x="7604" y="6751"/>
                  </a:cubicBezTo>
                  <a:cubicBezTo>
                    <a:pt x="7775" y="6538"/>
                    <a:pt x="7924" y="6326"/>
                    <a:pt x="8051" y="6070"/>
                  </a:cubicBezTo>
                  <a:cubicBezTo>
                    <a:pt x="8179" y="5836"/>
                    <a:pt x="8286" y="5580"/>
                    <a:pt x="8350" y="5325"/>
                  </a:cubicBezTo>
                  <a:cubicBezTo>
                    <a:pt x="8371" y="5261"/>
                    <a:pt x="8392" y="5197"/>
                    <a:pt x="8414" y="5154"/>
                  </a:cubicBezTo>
                  <a:cubicBezTo>
                    <a:pt x="8520" y="5069"/>
                    <a:pt x="8648" y="4984"/>
                    <a:pt x="8797" y="4877"/>
                  </a:cubicBezTo>
                  <a:lnTo>
                    <a:pt x="8797" y="4877"/>
                  </a:lnTo>
                  <a:cubicBezTo>
                    <a:pt x="8797" y="4984"/>
                    <a:pt x="8776" y="5090"/>
                    <a:pt x="8754" y="5218"/>
                  </a:cubicBezTo>
                  <a:cubicBezTo>
                    <a:pt x="8690" y="5452"/>
                    <a:pt x="8605" y="5708"/>
                    <a:pt x="8499" y="5942"/>
                  </a:cubicBezTo>
                  <a:cubicBezTo>
                    <a:pt x="8648" y="5729"/>
                    <a:pt x="8797" y="5495"/>
                    <a:pt x="8903" y="5261"/>
                  </a:cubicBezTo>
                  <a:cubicBezTo>
                    <a:pt x="8967" y="5069"/>
                    <a:pt x="9031" y="4899"/>
                    <a:pt x="9095" y="4707"/>
                  </a:cubicBezTo>
                  <a:cubicBezTo>
                    <a:pt x="9223" y="4622"/>
                    <a:pt x="9351" y="4537"/>
                    <a:pt x="9521" y="4451"/>
                  </a:cubicBezTo>
                  <a:lnTo>
                    <a:pt x="9521" y="4451"/>
                  </a:lnTo>
                  <a:cubicBezTo>
                    <a:pt x="9500" y="4600"/>
                    <a:pt x="9457" y="4750"/>
                    <a:pt x="9393" y="4899"/>
                  </a:cubicBezTo>
                  <a:cubicBezTo>
                    <a:pt x="9500" y="4771"/>
                    <a:pt x="9585" y="4643"/>
                    <a:pt x="9670" y="4494"/>
                  </a:cubicBezTo>
                  <a:cubicBezTo>
                    <a:pt x="9691" y="4430"/>
                    <a:pt x="9713" y="4387"/>
                    <a:pt x="9734" y="4324"/>
                  </a:cubicBezTo>
                  <a:cubicBezTo>
                    <a:pt x="10479" y="3919"/>
                    <a:pt x="11246" y="3557"/>
                    <a:pt x="12034" y="3259"/>
                  </a:cubicBezTo>
                  <a:cubicBezTo>
                    <a:pt x="12034" y="3259"/>
                    <a:pt x="12034" y="2559"/>
                    <a:pt x="12859" y="2559"/>
                  </a:cubicBezTo>
                  <a:cubicBezTo>
                    <a:pt x="12967" y="2559"/>
                    <a:pt x="13089" y="2571"/>
                    <a:pt x="13227" y="2598"/>
                  </a:cubicBezTo>
                  <a:cubicBezTo>
                    <a:pt x="16256" y="1554"/>
                    <a:pt x="19428" y="1022"/>
                    <a:pt x="22623" y="1022"/>
                  </a:cubicBezTo>
                  <a:cubicBezTo>
                    <a:pt x="22685" y="1022"/>
                    <a:pt x="22748" y="1022"/>
                    <a:pt x="22811" y="1022"/>
                  </a:cubicBezTo>
                  <a:cubicBezTo>
                    <a:pt x="23061" y="1111"/>
                    <a:pt x="23331" y="1158"/>
                    <a:pt x="23608" y="1158"/>
                  </a:cubicBezTo>
                  <a:cubicBezTo>
                    <a:pt x="23732" y="1158"/>
                    <a:pt x="23857" y="1149"/>
                    <a:pt x="23982" y="1129"/>
                  </a:cubicBezTo>
                  <a:cubicBezTo>
                    <a:pt x="24025" y="1150"/>
                    <a:pt x="24046" y="1193"/>
                    <a:pt x="24089" y="1235"/>
                  </a:cubicBezTo>
                  <a:cubicBezTo>
                    <a:pt x="24174" y="1321"/>
                    <a:pt x="24280" y="1384"/>
                    <a:pt x="24408" y="1406"/>
                  </a:cubicBezTo>
                  <a:cubicBezTo>
                    <a:pt x="24515" y="1448"/>
                    <a:pt x="24621" y="1470"/>
                    <a:pt x="24727" y="1470"/>
                  </a:cubicBezTo>
                  <a:lnTo>
                    <a:pt x="26474" y="1768"/>
                  </a:lnTo>
                  <a:lnTo>
                    <a:pt x="24770" y="1321"/>
                  </a:lnTo>
                  <a:cubicBezTo>
                    <a:pt x="24557" y="1299"/>
                    <a:pt x="24387" y="1214"/>
                    <a:pt x="24238" y="1086"/>
                  </a:cubicBezTo>
                  <a:cubicBezTo>
                    <a:pt x="24365" y="1065"/>
                    <a:pt x="24493" y="1022"/>
                    <a:pt x="24621" y="980"/>
                  </a:cubicBezTo>
                  <a:lnTo>
                    <a:pt x="26005" y="1278"/>
                  </a:lnTo>
                  <a:lnTo>
                    <a:pt x="24983" y="831"/>
                  </a:lnTo>
                  <a:cubicBezTo>
                    <a:pt x="25132" y="767"/>
                    <a:pt x="25281" y="682"/>
                    <a:pt x="25430" y="596"/>
                  </a:cubicBezTo>
                  <a:close/>
                  <a:moveTo>
                    <a:pt x="37911" y="31286"/>
                  </a:moveTo>
                  <a:lnTo>
                    <a:pt x="37911" y="31797"/>
                  </a:lnTo>
                  <a:cubicBezTo>
                    <a:pt x="37740" y="31904"/>
                    <a:pt x="37421" y="32117"/>
                    <a:pt x="37144" y="32330"/>
                  </a:cubicBezTo>
                  <a:cubicBezTo>
                    <a:pt x="36846" y="32543"/>
                    <a:pt x="36590" y="32777"/>
                    <a:pt x="36335" y="33033"/>
                  </a:cubicBezTo>
                  <a:cubicBezTo>
                    <a:pt x="36654" y="32884"/>
                    <a:pt x="36974" y="32735"/>
                    <a:pt x="37293" y="32607"/>
                  </a:cubicBezTo>
                  <a:cubicBezTo>
                    <a:pt x="37570" y="32500"/>
                    <a:pt x="37826" y="32415"/>
                    <a:pt x="38017" y="32351"/>
                  </a:cubicBezTo>
                  <a:cubicBezTo>
                    <a:pt x="38038" y="32415"/>
                    <a:pt x="38081" y="32479"/>
                    <a:pt x="38124" y="32543"/>
                  </a:cubicBezTo>
                  <a:cubicBezTo>
                    <a:pt x="37953" y="32628"/>
                    <a:pt x="37740" y="32735"/>
                    <a:pt x="37527" y="32862"/>
                  </a:cubicBezTo>
                  <a:cubicBezTo>
                    <a:pt x="37250" y="33033"/>
                    <a:pt x="36995" y="33203"/>
                    <a:pt x="36739" y="33395"/>
                  </a:cubicBezTo>
                  <a:cubicBezTo>
                    <a:pt x="36739" y="33395"/>
                    <a:pt x="37187" y="33246"/>
                    <a:pt x="37655" y="33139"/>
                  </a:cubicBezTo>
                  <a:cubicBezTo>
                    <a:pt x="37953" y="33054"/>
                    <a:pt x="38294" y="33011"/>
                    <a:pt x="38443" y="32990"/>
                  </a:cubicBezTo>
                  <a:lnTo>
                    <a:pt x="38443" y="33011"/>
                  </a:lnTo>
                  <a:cubicBezTo>
                    <a:pt x="38528" y="33075"/>
                    <a:pt x="38592" y="33160"/>
                    <a:pt x="38677" y="33246"/>
                  </a:cubicBezTo>
                  <a:cubicBezTo>
                    <a:pt x="38677" y="33246"/>
                    <a:pt x="36782" y="33650"/>
                    <a:pt x="35547" y="34673"/>
                  </a:cubicBezTo>
                  <a:cubicBezTo>
                    <a:pt x="35440" y="34587"/>
                    <a:pt x="35334" y="34502"/>
                    <a:pt x="35249" y="34396"/>
                  </a:cubicBezTo>
                  <a:cubicBezTo>
                    <a:pt x="35078" y="34502"/>
                    <a:pt x="34844" y="34651"/>
                    <a:pt x="34631" y="34843"/>
                  </a:cubicBezTo>
                  <a:cubicBezTo>
                    <a:pt x="34354" y="35056"/>
                    <a:pt x="34077" y="35290"/>
                    <a:pt x="33822" y="35524"/>
                  </a:cubicBezTo>
                  <a:cubicBezTo>
                    <a:pt x="34056" y="35248"/>
                    <a:pt x="34290" y="34992"/>
                    <a:pt x="34524" y="34736"/>
                  </a:cubicBezTo>
                  <a:cubicBezTo>
                    <a:pt x="34737" y="34524"/>
                    <a:pt x="34950" y="34311"/>
                    <a:pt x="35099" y="34183"/>
                  </a:cubicBezTo>
                  <a:cubicBezTo>
                    <a:pt x="35036" y="34076"/>
                    <a:pt x="34993" y="33991"/>
                    <a:pt x="34950" y="33885"/>
                  </a:cubicBezTo>
                  <a:cubicBezTo>
                    <a:pt x="34780" y="33991"/>
                    <a:pt x="34610" y="34119"/>
                    <a:pt x="34439" y="34247"/>
                  </a:cubicBezTo>
                  <a:cubicBezTo>
                    <a:pt x="34354" y="34311"/>
                    <a:pt x="34269" y="34374"/>
                    <a:pt x="34162" y="34438"/>
                  </a:cubicBezTo>
                  <a:cubicBezTo>
                    <a:pt x="34056" y="34481"/>
                    <a:pt x="33971" y="34524"/>
                    <a:pt x="33885" y="34587"/>
                  </a:cubicBezTo>
                  <a:cubicBezTo>
                    <a:pt x="33736" y="34694"/>
                    <a:pt x="33587" y="34800"/>
                    <a:pt x="33438" y="34907"/>
                  </a:cubicBezTo>
                  <a:cubicBezTo>
                    <a:pt x="33289" y="35013"/>
                    <a:pt x="33140" y="35141"/>
                    <a:pt x="33012" y="35269"/>
                  </a:cubicBezTo>
                  <a:cubicBezTo>
                    <a:pt x="33140" y="35120"/>
                    <a:pt x="33268" y="34992"/>
                    <a:pt x="33396" y="34864"/>
                  </a:cubicBezTo>
                  <a:cubicBezTo>
                    <a:pt x="33545" y="34736"/>
                    <a:pt x="33694" y="34630"/>
                    <a:pt x="33843" y="34502"/>
                  </a:cubicBezTo>
                  <a:cubicBezTo>
                    <a:pt x="33928" y="34438"/>
                    <a:pt x="34013" y="34374"/>
                    <a:pt x="34098" y="34332"/>
                  </a:cubicBezTo>
                  <a:cubicBezTo>
                    <a:pt x="34205" y="34268"/>
                    <a:pt x="34290" y="34204"/>
                    <a:pt x="34375" y="34119"/>
                  </a:cubicBezTo>
                  <a:cubicBezTo>
                    <a:pt x="34524" y="33970"/>
                    <a:pt x="34695" y="33821"/>
                    <a:pt x="34865" y="33693"/>
                  </a:cubicBezTo>
                  <a:lnTo>
                    <a:pt x="34993" y="33608"/>
                  </a:lnTo>
                  <a:cubicBezTo>
                    <a:pt x="35504" y="33097"/>
                    <a:pt x="36100" y="32692"/>
                    <a:pt x="36761" y="32372"/>
                  </a:cubicBezTo>
                  <a:cubicBezTo>
                    <a:pt x="37208" y="32096"/>
                    <a:pt x="37613" y="31734"/>
                    <a:pt x="37911" y="31286"/>
                  </a:cubicBezTo>
                  <a:close/>
                  <a:moveTo>
                    <a:pt x="1620" y="15824"/>
                  </a:moveTo>
                  <a:lnTo>
                    <a:pt x="1598" y="16122"/>
                  </a:lnTo>
                  <a:cubicBezTo>
                    <a:pt x="1577" y="16314"/>
                    <a:pt x="1556" y="16570"/>
                    <a:pt x="1534" y="16910"/>
                  </a:cubicBezTo>
                  <a:cubicBezTo>
                    <a:pt x="1492" y="17869"/>
                    <a:pt x="1492" y="18848"/>
                    <a:pt x="1534" y="19807"/>
                  </a:cubicBezTo>
                  <a:lnTo>
                    <a:pt x="1534" y="20020"/>
                  </a:lnTo>
                  <a:lnTo>
                    <a:pt x="1534" y="20148"/>
                  </a:lnTo>
                  <a:lnTo>
                    <a:pt x="1534" y="20169"/>
                  </a:lnTo>
                  <a:lnTo>
                    <a:pt x="1556" y="20190"/>
                  </a:lnTo>
                  <a:cubicBezTo>
                    <a:pt x="1662" y="20297"/>
                    <a:pt x="1769" y="20425"/>
                    <a:pt x="1896" y="20531"/>
                  </a:cubicBezTo>
                  <a:cubicBezTo>
                    <a:pt x="2109" y="20787"/>
                    <a:pt x="2322" y="21042"/>
                    <a:pt x="2514" y="21340"/>
                  </a:cubicBezTo>
                  <a:lnTo>
                    <a:pt x="2578" y="21447"/>
                  </a:lnTo>
                  <a:lnTo>
                    <a:pt x="2642" y="21553"/>
                  </a:lnTo>
                  <a:cubicBezTo>
                    <a:pt x="2684" y="21638"/>
                    <a:pt x="2727" y="21724"/>
                    <a:pt x="2770" y="21809"/>
                  </a:cubicBezTo>
                  <a:cubicBezTo>
                    <a:pt x="2834" y="21979"/>
                    <a:pt x="2876" y="22150"/>
                    <a:pt x="2919" y="22341"/>
                  </a:cubicBezTo>
                  <a:cubicBezTo>
                    <a:pt x="3004" y="22725"/>
                    <a:pt x="2940" y="23129"/>
                    <a:pt x="2748" y="23491"/>
                  </a:cubicBezTo>
                  <a:cubicBezTo>
                    <a:pt x="2684" y="23577"/>
                    <a:pt x="2621" y="23683"/>
                    <a:pt x="2557" y="23768"/>
                  </a:cubicBezTo>
                  <a:cubicBezTo>
                    <a:pt x="2514" y="23790"/>
                    <a:pt x="2471" y="23832"/>
                    <a:pt x="2429" y="23875"/>
                  </a:cubicBezTo>
                  <a:cubicBezTo>
                    <a:pt x="2408" y="23896"/>
                    <a:pt x="2386" y="23939"/>
                    <a:pt x="2344" y="23960"/>
                  </a:cubicBezTo>
                  <a:lnTo>
                    <a:pt x="2301" y="24152"/>
                  </a:lnTo>
                  <a:cubicBezTo>
                    <a:pt x="2280" y="24237"/>
                    <a:pt x="2280" y="24322"/>
                    <a:pt x="2259" y="24386"/>
                  </a:cubicBezTo>
                  <a:cubicBezTo>
                    <a:pt x="2237" y="24556"/>
                    <a:pt x="2216" y="24727"/>
                    <a:pt x="2195" y="24897"/>
                  </a:cubicBezTo>
                  <a:cubicBezTo>
                    <a:pt x="2152" y="25216"/>
                    <a:pt x="2152" y="25557"/>
                    <a:pt x="2173" y="25898"/>
                  </a:cubicBezTo>
                  <a:cubicBezTo>
                    <a:pt x="2173" y="26217"/>
                    <a:pt x="2216" y="26558"/>
                    <a:pt x="2301" y="26878"/>
                  </a:cubicBezTo>
                  <a:cubicBezTo>
                    <a:pt x="2322" y="27048"/>
                    <a:pt x="2365" y="27197"/>
                    <a:pt x="2408" y="27368"/>
                  </a:cubicBezTo>
                  <a:cubicBezTo>
                    <a:pt x="2408" y="27410"/>
                    <a:pt x="2429" y="27474"/>
                    <a:pt x="2450" y="27517"/>
                  </a:cubicBezTo>
                  <a:lnTo>
                    <a:pt x="3004" y="27346"/>
                  </a:lnTo>
                  <a:lnTo>
                    <a:pt x="2471" y="27644"/>
                  </a:lnTo>
                  <a:cubicBezTo>
                    <a:pt x="2493" y="27708"/>
                    <a:pt x="2535" y="27772"/>
                    <a:pt x="2557" y="27836"/>
                  </a:cubicBezTo>
                  <a:cubicBezTo>
                    <a:pt x="2578" y="27900"/>
                    <a:pt x="2578" y="27900"/>
                    <a:pt x="2578" y="27921"/>
                  </a:cubicBezTo>
                  <a:cubicBezTo>
                    <a:pt x="2642" y="27900"/>
                    <a:pt x="2706" y="27857"/>
                    <a:pt x="2770" y="27836"/>
                  </a:cubicBezTo>
                  <a:cubicBezTo>
                    <a:pt x="2876" y="27793"/>
                    <a:pt x="2983" y="27751"/>
                    <a:pt x="3110" y="27708"/>
                  </a:cubicBezTo>
                  <a:lnTo>
                    <a:pt x="3110" y="27708"/>
                  </a:lnTo>
                  <a:cubicBezTo>
                    <a:pt x="3004" y="27772"/>
                    <a:pt x="2897" y="27836"/>
                    <a:pt x="2791" y="27900"/>
                  </a:cubicBezTo>
                  <a:cubicBezTo>
                    <a:pt x="2748" y="27943"/>
                    <a:pt x="2684" y="27985"/>
                    <a:pt x="2642" y="28049"/>
                  </a:cubicBezTo>
                  <a:cubicBezTo>
                    <a:pt x="2663" y="28113"/>
                    <a:pt x="2684" y="28198"/>
                    <a:pt x="2727" y="28283"/>
                  </a:cubicBezTo>
                  <a:cubicBezTo>
                    <a:pt x="2919" y="28134"/>
                    <a:pt x="3132" y="28006"/>
                    <a:pt x="3366" y="27900"/>
                  </a:cubicBezTo>
                  <a:cubicBezTo>
                    <a:pt x="3622" y="27793"/>
                    <a:pt x="3877" y="27708"/>
                    <a:pt x="4154" y="27666"/>
                  </a:cubicBezTo>
                  <a:lnTo>
                    <a:pt x="4154" y="27666"/>
                  </a:lnTo>
                  <a:cubicBezTo>
                    <a:pt x="3643" y="27793"/>
                    <a:pt x="3174" y="28070"/>
                    <a:pt x="2770" y="28411"/>
                  </a:cubicBezTo>
                  <a:cubicBezTo>
                    <a:pt x="2983" y="28944"/>
                    <a:pt x="3217" y="29476"/>
                    <a:pt x="3451" y="30008"/>
                  </a:cubicBezTo>
                  <a:cubicBezTo>
                    <a:pt x="3536" y="30179"/>
                    <a:pt x="3600" y="30349"/>
                    <a:pt x="3685" y="30520"/>
                  </a:cubicBezTo>
                  <a:lnTo>
                    <a:pt x="3898" y="30392"/>
                  </a:lnTo>
                  <a:lnTo>
                    <a:pt x="3728" y="30626"/>
                  </a:lnTo>
                  <a:lnTo>
                    <a:pt x="3898" y="31009"/>
                  </a:lnTo>
                  <a:cubicBezTo>
                    <a:pt x="3962" y="30967"/>
                    <a:pt x="4026" y="30924"/>
                    <a:pt x="4090" y="30860"/>
                  </a:cubicBezTo>
                  <a:cubicBezTo>
                    <a:pt x="4197" y="30775"/>
                    <a:pt x="4324" y="30669"/>
                    <a:pt x="4324" y="30669"/>
                  </a:cubicBezTo>
                  <a:lnTo>
                    <a:pt x="4324" y="30669"/>
                  </a:lnTo>
                  <a:cubicBezTo>
                    <a:pt x="4324" y="30669"/>
                    <a:pt x="4239" y="30796"/>
                    <a:pt x="4154" y="30924"/>
                  </a:cubicBezTo>
                  <a:cubicBezTo>
                    <a:pt x="4048" y="31031"/>
                    <a:pt x="4005" y="31095"/>
                    <a:pt x="3962" y="31137"/>
                  </a:cubicBezTo>
                  <a:cubicBezTo>
                    <a:pt x="4005" y="31201"/>
                    <a:pt x="4026" y="31244"/>
                    <a:pt x="4048" y="31308"/>
                  </a:cubicBezTo>
                  <a:lnTo>
                    <a:pt x="4814" y="30775"/>
                  </a:lnTo>
                  <a:lnTo>
                    <a:pt x="4139" y="31450"/>
                  </a:lnTo>
                  <a:lnTo>
                    <a:pt x="4239" y="31670"/>
                  </a:lnTo>
                  <a:cubicBezTo>
                    <a:pt x="4324" y="31606"/>
                    <a:pt x="4431" y="31499"/>
                    <a:pt x="4559" y="31435"/>
                  </a:cubicBezTo>
                  <a:cubicBezTo>
                    <a:pt x="4708" y="31329"/>
                    <a:pt x="4878" y="31222"/>
                    <a:pt x="5049" y="31137"/>
                  </a:cubicBezTo>
                  <a:lnTo>
                    <a:pt x="5049" y="31137"/>
                  </a:lnTo>
                  <a:cubicBezTo>
                    <a:pt x="4899" y="31244"/>
                    <a:pt x="4750" y="31371"/>
                    <a:pt x="4601" y="31499"/>
                  </a:cubicBezTo>
                  <a:cubicBezTo>
                    <a:pt x="4495" y="31584"/>
                    <a:pt x="4388" y="31691"/>
                    <a:pt x="4303" y="31797"/>
                  </a:cubicBezTo>
                  <a:lnTo>
                    <a:pt x="4410" y="32010"/>
                  </a:lnTo>
                  <a:cubicBezTo>
                    <a:pt x="4665" y="31776"/>
                    <a:pt x="4942" y="31542"/>
                    <a:pt x="5219" y="31329"/>
                  </a:cubicBezTo>
                  <a:cubicBezTo>
                    <a:pt x="5517" y="31095"/>
                    <a:pt x="5858" y="30882"/>
                    <a:pt x="6199" y="30690"/>
                  </a:cubicBezTo>
                  <a:lnTo>
                    <a:pt x="6199" y="30690"/>
                  </a:lnTo>
                  <a:cubicBezTo>
                    <a:pt x="5858" y="30903"/>
                    <a:pt x="5560" y="31116"/>
                    <a:pt x="5261" y="31371"/>
                  </a:cubicBezTo>
                  <a:cubicBezTo>
                    <a:pt x="4985" y="31627"/>
                    <a:pt x="4729" y="31883"/>
                    <a:pt x="4495" y="32159"/>
                  </a:cubicBezTo>
                  <a:cubicBezTo>
                    <a:pt x="4686" y="32415"/>
                    <a:pt x="4899" y="32671"/>
                    <a:pt x="5134" y="32905"/>
                  </a:cubicBezTo>
                  <a:cubicBezTo>
                    <a:pt x="5261" y="33033"/>
                    <a:pt x="5368" y="33160"/>
                    <a:pt x="5496" y="33288"/>
                  </a:cubicBezTo>
                  <a:lnTo>
                    <a:pt x="5687" y="33459"/>
                  </a:lnTo>
                  <a:cubicBezTo>
                    <a:pt x="5719" y="33491"/>
                    <a:pt x="5725" y="33501"/>
                    <a:pt x="5733" y="33501"/>
                  </a:cubicBezTo>
                  <a:cubicBezTo>
                    <a:pt x="5741" y="33501"/>
                    <a:pt x="5751" y="33491"/>
                    <a:pt x="5794" y="33480"/>
                  </a:cubicBezTo>
                  <a:cubicBezTo>
                    <a:pt x="5943" y="33437"/>
                    <a:pt x="6113" y="33373"/>
                    <a:pt x="6262" y="33310"/>
                  </a:cubicBezTo>
                  <a:cubicBezTo>
                    <a:pt x="6348" y="33267"/>
                    <a:pt x="6433" y="33246"/>
                    <a:pt x="6518" y="33224"/>
                  </a:cubicBezTo>
                  <a:lnTo>
                    <a:pt x="6603" y="33224"/>
                  </a:lnTo>
                  <a:cubicBezTo>
                    <a:pt x="6646" y="33224"/>
                    <a:pt x="6667" y="33224"/>
                    <a:pt x="6688" y="33246"/>
                  </a:cubicBezTo>
                  <a:cubicBezTo>
                    <a:pt x="6731" y="33246"/>
                    <a:pt x="6795" y="33288"/>
                    <a:pt x="6838" y="33310"/>
                  </a:cubicBezTo>
                  <a:cubicBezTo>
                    <a:pt x="6901" y="33352"/>
                    <a:pt x="6965" y="33416"/>
                    <a:pt x="7029" y="33459"/>
                  </a:cubicBezTo>
                  <a:cubicBezTo>
                    <a:pt x="7072" y="33523"/>
                    <a:pt x="7136" y="33565"/>
                    <a:pt x="7178" y="33608"/>
                  </a:cubicBezTo>
                  <a:cubicBezTo>
                    <a:pt x="7306" y="33672"/>
                    <a:pt x="7455" y="33714"/>
                    <a:pt x="7583" y="33714"/>
                  </a:cubicBezTo>
                  <a:cubicBezTo>
                    <a:pt x="7881" y="33757"/>
                    <a:pt x="8179" y="33757"/>
                    <a:pt x="8435" y="33799"/>
                  </a:cubicBezTo>
                  <a:cubicBezTo>
                    <a:pt x="8712" y="33821"/>
                    <a:pt x="8967" y="33863"/>
                    <a:pt x="9223" y="33927"/>
                  </a:cubicBezTo>
                  <a:cubicBezTo>
                    <a:pt x="9627" y="34012"/>
                    <a:pt x="10011" y="34247"/>
                    <a:pt x="10309" y="34566"/>
                  </a:cubicBezTo>
                  <a:cubicBezTo>
                    <a:pt x="10479" y="34758"/>
                    <a:pt x="10628" y="35013"/>
                    <a:pt x="10714" y="35269"/>
                  </a:cubicBezTo>
                  <a:cubicBezTo>
                    <a:pt x="10756" y="35354"/>
                    <a:pt x="10756" y="35418"/>
                    <a:pt x="10778" y="35461"/>
                  </a:cubicBezTo>
                  <a:lnTo>
                    <a:pt x="10799" y="35546"/>
                  </a:lnTo>
                  <a:lnTo>
                    <a:pt x="10799" y="35546"/>
                  </a:lnTo>
                  <a:lnTo>
                    <a:pt x="10778" y="35524"/>
                  </a:lnTo>
                  <a:cubicBezTo>
                    <a:pt x="10756" y="35461"/>
                    <a:pt x="10756" y="35397"/>
                    <a:pt x="10714" y="35312"/>
                  </a:cubicBezTo>
                  <a:cubicBezTo>
                    <a:pt x="10458" y="34673"/>
                    <a:pt x="9883" y="34183"/>
                    <a:pt x="9202" y="34076"/>
                  </a:cubicBezTo>
                  <a:cubicBezTo>
                    <a:pt x="8946" y="34034"/>
                    <a:pt x="8690" y="33991"/>
                    <a:pt x="8435" y="33991"/>
                  </a:cubicBezTo>
                  <a:cubicBezTo>
                    <a:pt x="8179" y="33970"/>
                    <a:pt x="7881" y="33970"/>
                    <a:pt x="7583" y="33927"/>
                  </a:cubicBezTo>
                  <a:cubicBezTo>
                    <a:pt x="7413" y="33927"/>
                    <a:pt x="7242" y="33885"/>
                    <a:pt x="7093" y="33821"/>
                  </a:cubicBezTo>
                  <a:cubicBezTo>
                    <a:pt x="7029" y="33757"/>
                    <a:pt x="6965" y="33714"/>
                    <a:pt x="6901" y="33650"/>
                  </a:cubicBezTo>
                  <a:cubicBezTo>
                    <a:pt x="6838" y="33608"/>
                    <a:pt x="6774" y="33544"/>
                    <a:pt x="6731" y="33523"/>
                  </a:cubicBezTo>
                  <a:cubicBezTo>
                    <a:pt x="6688" y="33501"/>
                    <a:pt x="6667" y="33480"/>
                    <a:pt x="6646" y="33480"/>
                  </a:cubicBezTo>
                  <a:cubicBezTo>
                    <a:pt x="6635" y="33469"/>
                    <a:pt x="6619" y="33464"/>
                    <a:pt x="6603" y="33464"/>
                  </a:cubicBezTo>
                  <a:cubicBezTo>
                    <a:pt x="6587" y="33464"/>
                    <a:pt x="6571" y="33469"/>
                    <a:pt x="6561" y="33480"/>
                  </a:cubicBezTo>
                  <a:cubicBezTo>
                    <a:pt x="6497" y="33480"/>
                    <a:pt x="6433" y="33523"/>
                    <a:pt x="6369" y="33544"/>
                  </a:cubicBezTo>
                  <a:cubicBezTo>
                    <a:pt x="6199" y="33608"/>
                    <a:pt x="6049" y="33693"/>
                    <a:pt x="5879" y="33757"/>
                  </a:cubicBezTo>
                  <a:lnTo>
                    <a:pt x="5709" y="33821"/>
                  </a:lnTo>
                  <a:cubicBezTo>
                    <a:pt x="5666" y="33799"/>
                    <a:pt x="5645" y="33778"/>
                    <a:pt x="5624" y="33757"/>
                  </a:cubicBezTo>
                  <a:lnTo>
                    <a:pt x="5560" y="33693"/>
                  </a:lnTo>
                  <a:lnTo>
                    <a:pt x="5347" y="33501"/>
                  </a:lnTo>
                  <a:cubicBezTo>
                    <a:pt x="5219" y="33395"/>
                    <a:pt x="5091" y="33267"/>
                    <a:pt x="4963" y="33139"/>
                  </a:cubicBezTo>
                  <a:cubicBezTo>
                    <a:pt x="4836" y="33011"/>
                    <a:pt x="4708" y="32862"/>
                    <a:pt x="4580" y="32735"/>
                  </a:cubicBezTo>
                  <a:cubicBezTo>
                    <a:pt x="4452" y="32585"/>
                    <a:pt x="4346" y="32436"/>
                    <a:pt x="4239" y="32266"/>
                  </a:cubicBezTo>
                  <a:cubicBezTo>
                    <a:pt x="4048" y="31925"/>
                    <a:pt x="3877" y="31584"/>
                    <a:pt x="3707" y="31244"/>
                  </a:cubicBezTo>
                  <a:cubicBezTo>
                    <a:pt x="3515" y="30903"/>
                    <a:pt x="3366" y="30541"/>
                    <a:pt x="3217" y="30179"/>
                  </a:cubicBezTo>
                  <a:cubicBezTo>
                    <a:pt x="2897" y="29455"/>
                    <a:pt x="2557" y="28731"/>
                    <a:pt x="2280" y="27985"/>
                  </a:cubicBezTo>
                  <a:cubicBezTo>
                    <a:pt x="2195" y="27815"/>
                    <a:pt x="2152" y="27644"/>
                    <a:pt x="2109" y="27474"/>
                  </a:cubicBezTo>
                  <a:cubicBezTo>
                    <a:pt x="2067" y="27304"/>
                    <a:pt x="2024" y="27133"/>
                    <a:pt x="2003" y="26963"/>
                  </a:cubicBezTo>
                  <a:cubicBezTo>
                    <a:pt x="1918" y="26622"/>
                    <a:pt x="1875" y="26281"/>
                    <a:pt x="1875" y="25941"/>
                  </a:cubicBezTo>
                  <a:cubicBezTo>
                    <a:pt x="1854" y="25600"/>
                    <a:pt x="1875" y="25238"/>
                    <a:pt x="1918" y="24897"/>
                  </a:cubicBezTo>
                  <a:cubicBezTo>
                    <a:pt x="1918" y="24727"/>
                    <a:pt x="1960" y="24556"/>
                    <a:pt x="1982" y="24386"/>
                  </a:cubicBezTo>
                  <a:cubicBezTo>
                    <a:pt x="2003" y="24301"/>
                    <a:pt x="2003" y="24215"/>
                    <a:pt x="2024" y="24109"/>
                  </a:cubicBezTo>
                  <a:lnTo>
                    <a:pt x="2109" y="23811"/>
                  </a:lnTo>
                  <a:cubicBezTo>
                    <a:pt x="2152" y="23790"/>
                    <a:pt x="2195" y="23747"/>
                    <a:pt x="2259" y="23704"/>
                  </a:cubicBezTo>
                  <a:cubicBezTo>
                    <a:pt x="2280" y="23683"/>
                    <a:pt x="2322" y="23640"/>
                    <a:pt x="2344" y="23598"/>
                  </a:cubicBezTo>
                  <a:cubicBezTo>
                    <a:pt x="2408" y="23534"/>
                    <a:pt x="2471" y="23449"/>
                    <a:pt x="2514" y="23385"/>
                  </a:cubicBezTo>
                  <a:cubicBezTo>
                    <a:pt x="2684" y="23087"/>
                    <a:pt x="2727" y="22746"/>
                    <a:pt x="2663" y="22405"/>
                  </a:cubicBezTo>
                  <a:cubicBezTo>
                    <a:pt x="2642" y="22235"/>
                    <a:pt x="2599" y="22064"/>
                    <a:pt x="2535" y="21915"/>
                  </a:cubicBezTo>
                  <a:lnTo>
                    <a:pt x="2429" y="21681"/>
                  </a:lnTo>
                  <a:lnTo>
                    <a:pt x="2365" y="21575"/>
                  </a:lnTo>
                  <a:cubicBezTo>
                    <a:pt x="2365" y="21532"/>
                    <a:pt x="2322" y="21511"/>
                    <a:pt x="2301" y="21468"/>
                  </a:cubicBezTo>
                  <a:cubicBezTo>
                    <a:pt x="2131" y="21191"/>
                    <a:pt x="1939" y="20914"/>
                    <a:pt x="1747" y="20659"/>
                  </a:cubicBezTo>
                  <a:lnTo>
                    <a:pt x="1428" y="20318"/>
                  </a:lnTo>
                  <a:lnTo>
                    <a:pt x="1364" y="20254"/>
                  </a:lnTo>
                  <a:lnTo>
                    <a:pt x="1364" y="20169"/>
                  </a:lnTo>
                  <a:lnTo>
                    <a:pt x="1364" y="20041"/>
                  </a:lnTo>
                  <a:lnTo>
                    <a:pt x="1364" y="19807"/>
                  </a:lnTo>
                  <a:cubicBezTo>
                    <a:pt x="1343" y="18848"/>
                    <a:pt x="1385" y="17869"/>
                    <a:pt x="1471" y="16910"/>
                  </a:cubicBezTo>
                  <a:cubicBezTo>
                    <a:pt x="1513" y="16570"/>
                    <a:pt x="1556" y="16293"/>
                    <a:pt x="1577" y="16122"/>
                  </a:cubicBezTo>
                  <a:cubicBezTo>
                    <a:pt x="1598" y="15931"/>
                    <a:pt x="1620" y="15824"/>
                    <a:pt x="1620" y="15824"/>
                  </a:cubicBezTo>
                  <a:close/>
                  <a:moveTo>
                    <a:pt x="31303" y="35646"/>
                  </a:moveTo>
                  <a:lnTo>
                    <a:pt x="31303" y="35646"/>
                  </a:lnTo>
                  <a:cubicBezTo>
                    <a:pt x="31306" y="35650"/>
                    <a:pt x="31308" y="35652"/>
                    <a:pt x="31308" y="35652"/>
                  </a:cubicBezTo>
                  <a:lnTo>
                    <a:pt x="31308" y="35652"/>
                  </a:lnTo>
                  <a:cubicBezTo>
                    <a:pt x="31306" y="35650"/>
                    <a:pt x="31304" y="35648"/>
                    <a:pt x="31303" y="35646"/>
                  </a:cubicBezTo>
                  <a:close/>
                  <a:moveTo>
                    <a:pt x="31371" y="35604"/>
                  </a:moveTo>
                  <a:cubicBezTo>
                    <a:pt x="31393" y="35604"/>
                    <a:pt x="31390" y="35635"/>
                    <a:pt x="31372" y="35652"/>
                  </a:cubicBezTo>
                  <a:cubicBezTo>
                    <a:pt x="31366" y="35658"/>
                    <a:pt x="31360" y="35664"/>
                    <a:pt x="31353" y="35669"/>
                  </a:cubicBezTo>
                  <a:lnTo>
                    <a:pt x="31353" y="35669"/>
                  </a:lnTo>
                  <a:cubicBezTo>
                    <a:pt x="31371" y="35631"/>
                    <a:pt x="31351" y="35630"/>
                    <a:pt x="31351" y="35610"/>
                  </a:cubicBezTo>
                  <a:cubicBezTo>
                    <a:pt x="31359" y="35606"/>
                    <a:pt x="31366" y="35604"/>
                    <a:pt x="31371" y="35604"/>
                  </a:cubicBezTo>
                  <a:close/>
                  <a:moveTo>
                    <a:pt x="38355" y="33918"/>
                  </a:moveTo>
                  <a:cubicBezTo>
                    <a:pt x="38831" y="33918"/>
                    <a:pt x="38827" y="34625"/>
                    <a:pt x="37804" y="35248"/>
                  </a:cubicBezTo>
                  <a:cubicBezTo>
                    <a:pt x="37804" y="35248"/>
                    <a:pt x="36995" y="35375"/>
                    <a:pt x="35419" y="36462"/>
                  </a:cubicBezTo>
                  <a:cubicBezTo>
                    <a:pt x="35024" y="36734"/>
                    <a:pt x="34769" y="36845"/>
                    <a:pt x="34633" y="36845"/>
                  </a:cubicBezTo>
                  <a:cubicBezTo>
                    <a:pt x="34227" y="36845"/>
                    <a:pt x="34898" y="35844"/>
                    <a:pt x="36143" y="35141"/>
                  </a:cubicBezTo>
                  <a:cubicBezTo>
                    <a:pt x="36143" y="35141"/>
                    <a:pt x="36227" y="35207"/>
                    <a:pt x="36334" y="35207"/>
                  </a:cubicBezTo>
                  <a:cubicBezTo>
                    <a:pt x="36462" y="35207"/>
                    <a:pt x="36625" y="35112"/>
                    <a:pt x="36718" y="34694"/>
                  </a:cubicBezTo>
                  <a:cubicBezTo>
                    <a:pt x="36995" y="34438"/>
                    <a:pt x="37357" y="34268"/>
                    <a:pt x="37740" y="34183"/>
                  </a:cubicBezTo>
                  <a:cubicBezTo>
                    <a:pt x="37985" y="33996"/>
                    <a:pt x="38197" y="33918"/>
                    <a:pt x="38355" y="33918"/>
                  </a:cubicBezTo>
                  <a:close/>
                  <a:moveTo>
                    <a:pt x="26407" y="35908"/>
                  </a:moveTo>
                  <a:cubicBezTo>
                    <a:pt x="26731" y="35908"/>
                    <a:pt x="27014" y="35982"/>
                    <a:pt x="26793" y="36291"/>
                  </a:cubicBezTo>
                  <a:cubicBezTo>
                    <a:pt x="26367" y="36866"/>
                    <a:pt x="25452" y="36483"/>
                    <a:pt x="24344" y="36951"/>
                  </a:cubicBezTo>
                  <a:cubicBezTo>
                    <a:pt x="24207" y="37007"/>
                    <a:pt x="24111" y="37031"/>
                    <a:pt x="24049" y="37031"/>
                  </a:cubicBezTo>
                  <a:cubicBezTo>
                    <a:pt x="23630" y="37031"/>
                    <a:pt x="24767" y="35941"/>
                    <a:pt x="25633" y="35941"/>
                  </a:cubicBezTo>
                  <a:cubicBezTo>
                    <a:pt x="25680" y="35941"/>
                    <a:pt x="25726" y="35944"/>
                    <a:pt x="25771" y="35950"/>
                  </a:cubicBezTo>
                  <a:lnTo>
                    <a:pt x="25771" y="35972"/>
                  </a:lnTo>
                  <a:cubicBezTo>
                    <a:pt x="25771" y="35972"/>
                    <a:pt x="26107" y="35908"/>
                    <a:pt x="26407" y="35908"/>
                  </a:cubicBezTo>
                  <a:close/>
                  <a:moveTo>
                    <a:pt x="31338" y="35680"/>
                  </a:moveTo>
                  <a:cubicBezTo>
                    <a:pt x="31299" y="35705"/>
                    <a:pt x="31250" y="35721"/>
                    <a:pt x="31202" y="35737"/>
                  </a:cubicBezTo>
                  <a:cubicBezTo>
                    <a:pt x="31138" y="35759"/>
                    <a:pt x="31053" y="35780"/>
                    <a:pt x="30968" y="35801"/>
                  </a:cubicBezTo>
                  <a:cubicBezTo>
                    <a:pt x="30478" y="35972"/>
                    <a:pt x="30009" y="36163"/>
                    <a:pt x="29583" y="36419"/>
                  </a:cubicBezTo>
                  <a:cubicBezTo>
                    <a:pt x="29008" y="36696"/>
                    <a:pt x="28391" y="37101"/>
                    <a:pt x="27667" y="37441"/>
                  </a:cubicBezTo>
                  <a:cubicBezTo>
                    <a:pt x="27305" y="37633"/>
                    <a:pt x="26900" y="37782"/>
                    <a:pt x="26516" y="37910"/>
                  </a:cubicBezTo>
                  <a:cubicBezTo>
                    <a:pt x="26112" y="38038"/>
                    <a:pt x="25707" y="38144"/>
                    <a:pt x="25303" y="38251"/>
                  </a:cubicBezTo>
                  <a:lnTo>
                    <a:pt x="24067" y="38549"/>
                  </a:lnTo>
                  <a:lnTo>
                    <a:pt x="23769" y="38634"/>
                  </a:lnTo>
                  <a:cubicBezTo>
                    <a:pt x="23679" y="38649"/>
                    <a:pt x="23599" y="38664"/>
                    <a:pt x="23515" y="38664"/>
                  </a:cubicBezTo>
                  <a:cubicBezTo>
                    <a:pt x="23480" y="38664"/>
                    <a:pt x="23444" y="38661"/>
                    <a:pt x="23407" y="38655"/>
                  </a:cubicBezTo>
                  <a:cubicBezTo>
                    <a:pt x="23343" y="38634"/>
                    <a:pt x="23279" y="38613"/>
                    <a:pt x="23215" y="38591"/>
                  </a:cubicBezTo>
                  <a:cubicBezTo>
                    <a:pt x="23173" y="38549"/>
                    <a:pt x="23130" y="38527"/>
                    <a:pt x="23088" y="38506"/>
                  </a:cubicBezTo>
                  <a:cubicBezTo>
                    <a:pt x="23045" y="38464"/>
                    <a:pt x="22960" y="38464"/>
                    <a:pt x="22896" y="38464"/>
                  </a:cubicBezTo>
                  <a:cubicBezTo>
                    <a:pt x="22789" y="38506"/>
                    <a:pt x="22683" y="38570"/>
                    <a:pt x="22598" y="38634"/>
                  </a:cubicBezTo>
                  <a:cubicBezTo>
                    <a:pt x="22576" y="38655"/>
                    <a:pt x="22555" y="38677"/>
                    <a:pt x="22534" y="38698"/>
                  </a:cubicBezTo>
                  <a:lnTo>
                    <a:pt x="22491" y="38740"/>
                  </a:lnTo>
                  <a:lnTo>
                    <a:pt x="22470" y="38762"/>
                  </a:lnTo>
                  <a:lnTo>
                    <a:pt x="22449" y="38804"/>
                  </a:lnTo>
                  <a:cubicBezTo>
                    <a:pt x="22363" y="38890"/>
                    <a:pt x="22300" y="38975"/>
                    <a:pt x="22257" y="39060"/>
                  </a:cubicBezTo>
                  <a:lnTo>
                    <a:pt x="22087" y="38762"/>
                  </a:lnTo>
                  <a:cubicBezTo>
                    <a:pt x="22065" y="38740"/>
                    <a:pt x="22044" y="38698"/>
                    <a:pt x="22023" y="38677"/>
                  </a:cubicBezTo>
                  <a:lnTo>
                    <a:pt x="21980" y="38591"/>
                  </a:lnTo>
                  <a:cubicBezTo>
                    <a:pt x="21938" y="38549"/>
                    <a:pt x="21895" y="38506"/>
                    <a:pt x="21874" y="38464"/>
                  </a:cubicBezTo>
                  <a:cubicBezTo>
                    <a:pt x="21831" y="38421"/>
                    <a:pt x="21788" y="38378"/>
                    <a:pt x="21746" y="38357"/>
                  </a:cubicBezTo>
                  <a:cubicBezTo>
                    <a:pt x="21618" y="38208"/>
                    <a:pt x="21448" y="38080"/>
                    <a:pt x="21256" y="37995"/>
                  </a:cubicBezTo>
                  <a:cubicBezTo>
                    <a:pt x="20912" y="37806"/>
                    <a:pt x="20512" y="37700"/>
                    <a:pt x="20113" y="37700"/>
                  </a:cubicBezTo>
                  <a:cubicBezTo>
                    <a:pt x="20018" y="37700"/>
                    <a:pt x="19923" y="37706"/>
                    <a:pt x="19829" y="37718"/>
                  </a:cubicBezTo>
                  <a:cubicBezTo>
                    <a:pt x="19744" y="37739"/>
                    <a:pt x="19659" y="37739"/>
                    <a:pt x="19573" y="37761"/>
                  </a:cubicBezTo>
                  <a:cubicBezTo>
                    <a:pt x="19531" y="37782"/>
                    <a:pt x="19467" y="37803"/>
                    <a:pt x="19403" y="37825"/>
                  </a:cubicBezTo>
                  <a:lnTo>
                    <a:pt x="19275" y="37867"/>
                  </a:lnTo>
                  <a:lnTo>
                    <a:pt x="19403" y="37803"/>
                  </a:lnTo>
                  <a:cubicBezTo>
                    <a:pt x="19467" y="37782"/>
                    <a:pt x="19510" y="37761"/>
                    <a:pt x="19573" y="37739"/>
                  </a:cubicBezTo>
                  <a:cubicBezTo>
                    <a:pt x="19659" y="37697"/>
                    <a:pt x="19723" y="37676"/>
                    <a:pt x="19808" y="37654"/>
                  </a:cubicBezTo>
                  <a:cubicBezTo>
                    <a:pt x="19973" y="37621"/>
                    <a:pt x="20139" y="37605"/>
                    <a:pt x="20305" y="37605"/>
                  </a:cubicBezTo>
                  <a:cubicBezTo>
                    <a:pt x="20884" y="37605"/>
                    <a:pt x="21447" y="37806"/>
                    <a:pt x="21895" y="38187"/>
                  </a:cubicBezTo>
                  <a:cubicBezTo>
                    <a:pt x="21938" y="38229"/>
                    <a:pt x="21980" y="38272"/>
                    <a:pt x="22023" y="38314"/>
                  </a:cubicBezTo>
                  <a:cubicBezTo>
                    <a:pt x="22065" y="38357"/>
                    <a:pt x="22108" y="38421"/>
                    <a:pt x="22150" y="38464"/>
                  </a:cubicBezTo>
                  <a:lnTo>
                    <a:pt x="22257" y="38591"/>
                  </a:lnTo>
                  <a:cubicBezTo>
                    <a:pt x="22257" y="38613"/>
                    <a:pt x="22278" y="38613"/>
                    <a:pt x="22278" y="38634"/>
                  </a:cubicBezTo>
                  <a:lnTo>
                    <a:pt x="22300" y="38591"/>
                  </a:lnTo>
                  <a:lnTo>
                    <a:pt x="22321" y="38549"/>
                  </a:lnTo>
                  <a:lnTo>
                    <a:pt x="22406" y="38485"/>
                  </a:lnTo>
                  <a:cubicBezTo>
                    <a:pt x="22534" y="38357"/>
                    <a:pt x="22662" y="38272"/>
                    <a:pt x="22832" y="38229"/>
                  </a:cubicBezTo>
                  <a:cubicBezTo>
                    <a:pt x="22864" y="38224"/>
                    <a:pt x="22896" y="38221"/>
                    <a:pt x="22928" y="38221"/>
                  </a:cubicBezTo>
                  <a:cubicBezTo>
                    <a:pt x="23024" y="38221"/>
                    <a:pt x="23120" y="38245"/>
                    <a:pt x="23215" y="38293"/>
                  </a:cubicBezTo>
                  <a:lnTo>
                    <a:pt x="23343" y="38378"/>
                  </a:lnTo>
                  <a:cubicBezTo>
                    <a:pt x="23386" y="38378"/>
                    <a:pt x="23407" y="38400"/>
                    <a:pt x="23450" y="38400"/>
                  </a:cubicBezTo>
                  <a:cubicBezTo>
                    <a:pt x="23641" y="38400"/>
                    <a:pt x="23812" y="38357"/>
                    <a:pt x="23982" y="38293"/>
                  </a:cubicBezTo>
                  <a:lnTo>
                    <a:pt x="25217" y="37974"/>
                  </a:lnTo>
                  <a:cubicBezTo>
                    <a:pt x="25622" y="37867"/>
                    <a:pt x="26027" y="37782"/>
                    <a:pt x="26410" y="37654"/>
                  </a:cubicBezTo>
                  <a:cubicBezTo>
                    <a:pt x="26793" y="37526"/>
                    <a:pt x="27177" y="37399"/>
                    <a:pt x="27539" y="37228"/>
                  </a:cubicBezTo>
                  <a:cubicBezTo>
                    <a:pt x="28242" y="36888"/>
                    <a:pt x="28902" y="36547"/>
                    <a:pt x="29477" y="36291"/>
                  </a:cubicBezTo>
                  <a:cubicBezTo>
                    <a:pt x="29945" y="36057"/>
                    <a:pt x="30435" y="35887"/>
                    <a:pt x="30925" y="35759"/>
                  </a:cubicBezTo>
                  <a:cubicBezTo>
                    <a:pt x="31032" y="35737"/>
                    <a:pt x="31095" y="35737"/>
                    <a:pt x="31181" y="35716"/>
                  </a:cubicBezTo>
                  <a:cubicBezTo>
                    <a:pt x="31238" y="35716"/>
                    <a:pt x="31296" y="35699"/>
                    <a:pt x="31338" y="35680"/>
                  </a:cubicBezTo>
                  <a:close/>
                  <a:moveTo>
                    <a:pt x="14786" y="37568"/>
                  </a:moveTo>
                  <a:cubicBezTo>
                    <a:pt x="15151" y="37568"/>
                    <a:pt x="16095" y="38017"/>
                    <a:pt x="16786" y="38017"/>
                  </a:cubicBezTo>
                  <a:cubicBezTo>
                    <a:pt x="16799" y="38017"/>
                    <a:pt x="16813" y="38017"/>
                    <a:pt x="16826" y="38016"/>
                  </a:cubicBezTo>
                  <a:cubicBezTo>
                    <a:pt x="16902" y="38012"/>
                    <a:pt x="16974" y="38010"/>
                    <a:pt x="17043" y="38010"/>
                  </a:cubicBezTo>
                  <a:cubicBezTo>
                    <a:pt x="17701" y="38010"/>
                    <a:pt x="18001" y="38189"/>
                    <a:pt x="18040" y="38421"/>
                  </a:cubicBezTo>
                  <a:cubicBezTo>
                    <a:pt x="18104" y="38677"/>
                    <a:pt x="17806" y="38911"/>
                    <a:pt x="17806" y="39188"/>
                  </a:cubicBezTo>
                  <a:lnTo>
                    <a:pt x="17806" y="39209"/>
                  </a:lnTo>
                  <a:cubicBezTo>
                    <a:pt x="17806" y="39279"/>
                    <a:pt x="17725" y="39306"/>
                    <a:pt x="17597" y="39306"/>
                  </a:cubicBezTo>
                  <a:cubicBezTo>
                    <a:pt x="17216" y="39306"/>
                    <a:pt x="16415" y="39060"/>
                    <a:pt x="16081" y="38932"/>
                  </a:cubicBezTo>
                  <a:cubicBezTo>
                    <a:pt x="15664" y="38793"/>
                    <a:pt x="14342" y="38285"/>
                    <a:pt x="13749" y="38285"/>
                  </a:cubicBezTo>
                  <a:cubicBezTo>
                    <a:pt x="13706" y="38285"/>
                    <a:pt x="13666" y="38287"/>
                    <a:pt x="13631" y="38293"/>
                  </a:cubicBezTo>
                  <a:cubicBezTo>
                    <a:pt x="13608" y="38296"/>
                    <a:pt x="13585" y="38297"/>
                    <a:pt x="13565" y="38297"/>
                  </a:cubicBezTo>
                  <a:cubicBezTo>
                    <a:pt x="13143" y="38297"/>
                    <a:pt x="13432" y="37716"/>
                    <a:pt x="13672" y="37716"/>
                  </a:cubicBezTo>
                  <a:cubicBezTo>
                    <a:pt x="13680" y="37716"/>
                    <a:pt x="13688" y="37717"/>
                    <a:pt x="13695" y="37718"/>
                  </a:cubicBezTo>
                  <a:cubicBezTo>
                    <a:pt x="13695" y="37718"/>
                    <a:pt x="13931" y="37797"/>
                    <a:pt x="14179" y="37797"/>
                  </a:cubicBezTo>
                  <a:cubicBezTo>
                    <a:pt x="14359" y="37797"/>
                    <a:pt x="14546" y="37755"/>
                    <a:pt x="14654" y="37612"/>
                  </a:cubicBezTo>
                  <a:cubicBezTo>
                    <a:pt x="14678" y="37581"/>
                    <a:pt x="14723" y="37568"/>
                    <a:pt x="14786" y="37568"/>
                  </a:cubicBezTo>
                  <a:close/>
                  <a:moveTo>
                    <a:pt x="25175" y="0"/>
                  </a:moveTo>
                  <a:cubicBezTo>
                    <a:pt x="24760" y="362"/>
                    <a:pt x="24305" y="468"/>
                    <a:pt x="23915" y="468"/>
                  </a:cubicBezTo>
                  <a:cubicBezTo>
                    <a:pt x="23362" y="468"/>
                    <a:pt x="22938" y="256"/>
                    <a:pt x="22938" y="256"/>
                  </a:cubicBezTo>
                  <a:cubicBezTo>
                    <a:pt x="12226" y="383"/>
                    <a:pt x="7902" y="4643"/>
                    <a:pt x="7902" y="4643"/>
                  </a:cubicBezTo>
                  <a:cubicBezTo>
                    <a:pt x="6901" y="4643"/>
                    <a:pt x="6816" y="4196"/>
                    <a:pt x="6816" y="4196"/>
                  </a:cubicBezTo>
                  <a:cubicBezTo>
                    <a:pt x="6690" y="4222"/>
                    <a:pt x="6579" y="4233"/>
                    <a:pt x="6482" y="4233"/>
                  </a:cubicBezTo>
                  <a:cubicBezTo>
                    <a:pt x="5852" y="4233"/>
                    <a:pt x="5773" y="3770"/>
                    <a:pt x="5773" y="3770"/>
                  </a:cubicBezTo>
                  <a:cubicBezTo>
                    <a:pt x="2322" y="6304"/>
                    <a:pt x="1854" y="7795"/>
                    <a:pt x="1854" y="7795"/>
                  </a:cubicBezTo>
                  <a:cubicBezTo>
                    <a:pt x="1952" y="8174"/>
                    <a:pt x="2096" y="8238"/>
                    <a:pt x="2184" y="8238"/>
                  </a:cubicBezTo>
                  <a:cubicBezTo>
                    <a:pt x="2229" y="8238"/>
                    <a:pt x="2259" y="8221"/>
                    <a:pt x="2259" y="8221"/>
                  </a:cubicBezTo>
                  <a:cubicBezTo>
                    <a:pt x="3196" y="9201"/>
                    <a:pt x="3196" y="10138"/>
                    <a:pt x="3196" y="10138"/>
                  </a:cubicBezTo>
                  <a:cubicBezTo>
                    <a:pt x="1" y="15313"/>
                    <a:pt x="917" y="20787"/>
                    <a:pt x="917" y="20787"/>
                  </a:cubicBezTo>
                  <a:cubicBezTo>
                    <a:pt x="2046" y="21660"/>
                    <a:pt x="2770" y="22746"/>
                    <a:pt x="1492" y="23577"/>
                  </a:cubicBezTo>
                  <a:cubicBezTo>
                    <a:pt x="1194" y="24705"/>
                    <a:pt x="1258" y="25898"/>
                    <a:pt x="1641" y="26984"/>
                  </a:cubicBezTo>
                  <a:lnTo>
                    <a:pt x="1428" y="27602"/>
                  </a:lnTo>
                  <a:cubicBezTo>
                    <a:pt x="3089" y="32926"/>
                    <a:pt x="5453" y="34438"/>
                    <a:pt x="5453" y="34438"/>
                  </a:cubicBezTo>
                  <a:cubicBezTo>
                    <a:pt x="5453" y="34438"/>
                    <a:pt x="5814" y="34365"/>
                    <a:pt x="6133" y="34365"/>
                  </a:cubicBezTo>
                  <a:cubicBezTo>
                    <a:pt x="6357" y="34365"/>
                    <a:pt x="6559" y="34401"/>
                    <a:pt x="6603" y="34524"/>
                  </a:cubicBezTo>
                  <a:cubicBezTo>
                    <a:pt x="6708" y="34838"/>
                    <a:pt x="7163" y="36079"/>
                    <a:pt x="7604" y="36079"/>
                  </a:cubicBezTo>
                  <a:cubicBezTo>
                    <a:pt x="7611" y="36079"/>
                    <a:pt x="7618" y="36079"/>
                    <a:pt x="7626" y="36078"/>
                  </a:cubicBezTo>
                  <a:cubicBezTo>
                    <a:pt x="7634" y="36077"/>
                    <a:pt x="7643" y="36077"/>
                    <a:pt x="7652" y="36077"/>
                  </a:cubicBezTo>
                  <a:cubicBezTo>
                    <a:pt x="8132" y="36077"/>
                    <a:pt x="9138" y="37164"/>
                    <a:pt x="9138" y="37164"/>
                  </a:cubicBezTo>
                  <a:cubicBezTo>
                    <a:pt x="9457" y="37230"/>
                    <a:pt x="9731" y="37256"/>
                    <a:pt x="9964" y="37256"/>
                  </a:cubicBezTo>
                  <a:cubicBezTo>
                    <a:pt x="10865" y="37256"/>
                    <a:pt x="11161" y="36866"/>
                    <a:pt x="11161" y="36866"/>
                  </a:cubicBezTo>
                  <a:cubicBezTo>
                    <a:pt x="12907" y="37122"/>
                    <a:pt x="13056" y="37846"/>
                    <a:pt x="13056" y="37846"/>
                  </a:cubicBezTo>
                  <a:cubicBezTo>
                    <a:pt x="13056" y="37846"/>
                    <a:pt x="12801" y="38421"/>
                    <a:pt x="12865" y="38570"/>
                  </a:cubicBezTo>
                  <a:cubicBezTo>
                    <a:pt x="12925" y="38710"/>
                    <a:pt x="17040" y="39821"/>
                    <a:pt x="17735" y="39821"/>
                  </a:cubicBezTo>
                  <a:cubicBezTo>
                    <a:pt x="17782" y="39821"/>
                    <a:pt x="17814" y="39816"/>
                    <a:pt x="17827" y="39805"/>
                  </a:cubicBezTo>
                  <a:cubicBezTo>
                    <a:pt x="18019" y="39656"/>
                    <a:pt x="18913" y="39550"/>
                    <a:pt x="18913" y="39550"/>
                  </a:cubicBezTo>
                  <a:cubicBezTo>
                    <a:pt x="18612" y="38893"/>
                    <a:pt x="18888" y="38657"/>
                    <a:pt x="19370" y="38657"/>
                  </a:cubicBezTo>
                  <a:cubicBezTo>
                    <a:pt x="20217" y="38657"/>
                    <a:pt x="21701" y="39386"/>
                    <a:pt x="21810" y="39848"/>
                  </a:cubicBezTo>
                  <a:cubicBezTo>
                    <a:pt x="27432" y="39443"/>
                    <a:pt x="31883" y="36078"/>
                    <a:pt x="31883" y="36078"/>
                  </a:cubicBezTo>
                  <a:cubicBezTo>
                    <a:pt x="33119" y="36802"/>
                    <a:pt x="33758" y="36696"/>
                    <a:pt x="33843" y="37271"/>
                  </a:cubicBezTo>
                  <a:cubicBezTo>
                    <a:pt x="33855" y="37336"/>
                    <a:pt x="33935" y="37366"/>
                    <a:pt x="34067" y="37366"/>
                  </a:cubicBezTo>
                  <a:cubicBezTo>
                    <a:pt x="35101" y="37366"/>
                    <a:pt x="39342" y="35531"/>
                    <a:pt x="39380" y="34417"/>
                  </a:cubicBezTo>
                  <a:cubicBezTo>
                    <a:pt x="39423" y="33182"/>
                    <a:pt x="38869" y="32926"/>
                    <a:pt x="38869" y="32926"/>
                  </a:cubicBezTo>
                  <a:cubicBezTo>
                    <a:pt x="38656" y="32500"/>
                    <a:pt x="38486" y="32053"/>
                    <a:pt x="38337" y="31584"/>
                  </a:cubicBezTo>
                  <a:cubicBezTo>
                    <a:pt x="38294" y="31222"/>
                    <a:pt x="38699" y="29774"/>
                    <a:pt x="39018" y="29519"/>
                  </a:cubicBezTo>
                  <a:cubicBezTo>
                    <a:pt x="39316" y="29263"/>
                    <a:pt x="40466" y="28390"/>
                    <a:pt x="40573" y="28198"/>
                  </a:cubicBezTo>
                  <a:cubicBezTo>
                    <a:pt x="40679" y="28006"/>
                    <a:pt x="39593" y="27325"/>
                    <a:pt x="40616" y="26856"/>
                  </a:cubicBezTo>
                  <a:cubicBezTo>
                    <a:pt x="40658" y="25238"/>
                    <a:pt x="40914" y="23640"/>
                    <a:pt x="41340" y="22086"/>
                  </a:cubicBezTo>
                  <a:lnTo>
                    <a:pt x="41254" y="20126"/>
                  </a:lnTo>
                  <a:cubicBezTo>
                    <a:pt x="39678" y="18657"/>
                    <a:pt x="40914" y="17890"/>
                    <a:pt x="40914" y="17890"/>
                  </a:cubicBezTo>
                  <a:cubicBezTo>
                    <a:pt x="41382" y="15249"/>
                    <a:pt x="40466" y="12459"/>
                    <a:pt x="40466" y="12459"/>
                  </a:cubicBezTo>
                  <a:cubicBezTo>
                    <a:pt x="40466" y="12459"/>
                    <a:pt x="40828" y="11054"/>
                    <a:pt x="41020" y="10862"/>
                  </a:cubicBezTo>
                  <a:cubicBezTo>
                    <a:pt x="41233" y="10670"/>
                    <a:pt x="40147" y="7752"/>
                    <a:pt x="39465" y="7646"/>
                  </a:cubicBezTo>
                  <a:cubicBezTo>
                    <a:pt x="38805" y="7561"/>
                    <a:pt x="38443" y="6304"/>
                    <a:pt x="38443" y="6304"/>
                  </a:cubicBezTo>
                  <a:cubicBezTo>
                    <a:pt x="38216" y="6290"/>
                    <a:pt x="37991" y="6283"/>
                    <a:pt x="37767" y="6283"/>
                  </a:cubicBezTo>
                  <a:cubicBezTo>
                    <a:pt x="37319" y="6283"/>
                    <a:pt x="36874" y="6311"/>
                    <a:pt x="36420" y="6368"/>
                  </a:cubicBezTo>
                  <a:cubicBezTo>
                    <a:pt x="33992" y="3301"/>
                    <a:pt x="31053" y="2748"/>
                    <a:pt x="31053" y="2748"/>
                  </a:cubicBezTo>
                  <a:cubicBezTo>
                    <a:pt x="30654" y="2928"/>
                    <a:pt x="30370" y="2986"/>
                    <a:pt x="30169" y="2986"/>
                  </a:cubicBezTo>
                  <a:cubicBezTo>
                    <a:pt x="29800" y="2986"/>
                    <a:pt x="29711" y="2790"/>
                    <a:pt x="29711" y="2790"/>
                  </a:cubicBezTo>
                  <a:cubicBezTo>
                    <a:pt x="29536" y="2818"/>
                    <a:pt x="29384" y="2830"/>
                    <a:pt x="29254" y="2830"/>
                  </a:cubicBezTo>
                  <a:cubicBezTo>
                    <a:pt x="28072" y="2830"/>
                    <a:pt x="28625" y="1810"/>
                    <a:pt x="28625" y="1810"/>
                  </a:cubicBezTo>
                  <a:cubicBezTo>
                    <a:pt x="28625" y="1810"/>
                    <a:pt x="26091" y="256"/>
                    <a:pt x="25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66149" y="1810354"/>
              <a:ext cx="422848" cy="478561"/>
            </a:xfrm>
            <a:custGeom>
              <a:avLst/>
              <a:gdLst/>
              <a:ahLst/>
              <a:cxnLst/>
              <a:rect l="l" t="t" r="r" b="b"/>
              <a:pathLst>
                <a:path w="7051" h="7980" extrusionOk="0">
                  <a:moveTo>
                    <a:pt x="1683" y="2491"/>
                  </a:moveTo>
                  <a:cubicBezTo>
                    <a:pt x="1747" y="2534"/>
                    <a:pt x="1790" y="2619"/>
                    <a:pt x="1833" y="2683"/>
                  </a:cubicBezTo>
                  <a:cubicBezTo>
                    <a:pt x="1896" y="2811"/>
                    <a:pt x="1939" y="2917"/>
                    <a:pt x="1960" y="3045"/>
                  </a:cubicBezTo>
                  <a:cubicBezTo>
                    <a:pt x="1982" y="3216"/>
                    <a:pt x="2024" y="3365"/>
                    <a:pt x="2067" y="3514"/>
                  </a:cubicBezTo>
                  <a:cubicBezTo>
                    <a:pt x="2131" y="3684"/>
                    <a:pt x="2258" y="3833"/>
                    <a:pt x="2344" y="4046"/>
                  </a:cubicBezTo>
                  <a:cubicBezTo>
                    <a:pt x="2429" y="4238"/>
                    <a:pt x="2493" y="4451"/>
                    <a:pt x="2514" y="4685"/>
                  </a:cubicBezTo>
                  <a:cubicBezTo>
                    <a:pt x="2557" y="4919"/>
                    <a:pt x="2557" y="5154"/>
                    <a:pt x="2578" y="5367"/>
                  </a:cubicBezTo>
                  <a:cubicBezTo>
                    <a:pt x="2578" y="5601"/>
                    <a:pt x="2663" y="5814"/>
                    <a:pt x="2812" y="5984"/>
                  </a:cubicBezTo>
                  <a:cubicBezTo>
                    <a:pt x="2876" y="6069"/>
                    <a:pt x="2983" y="6133"/>
                    <a:pt x="3089" y="6155"/>
                  </a:cubicBezTo>
                  <a:cubicBezTo>
                    <a:pt x="3124" y="6163"/>
                    <a:pt x="3163" y="6169"/>
                    <a:pt x="3203" y="6169"/>
                  </a:cubicBezTo>
                  <a:cubicBezTo>
                    <a:pt x="3259" y="6169"/>
                    <a:pt x="3316" y="6158"/>
                    <a:pt x="3366" y="6133"/>
                  </a:cubicBezTo>
                  <a:cubicBezTo>
                    <a:pt x="3558" y="6006"/>
                    <a:pt x="3685" y="5835"/>
                    <a:pt x="3749" y="5622"/>
                  </a:cubicBezTo>
                  <a:cubicBezTo>
                    <a:pt x="3813" y="5409"/>
                    <a:pt x="3813" y="5196"/>
                    <a:pt x="3877" y="4983"/>
                  </a:cubicBezTo>
                  <a:cubicBezTo>
                    <a:pt x="3941" y="4792"/>
                    <a:pt x="4047" y="4621"/>
                    <a:pt x="4197" y="4472"/>
                  </a:cubicBezTo>
                  <a:cubicBezTo>
                    <a:pt x="4410" y="4280"/>
                    <a:pt x="4601" y="4046"/>
                    <a:pt x="4750" y="3812"/>
                  </a:cubicBezTo>
                  <a:cubicBezTo>
                    <a:pt x="4793" y="3705"/>
                    <a:pt x="4835" y="3599"/>
                    <a:pt x="4836" y="3493"/>
                  </a:cubicBezTo>
                  <a:lnTo>
                    <a:pt x="4836" y="3493"/>
                  </a:lnTo>
                  <a:cubicBezTo>
                    <a:pt x="4835" y="3599"/>
                    <a:pt x="4814" y="3727"/>
                    <a:pt x="4772" y="3833"/>
                  </a:cubicBezTo>
                  <a:cubicBezTo>
                    <a:pt x="4644" y="4089"/>
                    <a:pt x="4473" y="4323"/>
                    <a:pt x="4260" y="4536"/>
                  </a:cubicBezTo>
                  <a:cubicBezTo>
                    <a:pt x="4154" y="4664"/>
                    <a:pt x="4047" y="4834"/>
                    <a:pt x="4005" y="5026"/>
                  </a:cubicBezTo>
                  <a:cubicBezTo>
                    <a:pt x="3941" y="5196"/>
                    <a:pt x="3962" y="5431"/>
                    <a:pt x="3877" y="5665"/>
                  </a:cubicBezTo>
                  <a:cubicBezTo>
                    <a:pt x="3856" y="5771"/>
                    <a:pt x="3792" y="5878"/>
                    <a:pt x="3728" y="5984"/>
                  </a:cubicBezTo>
                  <a:cubicBezTo>
                    <a:pt x="3664" y="6091"/>
                    <a:pt x="3579" y="6197"/>
                    <a:pt x="3472" y="6261"/>
                  </a:cubicBezTo>
                  <a:cubicBezTo>
                    <a:pt x="3390" y="6302"/>
                    <a:pt x="3299" y="6326"/>
                    <a:pt x="3210" y="6326"/>
                  </a:cubicBezTo>
                  <a:cubicBezTo>
                    <a:pt x="3161" y="6326"/>
                    <a:pt x="3113" y="6319"/>
                    <a:pt x="3068" y="6304"/>
                  </a:cubicBezTo>
                  <a:cubicBezTo>
                    <a:pt x="2940" y="6261"/>
                    <a:pt x="2812" y="6197"/>
                    <a:pt x="2727" y="6091"/>
                  </a:cubicBezTo>
                  <a:cubicBezTo>
                    <a:pt x="2642" y="6006"/>
                    <a:pt x="2578" y="5878"/>
                    <a:pt x="2535" y="5750"/>
                  </a:cubicBezTo>
                  <a:cubicBezTo>
                    <a:pt x="2493" y="5643"/>
                    <a:pt x="2471" y="5516"/>
                    <a:pt x="2450" y="5388"/>
                  </a:cubicBezTo>
                  <a:cubicBezTo>
                    <a:pt x="2429" y="5154"/>
                    <a:pt x="2450" y="4919"/>
                    <a:pt x="2408" y="4706"/>
                  </a:cubicBezTo>
                  <a:cubicBezTo>
                    <a:pt x="2386" y="4493"/>
                    <a:pt x="2344" y="4280"/>
                    <a:pt x="2258" y="4089"/>
                  </a:cubicBezTo>
                  <a:cubicBezTo>
                    <a:pt x="2195" y="3897"/>
                    <a:pt x="2088" y="3727"/>
                    <a:pt x="2024" y="3556"/>
                  </a:cubicBezTo>
                  <a:cubicBezTo>
                    <a:pt x="1960" y="3386"/>
                    <a:pt x="1918" y="3237"/>
                    <a:pt x="1896" y="3066"/>
                  </a:cubicBezTo>
                  <a:cubicBezTo>
                    <a:pt x="1875" y="2939"/>
                    <a:pt x="1854" y="2811"/>
                    <a:pt x="1811" y="2704"/>
                  </a:cubicBezTo>
                  <a:cubicBezTo>
                    <a:pt x="1769" y="2619"/>
                    <a:pt x="1726" y="2555"/>
                    <a:pt x="1683" y="2491"/>
                  </a:cubicBezTo>
                  <a:close/>
                  <a:moveTo>
                    <a:pt x="1896" y="894"/>
                  </a:moveTo>
                  <a:cubicBezTo>
                    <a:pt x="1896" y="894"/>
                    <a:pt x="1769" y="1065"/>
                    <a:pt x="1534" y="1384"/>
                  </a:cubicBezTo>
                  <a:cubicBezTo>
                    <a:pt x="1428" y="1533"/>
                    <a:pt x="1279" y="1725"/>
                    <a:pt x="1151" y="1938"/>
                  </a:cubicBezTo>
                  <a:cubicBezTo>
                    <a:pt x="1066" y="2044"/>
                    <a:pt x="981" y="2172"/>
                    <a:pt x="917" y="2300"/>
                  </a:cubicBezTo>
                  <a:cubicBezTo>
                    <a:pt x="895" y="2364"/>
                    <a:pt x="895" y="2428"/>
                    <a:pt x="917" y="2491"/>
                  </a:cubicBezTo>
                  <a:cubicBezTo>
                    <a:pt x="959" y="2534"/>
                    <a:pt x="1023" y="2598"/>
                    <a:pt x="1087" y="2662"/>
                  </a:cubicBezTo>
                  <a:cubicBezTo>
                    <a:pt x="1321" y="2939"/>
                    <a:pt x="1449" y="3301"/>
                    <a:pt x="1449" y="3663"/>
                  </a:cubicBezTo>
                  <a:cubicBezTo>
                    <a:pt x="1428" y="3748"/>
                    <a:pt x="1428" y="3833"/>
                    <a:pt x="1449" y="3940"/>
                  </a:cubicBezTo>
                  <a:cubicBezTo>
                    <a:pt x="1492" y="4025"/>
                    <a:pt x="1534" y="4089"/>
                    <a:pt x="1598" y="4153"/>
                  </a:cubicBezTo>
                  <a:cubicBezTo>
                    <a:pt x="1726" y="4323"/>
                    <a:pt x="1811" y="4493"/>
                    <a:pt x="1896" y="4685"/>
                  </a:cubicBezTo>
                  <a:cubicBezTo>
                    <a:pt x="1982" y="4898"/>
                    <a:pt x="2024" y="5090"/>
                    <a:pt x="2067" y="5303"/>
                  </a:cubicBezTo>
                  <a:cubicBezTo>
                    <a:pt x="2088" y="5516"/>
                    <a:pt x="2088" y="5729"/>
                    <a:pt x="2131" y="5942"/>
                  </a:cubicBezTo>
                  <a:cubicBezTo>
                    <a:pt x="2152" y="6155"/>
                    <a:pt x="2216" y="6346"/>
                    <a:pt x="2322" y="6517"/>
                  </a:cubicBezTo>
                  <a:cubicBezTo>
                    <a:pt x="2429" y="6687"/>
                    <a:pt x="2599" y="6815"/>
                    <a:pt x="2791" y="6879"/>
                  </a:cubicBezTo>
                  <a:cubicBezTo>
                    <a:pt x="2983" y="6943"/>
                    <a:pt x="3196" y="6985"/>
                    <a:pt x="3409" y="6985"/>
                  </a:cubicBezTo>
                  <a:cubicBezTo>
                    <a:pt x="3441" y="6989"/>
                    <a:pt x="3475" y="6991"/>
                    <a:pt x="3509" y="6991"/>
                  </a:cubicBezTo>
                  <a:cubicBezTo>
                    <a:pt x="3673" y="6991"/>
                    <a:pt x="3846" y="6949"/>
                    <a:pt x="4005" y="6879"/>
                  </a:cubicBezTo>
                  <a:cubicBezTo>
                    <a:pt x="4175" y="6794"/>
                    <a:pt x="4303" y="6623"/>
                    <a:pt x="4388" y="6453"/>
                  </a:cubicBezTo>
                  <a:cubicBezTo>
                    <a:pt x="4452" y="6261"/>
                    <a:pt x="4495" y="6069"/>
                    <a:pt x="4516" y="5856"/>
                  </a:cubicBezTo>
                  <a:cubicBezTo>
                    <a:pt x="4516" y="5665"/>
                    <a:pt x="4537" y="5452"/>
                    <a:pt x="4580" y="5260"/>
                  </a:cubicBezTo>
                  <a:cubicBezTo>
                    <a:pt x="4623" y="5047"/>
                    <a:pt x="4686" y="4877"/>
                    <a:pt x="4814" y="4706"/>
                  </a:cubicBezTo>
                  <a:cubicBezTo>
                    <a:pt x="5048" y="4387"/>
                    <a:pt x="5347" y="4174"/>
                    <a:pt x="5560" y="3940"/>
                  </a:cubicBezTo>
                  <a:cubicBezTo>
                    <a:pt x="5751" y="3727"/>
                    <a:pt x="5879" y="3450"/>
                    <a:pt x="5943" y="3173"/>
                  </a:cubicBezTo>
                  <a:cubicBezTo>
                    <a:pt x="5986" y="2939"/>
                    <a:pt x="6007" y="2726"/>
                    <a:pt x="5964" y="2491"/>
                  </a:cubicBezTo>
                  <a:cubicBezTo>
                    <a:pt x="5943" y="2342"/>
                    <a:pt x="5922" y="2193"/>
                    <a:pt x="5858" y="2066"/>
                  </a:cubicBezTo>
                  <a:lnTo>
                    <a:pt x="5858" y="2066"/>
                  </a:lnTo>
                  <a:cubicBezTo>
                    <a:pt x="5922" y="2193"/>
                    <a:pt x="5964" y="2342"/>
                    <a:pt x="6007" y="2491"/>
                  </a:cubicBezTo>
                  <a:cubicBezTo>
                    <a:pt x="6049" y="2726"/>
                    <a:pt x="6049" y="2960"/>
                    <a:pt x="6007" y="3173"/>
                  </a:cubicBezTo>
                  <a:cubicBezTo>
                    <a:pt x="5943" y="3492"/>
                    <a:pt x="5815" y="3769"/>
                    <a:pt x="5624" y="4004"/>
                  </a:cubicBezTo>
                  <a:cubicBezTo>
                    <a:pt x="5368" y="4238"/>
                    <a:pt x="5134" y="4493"/>
                    <a:pt x="4899" y="4770"/>
                  </a:cubicBezTo>
                  <a:cubicBezTo>
                    <a:pt x="4793" y="4919"/>
                    <a:pt x="4729" y="5090"/>
                    <a:pt x="4708" y="5281"/>
                  </a:cubicBezTo>
                  <a:cubicBezTo>
                    <a:pt x="4665" y="5473"/>
                    <a:pt x="4665" y="5665"/>
                    <a:pt x="4644" y="5878"/>
                  </a:cubicBezTo>
                  <a:cubicBezTo>
                    <a:pt x="4623" y="6091"/>
                    <a:pt x="4580" y="6304"/>
                    <a:pt x="4516" y="6495"/>
                  </a:cubicBezTo>
                  <a:cubicBezTo>
                    <a:pt x="4431" y="6708"/>
                    <a:pt x="4260" y="6900"/>
                    <a:pt x="4069" y="7007"/>
                  </a:cubicBezTo>
                  <a:cubicBezTo>
                    <a:pt x="3891" y="7095"/>
                    <a:pt x="3699" y="7140"/>
                    <a:pt x="3517" y="7140"/>
                  </a:cubicBezTo>
                  <a:cubicBezTo>
                    <a:pt x="3480" y="7140"/>
                    <a:pt x="3444" y="7138"/>
                    <a:pt x="3409" y="7134"/>
                  </a:cubicBezTo>
                  <a:cubicBezTo>
                    <a:pt x="3174" y="7134"/>
                    <a:pt x="2940" y="7092"/>
                    <a:pt x="2727" y="7028"/>
                  </a:cubicBezTo>
                  <a:cubicBezTo>
                    <a:pt x="2514" y="6943"/>
                    <a:pt x="2322" y="6794"/>
                    <a:pt x="2195" y="6602"/>
                  </a:cubicBezTo>
                  <a:cubicBezTo>
                    <a:pt x="2067" y="6410"/>
                    <a:pt x="2003" y="6197"/>
                    <a:pt x="1982" y="5963"/>
                  </a:cubicBezTo>
                  <a:cubicBezTo>
                    <a:pt x="1960" y="5750"/>
                    <a:pt x="1939" y="5537"/>
                    <a:pt x="1918" y="5324"/>
                  </a:cubicBezTo>
                  <a:cubicBezTo>
                    <a:pt x="1896" y="5132"/>
                    <a:pt x="1854" y="4919"/>
                    <a:pt x="1769" y="4728"/>
                  </a:cubicBezTo>
                  <a:cubicBezTo>
                    <a:pt x="1705" y="4557"/>
                    <a:pt x="1598" y="4387"/>
                    <a:pt x="1492" y="4217"/>
                  </a:cubicBezTo>
                  <a:cubicBezTo>
                    <a:pt x="1428" y="4153"/>
                    <a:pt x="1364" y="4046"/>
                    <a:pt x="1343" y="3961"/>
                  </a:cubicBezTo>
                  <a:cubicBezTo>
                    <a:pt x="1321" y="3854"/>
                    <a:pt x="1321" y="3769"/>
                    <a:pt x="1343" y="3663"/>
                  </a:cubicBezTo>
                  <a:cubicBezTo>
                    <a:pt x="1343" y="3322"/>
                    <a:pt x="1236" y="2981"/>
                    <a:pt x="1002" y="2704"/>
                  </a:cubicBezTo>
                  <a:cubicBezTo>
                    <a:pt x="959" y="2662"/>
                    <a:pt x="895" y="2598"/>
                    <a:pt x="853" y="2513"/>
                  </a:cubicBezTo>
                  <a:cubicBezTo>
                    <a:pt x="810" y="2449"/>
                    <a:pt x="810" y="2342"/>
                    <a:pt x="853" y="2278"/>
                  </a:cubicBezTo>
                  <a:cubicBezTo>
                    <a:pt x="938" y="2151"/>
                    <a:pt x="1002" y="2023"/>
                    <a:pt x="1087" y="1916"/>
                  </a:cubicBezTo>
                  <a:cubicBezTo>
                    <a:pt x="1236" y="1682"/>
                    <a:pt x="1385" y="1512"/>
                    <a:pt x="1513" y="1363"/>
                  </a:cubicBezTo>
                  <a:cubicBezTo>
                    <a:pt x="1747" y="1065"/>
                    <a:pt x="1896" y="894"/>
                    <a:pt x="1896" y="894"/>
                  </a:cubicBezTo>
                  <a:close/>
                  <a:moveTo>
                    <a:pt x="2304" y="1"/>
                  </a:moveTo>
                  <a:cubicBezTo>
                    <a:pt x="1863" y="1"/>
                    <a:pt x="1534" y="319"/>
                    <a:pt x="1534" y="319"/>
                  </a:cubicBezTo>
                  <a:cubicBezTo>
                    <a:pt x="576" y="915"/>
                    <a:pt x="1" y="1980"/>
                    <a:pt x="1" y="3109"/>
                  </a:cubicBezTo>
                  <a:cubicBezTo>
                    <a:pt x="117" y="3075"/>
                    <a:pt x="218" y="3060"/>
                    <a:pt x="306" y="3060"/>
                  </a:cubicBezTo>
                  <a:cubicBezTo>
                    <a:pt x="1152" y="3060"/>
                    <a:pt x="768" y="4493"/>
                    <a:pt x="768" y="4493"/>
                  </a:cubicBezTo>
                  <a:cubicBezTo>
                    <a:pt x="2173" y="5856"/>
                    <a:pt x="619" y="7731"/>
                    <a:pt x="3089" y="7965"/>
                  </a:cubicBezTo>
                  <a:cubicBezTo>
                    <a:pt x="3192" y="7975"/>
                    <a:pt x="3290" y="7979"/>
                    <a:pt x="3384" y="7979"/>
                  </a:cubicBezTo>
                  <a:cubicBezTo>
                    <a:pt x="5565" y="7979"/>
                    <a:pt x="5389" y="5473"/>
                    <a:pt x="5389" y="5473"/>
                  </a:cubicBezTo>
                  <a:cubicBezTo>
                    <a:pt x="5858" y="3769"/>
                    <a:pt x="7050" y="4557"/>
                    <a:pt x="7008" y="2619"/>
                  </a:cubicBezTo>
                  <a:cubicBezTo>
                    <a:pt x="6971" y="931"/>
                    <a:pt x="5560" y="2"/>
                    <a:pt x="4507" y="2"/>
                  </a:cubicBezTo>
                  <a:cubicBezTo>
                    <a:pt x="4351" y="2"/>
                    <a:pt x="4203" y="22"/>
                    <a:pt x="4069" y="64"/>
                  </a:cubicBezTo>
                  <a:cubicBezTo>
                    <a:pt x="3780" y="462"/>
                    <a:pt x="3545" y="588"/>
                    <a:pt x="3364" y="588"/>
                  </a:cubicBezTo>
                  <a:cubicBezTo>
                    <a:pt x="3051" y="588"/>
                    <a:pt x="2897" y="213"/>
                    <a:pt x="2897" y="213"/>
                  </a:cubicBezTo>
                  <a:cubicBezTo>
                    <a:pt x="2691" y="56"/>
                    <a:pt x="2488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18893" y="1846096"/>
              <a:ext cx="512264" cy="573493"/>
            </a:xfrm>
            <a:custGeom>
              <a:avLst/>
              <a:gdLst/>
              <a:ahLst/>
              <a:cxnLst/>
              <a:rect l="l" t="t" r="r" b="b"/>
              <a:pathLst>
                <a:path w="8542" h="9563" extrusionOk="0">
                  <a:moveTo>
                    <a:pt x="7413" y="0"/>
                  </a:moveTo>
                  <a:lnTo>
                    <a:pt x="7413" y="0"/>
                  </a:lnTo>
                  <a:cubicBezTo>
                    <a:pt x="7476" y="43"/>
                    <a:pt x="7519" y="106"/>
                    <a:pt x="7583" y="170"/>
                  </a:cubicBezTo>
                  <a:cubicBezTo>
                    <a:pt x="7711" y="362"/>
                    <a:pt x="7838" y="554"/>
                    <a:pt x="7945" y="767"/>
                  </a:cubicBezTo>
                  <a:cubicBezTo>
                    <a:pt x="8115" y="1086"/>
                    <a:pt x="8222" y="1427"/>
                    <a:pt x="8307" y="1768"/>
                  </a:cubicBezTo>
                  <a:cubicBezTo>
                    <a:pt x="8371" y="2215"/>
                    <a:pt x="8371" y="2683"/>
                    <a:pt x="8286" y="3131"/>
                  </a:cubicBezTo>
                  <a:cubicBezTo>
                    <a:pt x="8179" y="3514"/>
                    <a:pt x="7945" y="3855"/>
                    <a:pt x="7604" y="4046"/>
                  </a:cubicBezTo>
                  <a:cubicBezTo>
                    <a:pt x="7434" y="4174"/>
                    <a:pt x="7242" y="4281"/>
                    <a:pt x="7029" y="4409"/>
                  </a:cubicBezTo>
                  <a:cubicBezTo>
                    <a:pt x="6923" y="4472"/>
                    <a:pt x="6816" y="4536"/>
                    <a:pt x="6731" y="4622"/>
                  </a:cubicBezTo>
                  <a:cubicBezTo>
                    <a:pt x="6688" y="4685"/>
                    <a:pt x="6646" y="4707"/>
                    <a:pt x="6582" y="4771"/>
                  </a:cubicBezTo>
                  <a:lnTo>
                    <a:pt x="6433" y="4962"/>
                  </a:lnTo>
                  <a:lnTo>
                    <a:pt x="6454" y="5047"/>
                  </a:lnTo>
                  <a:cubicBezTo>
                    <a:pt x="6454" y="5069"/>
                    <a:pt x="6454" y="5090"/>
                    <a:pt x="6454" y="5111"/>
                  </a:cubicBezTo>
                  <a:lnTo>
                    <a:pt x="6475" y="5218"/>
                  </a:lnTo>
                  <a:cubicBezTo>
                    <a:pt x="6475" y="5282"/>
                    <a:pt x="6497" y="5346"/>
                    <a:pt x="6518" y="5410"/>
                  </a:cubicBezTo>
                  <a:cubicBezTo>
                    <a:pt x="6518" y="5559"/>
                    <a:pt x="6518" y="5708"/>
                    <a:pt x="6518" y="5857"/>
                  </a:cubicBezTo>
                  <a:cubicBezTo>
                    <a:pt x="6497" y="6176"/>
                    <a:pt x="6433" y="6474"/>
                    <a:pt x="6305" y="6751"/>
                  </a:cubicBezTo>
                  <a:cubicBezTo>
                    <a:pt x="6156" y="7028"/>
                    <a:pt x="5964" y="7284"/>
                    <a:pt x="5709" y="7454"/>
                  </a:cubicBezTo>
                  <a:cubicBezTo>
                    <a:pt x="5432" y="7646"/>
                    <a:pt x="5134" y="7774"/>
                    <a:pt x="4835" y="7859"/>
                  </a:cubicBezTo>
                  <a:cubicBezTo>
                    <a:pt x="4516" y="7944"/>
                    <a:pt x="4175" y="7987"/>
                    <a:pt x="3856" y="7987"/>
                  </a:cubicBezTo>
                  <a:cubicBezTo>
                    <a:pt x="3799" y="7990"/>
                    <a:pt x="3743" y="7992"/>
                    <a:pt x="3687" y="7992"/>
                  </a:cubicBezTo>
                  <a:cubicBezTo>
                    <a:pt x="3409" y="7992"/>
                    <a:pt x="3146" y="7948"/>
                    <a:pt x="2897" y="7859"/>
                  </a:cubicBezTo>
                  <a:cubicBezTo>
                    <a:pt x="2599" y="7752"/>
                    <a:pt x="2344" y="7561"/>
                    <a:pt x="2195" y="7284"/>
                  </a:cubicBezTo>
                  <a:cubicBezTo>
                    <a:pt x="2024" y="7007"/>
                    <a:pt x="1918" y="6709"/>
                    <a:pt x="1854" y="6411"/>
                  </a:cubicBezTo>
                  <a:cubicBezTo>
                    <a:pt x="1790" y="6091"/>
                    <a:pt x="1747" y="5750"/>
                    <a:pt x="1705" y="5431"/>
                  </a:cubicBezTo>
                  <a:cubicBezTo>
                    <a:pt x="1662" y="5111"/>
                    <a:pt x="1577" y="4792"/>
                    <a:pt x="1449" y="4494"/>
                  </a:cubicBezTo>
                  <a:cubicBezTo>
                    <a:pt x="1428" y="4451"/>
                    <a:pt x="1428" y="4409"/>
                    <a:pt x="1407" y="4366"/>
                  </a:cubicBezTo>
                  <a:cubicBezTo>
                    <a:pt x="1343" y="4302"/>
                    <a:pt x="1300" y="4238"/>
                    <a:pt x="1236" y="4174"/>
                  </a:cubicBezTo>
                  <a:lnTo>
                    <a:pt x="1194" y="4132"/>
                  </a:lnTo>
                  <a:lnTo>
                    <a:pt x="1172" y="4089"/>
                  </a:lnTo>
                  <a:lnTo>
                    <a:pt x="1151" y="4089"/>
                  </a:lnTo>
                  <a:lnTo>
                    <a:pt x="1151" y="4068"/>
                  </a:lnTo>
                  <a:lnTo>
                    <a:pt x="1151" y="4046"/>
                  </a:lnTo>
                  <a:lnTo>
                    <a:pt x="1194" y="3983"/>
                  </a:lnTo>
                  <a:cubicBezTo>
                    <a:pt x="1215" y="3961"/>
                    <a:pt x="1236" y="3919"/>
                    <a:pt x="1236" y="3876"/>
                  </a:cubicBezTo>
                  <a:cubicBezTo>
                    <a:pt x="1321" y="3727"/>
                    <a:pt x="1343" y="3557"/>
                    <a:pt x="1300" y="3386"/>
                  </a:cubicBezTo>
                  <a:cubicBezTo>
                    <a:pt x="1279" y="3216"/>
                    <a:pt x="1172" y="3067"/>
                    <a:pt x="1023" y="2982"/>
                  </a:cubicBezTo>
                  <a:cubicBezTo>
                    <a:pt x="926" y="2917"/>
                    <a:pt x="803" y="2889"/>
                    <a:pt x="684" y="2889"/>
                  </a:cubicBezTo>
                  <a:cubicBezTo>
                    <a:pt x="648" y="2889"/>
                    <a:pt x="611" y="2891"/>
                    <a:pt x="576" y="2896"/>
                  </a:cubicBezTo>
                  <a:cubicBezTo>
                    <a:pt x="491" y="2918"/>
                    <a:pt x="427" y="2939"/>
                    <a:pt x="363" y="2960"/>
                  </a:cubicBezTo>
                  <a:lnTo>
                    <a:pt x="257" y="3003"/>
                  </a:lnTo>
                  <a:cubicBezTo>
                    <a:pt x="257" y="3024"/>
                    <a:pt x="235" y="3024"/>
                    <a:pt x="235" y="3024"/>
                  </a:cubicBezTo>
                  <a:lnTo>
                    <a:pt x="214" y="3024"/>
                  </a:lnTo>
                  <a:lnTo>
                    <a:pt x="193" y="3046"/>
                  </a:lnTo>
                  <a:lnTo>
                    <a:pt x="193" y="3024"/>
                  </a:lnTo>
                  <a:lnTo>
                    <a:pt x="193" y="2982"/>
                  </a:lnTo>
                  <a:lnTo>
                    <a:pt x="193" y="2960"/>
                  </a:lnTo>
                  <a:lnTo>
                    <a:pt x="193" y="2939"/>
                  </a:lnTo>
                  <a:cubicBezTo>
                    <a:pt x="171" y="2811"/>
                    <a:pt x="150" y="2705"/>
                    <a:pt x="150" y="2577"/>
                  </a:cubicBezTo>
                  <a:cubicBezTo>
                    <a:pt x="129" y="2364"/>
                    <a:pt x="150" y="2151"/>
                    <a:pt x="193" y="1938"/>
                  </a:cubicBezTo>
                  <a:cubicBezTo>
                    <a:pt x="235" y="1576"/>
                    <a:pt x="342" y="1235"/>
                    <a:pt x="469" y="894"/>
                  </a:cubicBezTo>
                  <a:cubicBezTo>
                    <a:pt x="533" y="767"/>
                    <a:pt x="597" y="639"/>
                    <a:pt x="640" y="532"/>
                  </a:cubicBezTo>
                  <a:cubicBezTo>
                    <a:pt x="682" y="447"/>
                    <a:pt x="725" y="362"/>
                    <a:pt x="768" y="277"/>
                  </a:cubicBezTo>
                  <a:lnTo>
                    <a:pt x="895" y="64"/>
                  </a:lnTo>
                  <a:lnTo>
                    <a:pt x="895" y="64"/>
                  </a:lnTo>
                  <a:lnTo>
                    <a:pt x="768" y="256"/>
                  </a:lnTo>
                  <a:cubicBezTo>
                    <a:pt x="704" y="341"/>
                    <a:pt x="661" y="426"/>
                    <a:pt x="597" y="511"/>
                  </a:cubicBezTo>
                  <a:cubicBezTo>
                    <a:pt x="533" y="639"/>
                    <a:pt x="469" y="745"/>
                    <a:pt x="427" y="873"/>
                  </a:cubicBezTo>
                  <a:cubicBezTo>
                    <a:pt x="257" y="1214"/>
                    <a:pt x="150" y="1555"/>
                    <a:pt x="65" y="1917"/>
                  </a:cubicBezTo>
                  <a:cubicBezTo>
                    <a:pt x="22" y="2130"/>
                    <a:pt x="1" y="2364"/>
                    <a:pt x="1" y="2577"/>
                  </a:cubicBezTo>
                  <a:cubicBezTo>
                    <a:pt x="1" y="2705"/>
                    <a:pt x="1" y="2833"/>
                    <a:pt x="22" y="2960"/>
                  </a:cubicBezTo>
                  <a:lnTo>
                    <a:pt x="22" y="2982"/>
                  </a:lnTo>
                  <a:lnTo>
                    <a:pt x="22" y="3003"/>
                  </a:lnTo>
                  <a:lnTo>
                    <a:pt x="44" y="3088"/>
                  </a:lnTo>
                  <a:cubicBezTo>
                    <a:pt x="44" y="3131"/>
                    <a:pt x="44" y="3173"/>
                    <a:pt x="65" y="3216"/>
                  </a:cubicBezTo>
                  <a:lnTo>
                    <a:pt x="86" y="3280"/>
                  </a:lnTo>
                  <a:lnTo>
                    <a:pt x="86" y="3322"/>
                  </a:lnTo>
                  <a:lnTo>
                    <a:pt x="129" y="3301"/>
                  </a:lnTo>
                  <a:lnTo>
                    <a:pt x="235" y="3237"/>
                  </a:lnTo>
                  <a:lnTo>
                    <a:pt x="299" y="3195"/>
                  </a:lnTo>
                  <a:lnTo>
                    <a:pt x="363" y="3173"/>
                  </a:lnTo>
                  <a:lnTo>
                    <a:pt x="448" y="3131"/>
                  </a:lnTo>
                  <a:cubicBezTo>
                    <a:pt x="469" y="3109"/>
                    <a:pt x="512" y="3109"/>
                    <a:pt x="555" y="3088"/>
                  </a:cubicBezTo>
                  <a:cubicBezTo>
                    <a:pt x="555" y="3152"/>
                    <a:pt x="576" y="3216"/>
                    <a:pt x="576" y="3301"/>
                  </a:cubicBezTo>
                  <a:cubicBezTo>
                    <a:pt x="576" y="3429"/>
                    <a:pt x="576" y="3557"/>
                    <a:pt x="576" y="3684"/>
                  </a:cubicBezTo>
                  <a:cubicBezTo>
                    <a:pt x="576" y="3684"/>
                    <a:pt x="661" y="3493"/>
                    <a:pt x="725" y="3301"/>
                  </a:cubicBezTo>
                  <a:cubicBezTo>
                    <a:pt x="746" y="3237"/>
                    <a:pt x="768" y="3152"/>
                    <a:pt x="789" y="3088"/>
                  </a:cubicBezTo>
                  <a:cubicBezTo>
                    <a:pt x="853" y="3088"/>
                    <a:pt x="895" y="3109"/>
                    <a:pt x="938" y="3131"/>
                  </a:cubicBezTo>
                  <a:cubicBezTo>
                    <a:pt x="1130" y="3301"/>
                    <a:pt x="1194" y="3557"/>
                    <a:pt x="1066" y="3770"/>
                  </a:cubicBezTo>
                  <a:cubicBezTo>
                    <a:pt x="1045" y="3812"/>
                    <a:pt x="1045" y="3834"/>
                    <a:pt x="1023" y="3855"/>
                  </a:cubicBezTo>
                  <a:lnTo>
                    <a:pt x="1002" y="3897"/>
                  </a:lnTo>
                  <a:cubicBezTo>
                    <a:pt x="1002" y="3919"/>
                    <a:pt x="959" y="3940"/>
                    <a:pt x="938" y="3983"/>
                  </a:cubicBezTo>
                  <a:lnTo>
                    <a:pt x="874" y="4046"/>
                  </a:lnTo>
                  <a:lnTo>
                    <a:pt x="832" y="4089"/>
                  </a:lnTo>
                  <a:lnTo>
                    <a:pt x="810" y="4132"/>
                  </a:lnTo>
                  <a:lnTo>
                    <a:pt x="832" y="4153"/>
                  </a:lnTo>
                  <a:lnTo>
                    <a:pt x="981" y="4259"/>
                  </a:lnTo>
                  <a:cubicBezTo>
                    <a:pt x="1002" y="4281"/>
                    <a:pt x="1023" y="4302"/>
                    <a:pt x="1045" y="4323"/>
                  </a:cubicBezTo>
                  <a:lnTo>
                    <a:pt x="1087" y="4345"/>
                  </a:lnTo>
                  <a:cubicBezTo>
                    <a:pt x="1108" y="4366"/>
                    <a:pt x="1130" y="4409"/>
                    <a:pt x="1151" y="4430"/>
                  </a:cubicBezTo>
                  <a:cubicBezTo>
                    <a:pt x="1151" y="4451"/>
                    <a:pt x="1172" y="4472"/>
                    <a:pt x="1194" y="4515"/>
                  </a:cubicBezTo>
                  <a:cubicBezTo>
                    <a:pt x="1215" y="4536"/>
                    <a:pt x="1236" y="4579"/>
                    <a:pt x="1236" y="4600"/>
                  </a:cubicBezTo>
                  <a:cubicBezTo>
                    <a:pt x="1343" y="4898"/>
                    <a:pt x="1428" y="5197"/>
                    <a:pt x="1449" y="5495"/>
                  </a:cubicBezTo>
                  <a:cubicBezTo>
                    <a:pt x="1492" y="5814"/>
                    <a:pt x="1534" y="6134"/>
                    <a:pt x="1598" y="6474"/>
                  </a:cubicBezTo>
                  <a:cubicBezTo>
                    <a:pt x="1662" y="6815"/>
                    <a:pt x="1769" y="7156"/>
                    <a:pt x="1960" y="7454"/>
                  </a:cubicBezTo>
                  <a:cubicBezTo>
                    <a:pt x="2152" y="7774"/>
                    <a:pt x="2450" y="8029"/>
                    <a:pt x="2791" y="8157"/>
                  </a:cubicBezTo>
                  <a:cubicBezTo>
                    <a:pt x="3076" y="8264"/>
                    <a:pt x="3377" y="8311"/>
                    <a:pt x="3680" y="8311"/>
                  </a:cubicBezTo>
                  <a:cubicBezTo>
                    <a:pt x="3738" y="8311"/>
                    <a:pt x="3797" y="8309"/>
                    <a:pt x="3856" y="8306"/>
                  </a:cubicBezTo>
                  <a:lnTo>
                    <a:pt x="4111" y="8306"/>
                  </a:lnTo>
                  <a:cubicBezTo>
                    <a:pt x="4133" y="8498"/>
                    <a:pt x="4154" y="8668"/>
                    <a:pt x="4197" y="8838"/>
                  </a:cubicBezTo>
                  <a:cubicBezTo>
                    <a:pt x="4239" y="9094"/>
                    <a:pt x="4324" y="9328"/>
                    <a:pt x="4388" y="9563"/>
                  </a:cubicBezTo>
                  <a:cubicBezTo>
                    <a:pt x="4367" y="9307"/>
                    <a:pt x="4346" y="9073"/>
                    <a:pt x="4346" y="8838"/>
                  </a:cubicBezTo>
                  <a:cubicBezTo>
                    <a:pt x="4346" y="8647"/>
                    <a:pt x="4367" y="8455"/>
                    <a:pt x="4367" y="8285"/>
                  </a:cubicBezTo>
                  <a:cubicBezTo>
                    <a:pt x="4559" y="8263"/>
                    <a:pt x="4729" y="8221"/>
                    <a:pt x="4899" y="8178"/>
                  </a:cubicBezTo>
                  <a:cubicBezTo>
                    <a:pt x="5261" y="8093"/>
                    <a:pt x="5581" y="7944"/>
                    <a:pt x="5879" y="7731"/>
                  </a:cubicBezTo>
                  <a:cubicBezTo>
                    <a:pt x="6177" y="7518"/>
                    <a:pt x="6412" y="7241"/>
                    <a:pt x="6561" y="6900"/>
                  </a:cubicBezTo>
                  <a:cubicBezTo>
                    <a:pt x="6710" y="6581"/>
                    <a:pt x="6774" y="6240"/>
                    <a:pt x="6795" y="5899"/>
                  </a:cubicBezTo>
                  <a:cubicBezTo>
                    <a:pt x="6795" y="5729"/>
                    <a:pt x="6774" y="5580"/>
                    <a:pt x="6752" y="5410"/>
                  </a:cubicBezTo>
                  <a:cubicBezTo>
                    <a:pt x="6752" y="5324"/>
                    <a:pt x="6731" y="5260"/>
                    <a:pt x="6731" y="5197"/>
                  </a:cubicBezTo>
                  <a:lnTo>
                    <a:pt x="6710" y="5090"/>
                  </a:lnTo>
                  <a:lnTo>
                    <a:pt x="6710" y="5069"/>
                  </a:lnTo>
                  <a:lnTo>
                    <a:pt x="6731" y="5026"/>
                  </a:lnTo>
                  <a:lnTo>
                    <a:pt x="6774" y="4962"/>
                  </a:lnTo>
                  <a:cubicBezTo>
                    <a:pt x="6816" y="4920"/>
                    <a:pt x="6859" y="4898"/>
                    <a:pt x="6901" y="4856"/>
                  </a:cubicBezTo>
                  <a:cubicBezTo>
                    <a:pt x="6923" y="4813"/>
                    <a:pt x="6944" y="4792"/>
                    <a:pt x="6987" y="4771"/>
                  </a:cubicBezTo>
                  <a:cubicBezTo>
                    <a:pt x="7072" y="4941"/>
                    <a:pt x="7157" y="5090"/>
                    <a:pt x="7221" y="5260"/>
                  </a:cubicBezTo>
                  <a:cubicBezTo>
                    <a:pt x="7306" y="5473"/>
                    <a:pt x="7370" y="5708"/>
                    <a:pt x="7391" y="5942"/>
                  </a:cubicBezTo>
                  <a:cubicBezTo>
                    <a:pt x="7434" y="5473"/>
                    <a:pt x="7349" y="5005"/>
                    <a:pt x="7200" y="4579"/>
                  </a:cubicBezTo>
                  <a:cubicBezTo>
                    <a:pt x="7370" y="4451"/>
                    <a:pt x="7562" y="4366"/>
                    <a:pt x="7732" y="4238"/>
                  </a:cubicBezTo>
                  <a:cubicBezTo>
                    <a:pt x="7924" y="4110"/>
                    <a:pt x="8094" y="3940"/>
                    <a:pt x="8222" y="3770"/>
                  </a:cubicBezTo>
                  <a:cubicBezTo>
                    <a:pt x="8264" y="3663"/>
                    <a:pt x="8328" y="3578"/>
                    <a:pt x="8371" y="3471"/>
                  </a:cubicBezTo>
                  <a:cubicBezTo>
                    <a:pt x="8392" y="3386"/>
                    <a:pt x="8435" y="3280"/>
                    <a:pt x="8456" y="3173"/>
                  </a:cubicBezTo>
                  <a:cubicBezTo>
                    <a:pt x="8541" y="2705"/>
                    <a:pt x="8520" y="2215"/>
                    <a:pt x="8413" y="1746"/>
                  </a:cubicBezTo>
                  <a:cubicBezTo>
                    <a:pt x="8328" y="1384"/>
                    <a:pt x="8179" y="1044"/>
                    <a:pt x="8009" y="724"/>
                  </a:cubicBezTo>
                  <a:cubicBezTo>
                    <a:pt x="7881" y="532"/>
                    <a:pt x="7753" y="341"/>
                    <a:pt x="7604" y="170"/>
                  </a:cubicBezTo>
                  <a:cubicBezTo>
                    <a:pt x="7540" y="106"/>
                    <a:pt x="7476" y="43"/>
                    <a:pt x="7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50611" y="2462399"/>
              <a:ext cx="185907" cy="263088"/>
            </a:xfrm>
            <a:custGeom>
              <a:avLst/>
              <a:gdLst/>
              <a:ahLst/>
              <a:cxnLst/>
              <a:rect l="l" t="t" r="r" b="b"/>
              <a:pathLst>
                <a:path w="3100" h="4387" extrusionOk="0">
                  <a:moveTo>
                    <a:pt x="1577" y="968"/>
                  </a:moveTo>
                  <a:cubicBezTo>
                    <a:pt x="1561" y="983"/>
                    <a:pt x="1549" y="999"/>
                    <a:pt x="1538" y="1015"/>
                  </a:cubicBezTo>
                  <a:lnTo>
                    <a:pt x="1538" y="1015"/>
                  </a:lnTo>
                  <a:cubicBezTo>
                    <a:pt x="1562" y="983"/>
                    <a:pt x="1576" y="968"/>
                    <a:pt x="1577" y="968"/>
                  </a:cubicBezTo>
                  <a:close/>
                  <a:moveTo>
                    <a:pt x="2598" y="0"/>
                  </a:moveTo>
                  <a:cubicBezTo>
                    <a:pt x="2494" y="0"/>
                    <a:pt x="2353" y="118"/>
                    <a:pt x="2173" y="393"/>
                  </a:cubicBezTo>
                  <a:cubicBezTo>
                    <a:pt x="1406" y="1117"/>
                    <a:pt x="2066" y="2246"/>
                    <a:pt x="980" y="3226"/>
                  </a:cubicBezTo>
                  <a:cubicBezTo>
                    <a:pt x="703" y="3439"/>
                    <a:pt x="512" y="3737"/>
                    <a:pt x="426" y="4078"/>
                  </a:cubicBezTo>
                  <a:lnTo>
                    <a:pt x="299" y="4078"/>
                  </a:lnTo>
                  <a:cubicBezTo>
                    <a:pt x="277" y="4078"/>
                    <a:pt x="256" y="4078"/>
                    <a:pt x="256" y="4056"/>
                  </a:cubicBezTo>
                  <a:cubicBezTo>
                    <a:pt x="235" y="4014"/>
                    <a:pt x="235" y="3928"/>
                    <a:pt x="256" y="3865"/>
                  </a:cubicBezTo>
                  <a:cubicBezTo>
                    <a:pt x="277" y="3758"/>
                    <a:pt x="341" y="3673"/>
                    <a:pt x="405" y="3588"/>
                  </a:cubicBezTo>
                  <a:cubicBezTo>
                    <a:pt x="533" y="3375"/>
                    <a:pt x="703" y="3183"/>
                    <a:pt x="874" y="2970"/>
                  </a:cubicBezTo>
                  <a:cubicBezTo>
                    <a:pt x="959" y="2864"/>
                    <a:pt x="1044" y="2757"/>
                    <a:pt x="1108" y="2629"/>
                  </a:cubicBezTo>
                  <a:cubicBezTo>
                    <a:pt x="1151" y="2502"/>
                    <a:pt x="1193" y="2374"/>
                    <a:pt x="1193" y="2225"/>
                  </a:cubicBezTo>
                  <a:cubicBezTo>
                    <a:pt x="1214" y="2012"/>
                    <a:pt x="1257" y="1777"/>
                    <a:pt x="1300" y="1564"/>
                  </a:cubicBezTo>
                  <a:cubicBezTo>
                    <a:pt x="1342" y="1415"/>
                    <a:pt x="1406" y="1266"/>
                    <a:pt x="1491" y="1117"/>
                  </a:cubicBezTo>
                  <a:cubicBezTo>
                    <a:pt x="1505" y="1076"/>
                    <a:pt x="1519" y="1044"/>
                    <a:pt x="1538" y="1015"/>
                  </a:cubicBezTo>
                  <a:lnTo>
                    <a:pt x="1538" y="1015"/>
                  </a:lnTo>
                  <a:cubicBezTo>
                    <a:pt x="1520" y="1039"/>
                    <a:pt x="1497" y="1072"/>
                    <a:pt x="1470" y="1117"/>
                  </a:cubicBezTo>
                  <a:cubicBezTo>
                    <a:pt x="1385" y="1245"/>
                    <a:pt x="1321" y="1394"/>
                    <a:pt x="1257" y="1543"/>
                  </a:cubicBezTo>
                  <a:cubicBezTo>
                    <a:pt x="1193" y="1756"/>
                    <a:pt x="1129" y="1990"/>
                    <a:pt x="1108" y="2225"/>
                  </a:cubicBezTo>
                  <a:cubicBezTo>
                    <a:pt x="1087" y="2331"/>
                    <a:pt x="1044" y="2459"/>
                    <a:pt x="980" y="2565"/>
                  </a:cubicBezTo>
                  <a:cubicBezTo>
                    <a:pt x="916" y="2672"/>
                    <a:pt x="852" y="2778"/>
                    <a:pt x="767" y="2885"/>
                  </a:cubicBezTo>
                  <a:cubicBezTo>
                    <a:pt x="597" y="3077"/>
                    <a:pt x="384" y="3247"/>
                    <a:pt x="235" y="3460"/>
                  </a:cubicBezTo>
                  <a:cubicBezTo>
                    <a:pt x="150" y="3566"/>
                    <a:pt x="86" y="3673"/>
                    <a:pt x="43" y="3801"/>
                  </a:cubicBezTo>
                  <a:cubicBezTo>
                    <a:pt x="1" y="3865"/>
                    <a:pt x="1" y="3928"/>
                    <a:pt x="1" y="4014"/>
                  </a:cubicBezTo>
                  <a:cubicBezTo>
                    <a:pt x="1" y="4078"/>
                    <a:pt x="22" y="4163"/>
                    <a:pt x="64" y="4227"/>
                  </a:cubicBezTo>
                  <a:cubicBezTo>
                    <a:pt x="107" y="4290"/>
                    <a:pt x="192" y="4333"/>
                    <a:pt x="256" y="4354"/>
                  </a:cubicBezTo>
                  <a:lnTo>
                    <a:pt x="533" y="4354"/>
                  </a:lnTo>
                  <a:cubicBezTo>
                    <a:pt x="571" y="4375"/>
                    <a:pt x="618" y="4386"/>
                    <a:pt x="673" y="4386"/>
                  </a:cubicBezTo>
                  <a:cubicBezTo>
                    <a:pt x="898" y="4386"/>
                    <a:pt x="1264" y="4203"/>
                    <a:pt x="1726" y="3758"/>
                  </a:cubicBezTo>
                  <a:cubicBezTo>
                    <a:pt x="2748" y="2718"/>
                    <a:pt x="3099" y="0"/>
                    <a:pt x="2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67361" y="2505097"/>
              <a:ext cx="283838" cy="172774"/>
            </a:xfrm>
            <a:custGeom>
              <a:avLst/>
              <a:gdLst/>
              <a:ahLst/>
              <a:cxnLst/>
              <a:rect l="l" t="t" r="r" b="b"/>
              <a:pathLst>
                <a:path w="4733" h="2881" extrusionOk="0">
                  <a:moveTo>
                    <a:pt x="561" y="0"/>
                  </a:moveTo>
                  <a:cubicBezTo>
                    <a:pt x="0" y="0"/>
                    <a:pt x="44" y="567"/>
                    <a:pt x="713" y="916"/>
                  </a:cubicBezTo>
                  <a:cubicBezTo>
                    <a:pt x="1480" y="1200"/>
                    <a:pt x="3827" y="2881"/>
                    <a:pt x="4493" y="2881"/>
                  </a:cubicBezTo>
                  <a:cubicBezTo>
                    <a:pt x="4677" y="2881"/>
                    <a:pt x="4732" y="2752"/>
                    <a:pt x="4589" y="2428"/>
                  </a:cubicBezTo>
                  <a:cubicBezTo>
                    <a:pt x="3907" y="916"/>
                    <a:pt x="2736" y="916"/>
                    <a:pt x="2736" y="916"/>
                  </a:cubicBezTo>
                  <a:cubicBezTo>
                    <a:pt x="2672" y="930"/>
                    <a:pt x="2608" y="936"/>
                    <a:pt x="2544" y="936"/>
                  </a:cubicBezTo>
                  <a:cubicBezTo>
                    <a:pt x="2208" y="936"/>
                    <a:pt x="1896" y="752"/>
                    <a:pt x="1735" y="448"/>
                  </a:cubicBezTo>
                  <a:cubicBezTo>
                    <a:pt x="1214" y="123"/>
                    <a:pt x="822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15434" y="1601482"/>
              <a:ext cx="279280" cy="288636"/>
            </a:xfrm>
            <a:custGeom>
              <a:avLst/>
              <a:gdLst/>
              <a:ahLst/>
              <a:cxnLst/>
              <a:rect l="l" t="t" r="r" b="b"/>
              <a:pathLst>
                <a:path w="4657" h="4813" extrusionOk="0">
                  <a:moveTo>
                    <a:pt x="3570" y="1"/>
                  </a:moveTo>
                  <a:cubicBezTo>
                    <a:pt x="3113" y="1"/>
                    <a:pt x="2523" y="182"/>
                    <a:pt x="2094" y="586"/>
                  </a:cubicBezTo>
                  <a:cubicBezTo>
                    <a:pt x="1" y="2519"/>
                    <a:pt x="53" y="4812"/>
                    <a:pt x="561" y="4812"/>
                  </a:cubicBezTo>
                  <a:cubicBezTo>
                    <a:pt x="730" y="4812"/>
                    <a:pt x="949" y="4558"/>
                    <a:pt x="1157" y="3951"/>
                  </a:cubicBezTo>
                  <a:cubicBezTo>
                    <a:pt x="1987" y="1523"/>
                    <a:pt x="3691" y="1119"/>
                    <a:pt x="3691" y="1119"/>
                  </a:cubicBezTo>
                  <a:cubicBezTo>
                    <a:pt x="4657" y="423"/>
                    <a:pt x="4268" y="1"/>
                    <a:pt x="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06410" y="2325009"/>
              <a:ext cx="200600" cy="556941"/>
            </a:xfrm>
            <a:custGeom>
              <a:avLst/>
              <a:gdLst/>
              <a:ahLst/>
              <a:cxnLst/>
              <a:rect l="l" t="t" r="r" b="b"/>
              <a:pathLst>
                <a:path w="3345" h="9287" extrusionOk="0">
                  <a:moveTo>
                    <a:pt x="3174" y="1"/>
                  </a:moveTo>
                  <a:lnTo>
                    <a:pt x="3174" y="448"/>
                  </a:lnTo>
                  <a:cubicBezTo>
                    <a:pt x="3174" y="725"/>
                    <a:pt x="3174" y="1129"/>
                    <a:pt x="3153" y="1598"/>
                  </a:cubicBezTo>
                  <a:cubicBezTo>
                    <a:pt x="3110" y="2130"/>
                    <a:pt x="3046" y="2641"/>
                    <a:pt x="2961" y="3153"/>
                  </a:cubicBezTo>
                  <a:lnTo>
                    <a:pt x="2280" y="3089"/>
                  </a:lnTo>
                  <a:lnTo>
                    <a:pt x="2919" y="3429"/>
                  </a:lnTo>
                  <a:cubicBezTo>
                    <a:pt x="2876" y="3579"/>
                    <a:pt x="2855" y="3728"/>
                    <a:pt x="2812" y="3855"/>
                  </a:cubicBezTo>
                  <a:cubicBezTo>
                    <a:pt x="2748" y="3877"/>
                    <a:pt x="2684" y="3877"/>
                    <a:pt x="2620" y="3877"/>
                  </a:cubicBezTo>
                  <a:cubicBezTo>
                    <a:pt x="2514" y="3877"/>
                    <a:pt x="2429" y="3855"/>
                    <a:pt x="2344" y="3834"/>
                  </a:cubicBezTo>
                  <a:lnTo>
                    <a:pt x="2344" y="3834"/>
                  </a:lnTo>
                  <a:cubicBezTo>
                    <a:pt x="2407" y="3898"/>
                    <a:pt x="2493" y="3962"/>
                    <a:pt x="2578" y="4026"/>
                  </a:cubicBezTo>
                  <a:cubicBezTo>
                    <a:pt x="2620" y="4068"/>
                    <a:pt x="2684" y="4090"/>
                    <a:pt x="2770" y="4132"/>
                  </a:cubicBezTo>
                  <a:cubicBezTo>
                    <a:pt x="2727" y="4260"/>
                    <a:pt x="2684" y="4409"/>
                    <a:pt x="2642" y="4558"/>
                  </a:cubicBezTo>
                  <a:lnTo>
                    <a:pt x="2429" y="4516"/>
                  </a:lnTo>
                  <a:cubicBezTo>
                    <a:pt x="2237" y="4473"/>
                    <a:pt x="2045" y="4409"/>
                    <a:pt x="2045" y="4409"/>
                  </a:cubicBezTo>
                  <a:lnTo>
                    <a:pt x="2045" y="4409"/>
                  </a:lnTo>
                  <a:cubicBezTo>
                    <a:pt x="2045" y="4409"/>
                    <a:pt x="2195" y="4537"/>
                    <a:pt x="2344" y="4643"/>
                  </a:cubicBezTo>
                  <a:cubicBezTo>
                    <a:pt x="2429" y="4707"/>
                    <a:pt x="2514" y="4750"/>
                    <a:pt x="2557" y="4793"/>
                  </a:cubicBezTo>
                  <a:cubicBezTo>
                    <a:pt x="2535" y="4878"/>
                    <a:pt x="2514" y="4963"/>
                    <a:pt x="2493" y="5048"/>
                  </a:cubicBezTo>
                  <a:cubicBezTo>
                    <a:pt x="2471" y="5112"/>
                    <a:pt x="2429" y="5218"/>
                    <a:pt x="2386" y="5325"/>
                  </a:cubicBezTo>
                  <a:lnTo>
                    <a:pt x="1769" y="5240"/>
                  </a:lnTo>
                  <a:lnTo>
                    <a:pt x="1769" y="5240"/>
                  </a:lnTo>
                  <a:lnTo>
                    <a:pt x="2301" y="5538"/>
                  </a:lnTo>
                  <a:cubicBezTo>
                    <a:pt x="2258" y="5666"/>
                    <a:pt x="2194" y="5793"/>
                    <a:pt x="2131" y="5900"/>
                  </a:cubicBezTo>
                  <a:cubicBezTo>
                    <a:pt x="2131" y="5921"/>
                    <a:pt x="2109" y="5943"/>
                    <a:pt x="2109" y="5943"/>
                  </a:cubicBezTo>
                  <a:cubicBezTo>
                    <a:pt x="2088" y="5921"/>
                    <a:pt x="2045" y="5921"/>
                    <a:pt x="2003" y="5900"/>
                  </a:cubicBezTo>
                  <a:cubicBezTo>
                    <a:pt x="1875" y="5857"/>
                    <a:pt x="1747" y="5879"/>
                    <a:pt x="1598" y="5836"/>
                  </a:cubicBezTo>
                  <a:cubicBezTo>
                    <a:pt x="1470" y="5815"/>
                    <a:pt x="1364" y="5772"/>
                    <a:pt x="1236" y="5730"/>
                  </a:cubicBezTo>
                  <a:cubicBezTo>
                    <a:pt x="1172" y="5708"/>
                    <a:pt x="1130" y="5687"/>
                    <a:pt x="1066" y="5644"/>
                  </a:cubicBezTo>
                  <a:lnTo>
                    <a:pt x="1066" y="5644"/>
                  </a:lnTo>
                  <a:cubicBezTo>
                    <a:pt x="1215" y="5772"/>
                    <a:pt x="1385" y="5900"/>
                    <a:pt x="1556" y="5985"/>
                  </a:cubicBezTo>
                  <a:cubicBezTo>
                    <a:pt x="1683" y="6049"/>
                    <a:pt x="1811" y="6092"/>
                    <a:pt x="1875" y="6134"/>
                  </a:cubicBezTo>
                  <a:lnTo>
                    <a:pt x="1854" y="6156"/>
                  </a:lnTo>
                  <a:cubicBezTo>
                    <a:pt x="1769" y="6198"/>
                    <a:pt x="1683" y="6241"/>
                    <a:pt x="1619" y="6305"/>
                  </a:cubicBezTo>
                  <a:cubicBezTo>
                    <a:pt x="1534" y="6390"/>
                    <a:pt x="1492" y="6496"/>
                    <a:pt x="1470" y="6603"/>
                  </a:cubicBezTo>
                  <a:cubicBezTo>
                    <a:pt x="1470" y="6688"/>
                    <a:pt x="1492" y="6773"/>
                    <a:pt x="1534" y="6858"/>
                  </a:cubicBezTo>
                  <a:cubicBezTo>
                    <a:pt x="1556" y="6922"/>
                    <a:pt x="1577" y="6965"/>
                    <a:pt x="1577" y="7029"/>
                  </a:cubicBezTo>
                  <a:cubicBezTo>
                    <a:pt x="1556" y="7071"/>
                    <a:pt x="1534" y="7114"/>
                    <a:pt x="1513" y="7135"/>
                  </a:cubicBezTo>
                  <a:lnTo>
                    <a:pt x="1406" y="7327"/>
                  </a:lnTo>
                  <a:cubicBezTo>
                    <a:pt x="1215" y="7540"/>
                    <a:pt x="1066" y="7753"/>
                    <a:pt x="917" y="7945"/>
                  </a:cubicBezTo>
                  <a:cubicBezTo>
                    <a:pt x="618" y="8328"/>
                    <a:pt x="405" y="8669"/>
                    <a:pt x="235" y="8903"/>
                  </a:cubicBezTo>
                  <a:cubicBezTo>
                    <a:pt x="86" y="9159"/>
                    <a:pt x="1" y="9286"/>
                    <a:pt x="1" y="9286"/>
                  </a:cubicBezTo>
                  <a:lnTo>
                    <a:pt x="278" y="8946"/>
                  </a:lnTo>
                  <a:cubicBezTo>
                    <a:pt x="448" y="8733"/>
                    <a:pt x="725" y="8413"/>
                    <a:pt x="1044" y="8051"/>
                  </a:cubicBezTo>
                  <a:cubicBezTo>
                    <a:pt x="1193" y="7881"/>
                    <a:pt x="1364" y="7689"/>
                    <a:pt x="1577" y="7476"/>
                  </a:cubicBezTo>
                  <a:lnTo>
                    <a:pt x="1705" y="7327"/>
                  </a:lnTo>
                  <a:cubicBezTo>
                    <a:pt x="1747" y="7306"/>
                    <a:pt x="1769" y="7263"/>
                    <a:pt x="1790" y="7220"/>
                  </a:cubicBezTo>
                  <a:cubicBezTo>
                    <a:pt x="1811" y="7178"/>
                    <a:pt x="1832" y="7135"/>
                    <a:pt x="1854" y="7071"/>
                  </a:cubicBezTo>
                  <a:cubicBezTo>
                    <a:pt x="1854" y="6986"/>
                    <a:pt x="1832" y="6880"/>
                    <a:pt x="1811" y="6816"/>
                  </a:cubicBezTo>
                  <a:cubicBezTo>
                    <a:pt x="1769" y="6752"/>
                    <a:pt x="1769" y="6688"/>
                    <a:pt x="1769" y="6645"/>
                  </a:cubicBezTo>
                  <a:cubicBezTo>
                    <a:pt x="1769" y="6603"/>
                    <a:pt x="1790" y="6560"/>
                    <a:pt x="1832" y="6539"/>
                  </a:cubicBezTo>
                  <a:cubicBezTo>
                    <a:pt x="1875" y="6496"/>
                    <a:pt x="1939" y="6454"/>
                    <a:pt x="2003" y="6432"/>
                  </a:cubicBezTo>
                  <a:cubicBezTo>
                    <a:pt x="2067" y="6390"/>
                    <a:pt x="2152" y="6347"/>
                    <a:pt x="2216" y="6305"/>
                  </a:cubicBezTo>
                  <a:cubicBezTo>
                    <a:pt x="2301" y="6241"/>
                    <a:pt x="2365" y="6156"/>
                    <a:pt x="2407" y="6070"/>
                  </a:cubicBezTo>
                  <a:cubicBezTo>
                    <a:pt x="2493" y="5921"/>
                    <a:pt x="2557" y="5772"/>
                    <a:pt x="2620" y="5623"/>
                  </a:cubicBezTo>
                  <a:cubicBezTo>
                    <a:pt x="2684" y="5474"/>
                    <a:pt x="2727" y="5304"/>
                    <a:pt x="2791" y="5155"/>
                  </a:cubicBezTo>
                  <a:cubicBezTo>
                    <a:pt x="2897" y="4835"/>
                    <a:pt x="2982" y="4537"/>
                    <a:pt x="3046" y="4217"/>
                  </a:cubicBezTo>
                  <a:cubicBezTo>
                    <a:pt x="3132" y="3898"/>
                    <a:pt x="3195" y="3600"/>
                    <a:pt x="3238" y="3280"/>
                  </a:cubicBezTo>
                  <a:cubicBezTo>
                    <a:pt x="3323" y="2727"/>
                    <a:pt x="3345" y="2173"/>
                    <a:pt x="3345" y="1619"/>
                  </a:cubicBezTo>
                  <a:cubicBezTo>
                    <a:pt x="3345" y="1236"/>
                    <a:pt x="3302" y="831"/>
                    <a:pt x="3259" y="448"/>
                  </a:cubicBezTo>
                  <a:cubicBezTo>
                    <a:pt x="3217" y="150"/>
                    <a:pt x="3174" y="1"/>
                    <a:pt x="3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742543" y="1503792"/>
              <a:ext cx="252953" cy="765097"/>
            </a:xfrm>
            <a:custGeom>
              <a:avLst/>
              <a:gdLst/>
              <a:ahLst/>
              <a:cxnLst/>
              <a:rect l="l" t="t" r="r" b="b"/>
              <a:pathLst>
                <a:path w="4218" h="12758" extrusionOk="0">
                  <a:moveTo>
                    <a:pt x="1" y="0"/>
                  </a:moveTo>
                  <a:lnTo>
                    <a:pt x="278" y="533"/>
                  </a:lnTo>
                  <a:cubicBezTo>
                    <a:pt x="469" y="831"/>
                    <a:pt x="725" y="1321"/>
                    <a:pt x="1066" y="1874"/>
                  </a:cubicBezTo>
                  <a:cubicBezTo>
                    <a:pt x="1385" y="2449"/>
                    <a:pt x="1769" y="3110"/>
                    <a:pt x="2173" y="3812"/>
                  </a:cubicBezTo>
                  <a:cubicBezTo>
                    <a:pt x="2386" y="4153"/>
                    <a:pt x="2599" y="4515"/>
                    <a:pt x="2812" y="4899"/>
                  </a:cubicBezTo>
                  <a:cubicBezTo>
                    <a:pt x="3025" y="5261"/>
                    <a:pt x="3217" y="5644"/>
                    <a:pt x="3387" y="6027"/>
                  </a:cubicBezTo>
                  <a:cubicBezTo>
                    <a:pt x="3472" y="6262"/>
                    <a:pt x="3558" y="6475"/>
                    <a:pt x="3622" y="6709"/>
                  </a:cubicBezTo>
                  <a:lnTo>
                    <a:pt x="2897" y="7028"/>
                  </a:lnTo>
                  <a:lnTo>
                    <a:pt x="3685" y="7007"/>
                  </a:lnTo>
                  <a:cubicBezTo>
                    <a:pt x="3707" y="7071"/>
                    <a:pt x="3728" y="7156"/>
                    <a:pt x="3749" y="7241"/>
                  </a:cubicBezTo>
                  <a:cubicBezTo>
                    <a:pt x="3771" y="7327"/>
                    <a:pt x="3771" y="7390"/>
                    <a:pt x="3771" y="7476"/>
                  </a:cubicBezTo>
                  <a:cubicBezTo>
                    <a:pt x="2791" y="7625"/>
                    <a:pt x="1833" y="7902"/>
                    <a:pt x="917" y="8264"/>
                  </a:cubicBezTo>
                  <a:cubicBezTo>
                    <a:pt x="1854" y="7987"/>
                    <a:pt x="2834" y="7816"/>
                    <a:pt x="3813" y="7774"/>
                  </a:cubicBezTo>
                  <a:cubicBezTo>
                    <a:pt x="3856" y="8008"/>
                    <a:pt x="3877" y="8242"/>
                    <a:pt x="3877" y="8498"/>
                  </a:cubicBezTo>
                  <a:cubicBezTo>
                    <a:pt x="3962" y="9222"/>
                    <a:pt x="3962" y="9946"/>
                    <a:pt x="3877" y="10692"/>
                  </a:cubicBezTo>
                  <a:cubicBezTo>
                    <a:pt x="3835" y="10990"/>
                    <a:pt x="3728" y="11288"/>
                    <a:pt x="3707" y="11565"/>
                  </a:cubicBezTo>
                  <a:cubicBezTo>
                    <a:pt x="3685" y="11799"/>
                    <a:pt x="3728" y="12033"/>
                    <a:pt x="3813" y="12268"/>
                  </a:cubicBezTo>
                  <a:cubicBezTo>
                    <a:pt x="3877" y="12395"/>
                    <a:pt x="3941" y="12523"/>
                    <a:pt x="4047" y="12651"/>
                  </a:cubicBezTo>
                  <a:cubicBezTo>
                    <a:pt x="4069" y="12672"/>
                    <a:pt x="4111" y="12715"/>
                    <a:pt x="4154" y="12757"/>
                  </a:cubicBezTo>
                  <a:cubicBezTo>
                    <a:pt x="4154" y="12757"/>
                    <a:pt x="4111" y="12715"/>
                    <a:pt x="4047" y="12630"/>
                  </a:cubicBezTo>
                  <a:cubicBezTo>
                    <a:pt x="3984" y="12502"/>
                    <a:pt x="3920" y="12374"/>
                    <a:pt x="3877" y="12246"/>
                  </a:cubicBezTo>
                  <a:cubicBezTo>
                    <a:pt x="3792" y="12033"/>
                    <a:pt x="3771" y="11799"/>
                    <a:pt x="3813" y="11586"/>
                  </a:cubicBezTo>
                  <a:cubicBezTo>
                    <a:pt x="3856" y="11309"/>
                    <a:pt x="3984" y="11054"/>
                    <a:pt x="4047" y="10734"/>
                  </a:cubicBezTo>
                  <a:cubicBezTo>
                    <a:pt x="4197" y="9989"/>
                    <a:pt x="4218" y="9222"/>
                    <a:pt x="4154" y="8477"/>
                  </a:cubicBezTo>
                  <a:cubicBezTo>
                    <a:pt x="4133" y="8051"/>
                    <a:pt x="4090" y="7625"/>
                    <a:pt x="4026" y="7199"/>
                  </a:cubicBezTo>
                  <a:cubicBezTo>
                    <a:pt x="3962" y="6773"/>
                    <a:pt x="3856" y="6326"/>
                    <a:pt x="3685" y="5921"/>
                  </a:cubicBezTo>
                  <a:cubicBezTo>
                    <a:pt x="3515" y="5516"/>
                    <a:pt x="3302" y="5133"/>
                    <a:pt x="3089" y="4750"/>
                  </a:cubicBezTo>
                  <a:cubicBezTo>
                    <a:pt x="2855" y="4366"/>
                    <a:pt x="2621" y="4025"/>
                    <a:pt x="2408" y="3685"/>
                  </a:cubicBezTo>
                  <a:cubicBezTo>
                    <a:pt x="1982" y="3003"/>
                    <a:pt x="1577" y="2343"/>
                    <a:pt x="1215" y="1811"/>
                  </a:cubicBezTo>
                  <a:cubicBezTo>
                    <a:pt x="853" y="1257"/>
                    <a:pt x="555" y="810"/>
                    <a:pt x="342" y="4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31335" y="1268773"/>
              <a:ext cx="376792" cy="204438"/>
            </a:xfrm>
            <a:custGeom>
              <a:avLst/>
              <a:gdLst/>
              <a:ahLst/>
              <a:cxnLst/>
              <a:rect l="l" t="t" r="r" b="b"/>
              <a:pathLst>
                <a:path w="6283" h="3409" extrusionOk="0">
                  <a:moveTo>
                    <a:pt x="0" y="0"/>
                  </a:moveTo>
                  <a:cubicBezTo>
                    <a:pt x="0" y="0"/>
                    <a:pt x="107" y="43"/>
                    <a:pt x="320" y="64"/>
                  </a:cubicBezTo>
                  <a:cubicBezTo>
                    <a:pt x="511" y="107"/>
                    <a:pt x="788" y="150"/>
                    <a:pt x="1129" y="192"/>
                  </a:cubicBezTo>
                  <a:lnTo>
                    <a:pt x="1683" y="277"/>
                  </a:lnTo>
                  <a:cubicBezTo>
                    <a:pt x="1874" y="299"/>
                    <a:pt x="2066" y="363"/>
                    <a:pt x="2236" y="448"/>
                  </a:cubicBezTo>
                  <a:cubicBezTo>
                    <a:pt x="2428" y="533"/>
                    <a:pt x="2620" y="661"/>
                    <a:pt x="2811" y="788"/>
                  </a:cubicBezTo>
                  <a:cubicBezTo>
                    <a:pt x="3003" y="895"/>
                    <a:pt x="3195" y="1023"/>
                    <a:pt x="3386" y="1151"/>
                  </a:cubicBezTo>
                  <a:cubicBezTo>
                    <a:pt x="3578" y="1278"/>
                    <a:pt x="3791" y="1385"/>
                    <a:pt x="3983" y="1513"/>
                  </a:cubicBezTo>
                  <a:cubicBezTo>
                    <a:pt x="4153" y="1640"/>
                    <a:pt x="4345" y="1768"/>
                    <a:pt x="4515" y="1896"/>
                  </a:cubicBezTo>
                  <a:cubicBezTo>
                    <a:pt x="4877" y="2152"/>
                    <a:pt x="5197" y="2386"/>
                    <a:pt x="5452" y="2599"/>
                  </a:cubicBezTo>
                  <a:cubicBezTo>
                    <a:pt x="5665" y="2790"/>
                    <a:pt x="5878" y="2982"/>
                    <a:pt x="6070" y="3174"/>
                  </a:cubicBezTo>
                  <a:cubicBezTo>
                    <a:pt x="6198" y="3323"/>
                    <a:pt x="6283" y="3408"/>
                    <a:pt x="6283" y="3408"/>
                  </a:cubicBezTo>
                  <a:cubicBezTo>
                    <a:pt x="6283" y="3408"/>
                    <a:pt x="6219" y="3302"/>
                    <a:pt x="6113" y="3152"/>
                  </a:cubicBezTo>
                  <a:cubicBezTo>
                    <a:pt x="5963" y="2918"/>
                    <a:pt x="5772" y="2684"/>
                    <a:pt x="5580" y="2492"/>
                  </a:cubicBezTo>
                  <a:cubicBezTo>
                    <a:pt x="5303" y="2194"/>
                    <a:pt x="5005" y="1939"/>
                    <a:pt x="4686" y="1683"/>
                  </a:cubicBezTo>
                  <a:cubicBezTo>
                    <a:pt x="4515" y="1555"/>
                    <a:pt x="4324" y="1427"/>
                    <a:pt x="4153" y="1278"/>
                  </a:cubicBezTo>
                  <a:cubicBezTo>
                    <a:pt x="3983" y="1151"/>
                    <a:pt x="3770" y="1023"/>
                    <a:pt x="3578" y="895"/>
                  </a:cubicBezTo>
                  <a:cubicBezTo>
                    <a:pt x="3386" y="767"/>
                    <a:pt x="3173" y="661"/>
                    <a:pt x="2982" y="533"/>
                  </a:cubicBezTo>
                  <a:cubicBezTo>
                    <a:pt x="2769" y="426"/>
                    <a:pt x="2577" y="320"/>
                    <a:pt x="2364" y="213"/>
                  </a:cubicBezTo>
                  <a:cubicBezTo>
                    <a:pt x="2172" y="128"/>
                    <a:pt x="1938" y="86"/>
                    <a:pt x="1725" y="64"/>
                  </a:cubicBezTo>
                  <a:cubicBezTo>
                    <a:pt x="1512" y="43"/>
                    <a:pt x="1342" y="43"/>
                    <a:pt x="1171" y="43"/>
                  </a:cubicBezTo>
                  <a:cubicBezTo>
                    <a:pt x="809" y="22"/>
                    <a:pt x="511" y="22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577764" y="1174262"/>
              <a:ext cx="591424" cy="82279"/>
            </a:xfrm>
            <a:custGeom>
              <a:avLst/>
              <a:gdLst/>
              <a:ahLst/>
              <a:cxnLst/>
              <a:rect l="l" t="t" r="r" b="b"/>
              <a:pathLst>
                <a:path w="9862" h="1372" extrusionOk="0">
                  <a:moveTo>
                    <a:pt x="6603" y="0"/>
                  </a:moveTo>
                  <a:cubicBezTo>
                    <a:pt x="6432" y="0"/>
                    <a:pt x="6262" y="0"/>
                    <a:pt x="6113" y="43"/>
                  </a:cubicBezTo>
                  <a:cubicBezTo>
                    <a:pt x="5943" y="86"/>
                    <a:pt x="5793" y="150"/>
                    <a:pt x="5644" y="235"/>
                  </a:cubicBezTo>
                  <a:cubicBezTo>
                    <a:pt x="5389" y="405"/>
                    <a:pt x="5112" y="490"/>
                    <a:pt x="4814" y="512"/>
                  </a:cubicBezTo>
                  <a:cubicBezTo>
                    <a:pt x="4643" y="469"/>
                    <a:pt x="4473" y="469"/>
                    <a:pt x="4303" y="469"/>
                  </a:cubicBezTo>
                  <a:cubicBezTo>
                    <a:pt x="4175" y="490"/>
                    <a:pt x="4047" y="575"/>
                    <a:pt x="4004" y="682"/>
                  </a:cubicBezTo>
                  <a:cubicBezTo>
                    <a:pt x="3941" y="788"/>
                    <a:pt x="3941" y="874"/>
                    <a:pt x="3919" y="916"/>
                  </a:cubicBezTo>
                  <a:cubicBezTo>
                    <a:pt x="3855" y="1001"/>
                    <a:pt x="3749" y="1065"/>
                    <a:pt x="3642" y="1087"/>
                  </a:cubicBezTo>
                  <a:cubicBezTo>
                    <a:pt x="3536" y="1087"/>
                    <a:pt x="3408" y="1044"/>
                    <a:pt x="3344" y="959"/>
                  </a:cubicBezTo>
                  <a:cubicBezTo>
                    <a:pt x="3280" y="895"/>
                    <a:pt x="3195" y="852"/>
                    <a:pt x="3131" y="810"/>
                  </a:cubicBezTo>
                  <a:cubicBezTo>
                    <a:pt x="3046" y="767"/>
                    <a:pt x="2961" y="746"/>
                    <a:pt x="2854" y="746"/>
                  </a:cubicBezTo>
                  <a:lnTo>
                    <a:pt x="2428" y="746"/>
                  </a:lnTo>
                  <a:cubicBezTo>
                    <a:pt x="2152" y="746"/>
                    <a:pt x="1896" y="767"/>
                    <a:pt x="1619" y="767"/>
                  </a:cubicBezTo>
                  <a:cubicBezTo>
                    <a:pt x="1129" y="810"/>
                    <a:pt x="725" y="852"/>
                    <a:pt x="448" y="895"/>
                  </a:cubicBezTo>
                  <a:cubicBezTo>
                    <a:pt x="171" y="916"/>
                    <a:pt x="1" y="959"/>
                    <a:pt x="1" y="959"/>
                  </a:cubicBezTo>
                  <a:lnTo>
                    <a:pt x="1662" y="959"/>
                  </a:lnTo>
                  <a:cubicBezTo>
                    <a:pt x="1896" y="959"/>
                    <a:pt x="2152" y="959"/>
                    <a:pt x="2428" y="980"/>
                  </a:cubicBezTo>
                  <a:cubicBezTo>
                    <a:pt x="2578" y="980"/>
                    <a:pt x="2727" y="980"/>
                    <a:pt x="2854" y="1001"/>
                  </a:cubicBezTo>
                  <a:cubicBezTo>
                    <a:pt x="2982" y="1023"/>
                    <a:pt x="3089" y="1065"/>
                    <a:pt x="3174" y="1172"/>
                  </a:cubicBezTo>
                  <a:cubicBezTo>
                    <a:pt x="3238" y="1236"/>
                    <a:pt x="3302" y="1278"/>
                    <a:pt x="3387" y="1321"/>
                  </a:cubicBezTo>
                  <a:cubicBezTo>
                    <a:pt x="3449" y="1352"/>
                    <a:pt x="3523" y="1372"/>
                    <a:pt x="3600" y="1372"/>
                  </a:cubicBezTo>
                  <a:cubicBezTo>
                    <a:pt x="3628" y="1372"/>
                    <a:pt x="3656" y="1369"/>
                    <a:pt x="3685" y="1363"/>
                  </a:cubicBezTo>
                  <a:cubicBezTo>
                    <a:pt x="3898" y="1363"/>
                    <a:pt x="4090" y="1236"/>
                    <a:pt x="4196" y="1044"/>
                  </a:cubicBezTo>
                  <a:cubicBezTo>
                    <a:pt x="4217" y="980"/>
                    <a:pt x="4239" y="916"/>
                    <a:pt x="4281" y="831"/>
                  </a:cubicBezTo>
                  <a:cubicBezTo>
                    <a:pt x="4281" y="810"/>
                    <a:pt x="4303" y="788"/>
                    <a:pt x="4345" y="788"/>
                  </a:cubicBezTo>
                  <a:cubicBezTo>
                    <a:pt x="4494" y="788"/>
                    <a:pt x="4643" y="810"/>
                    <a:pt x="4792" y="831"/>
                  </a:cubicBezTo>
                  <a:cubicBezTo>
                    <a:pt x="4984" y="831"/>
                    <a:pt x="5176" y="810"/>
                    <a:pt x="5325" y="725"/>
                  </a:cubicBezTo>
                  <a:cubicBezTo>
                    <a:pt x="5495" y="661"/>
                    <a:pt x="5644" y="575"/>
                    <a:pt x="5772" y="512"/>
                  </a:cubicBezTo>
                  <a:cubicBezTo>
                    <a:pt x="5900" y="426"/>
                    <a:pt x="6028" y="362"/>
                    <a:pt x="6177" y="341"/>
                  </a:cubicBezTo>
                  <a:cubicBezTo>
                    <a:pt x="6326" y="299"/>
                    <a:pt x="6454" y="277"/>
                    <a:pt x="6603" y="277"/>
                  </a:cubicBezTo>
                  <a:lnTo>
                    <a:pt x="8264" y="277"/>
                  </a:lnTo>
                  <a:cubicBezTo>
                    <a:pt x="8647" y="277"/>
                    <a:pt x="9031" y="320"/>
                    <a:pt x="9414" y="384"/>
                  </a:cubicBezTo>
                  <a:cubicBezTo>
                    <a:pt x="9691" y="426"/>
                    <a:pt x="9861" y="448"/>
                    <a:pt x="9861" y="448"/>
                  </a:cubicBezTo>
                  <a:cubicBezTo>
                    <a:pt x="9861" y="448"/>
                    <a:pt x="9712" y="405"/>
                    <a:pt x="9435" y="320"/>
                  </a:cubicBezTo>
                  <a:cubicBezTo>
                    <a:pt x="9052" y="213"/>
                    <a:pt x="8669" y="150"/>
                    <a:pt x="8264" y="107"/>
                  </a:cubicBezTo>
                  <a:cubicBezTo>
                    <a:pt x="7774" y="43"/>
                    <a:pt x="7199" y="22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75286" y="1240647"/>
              <a:ext cx="597841" cy="595262"/>
            </a:xfrm>
            <a:custGeom>
              <a:avLst/>
              <a:gdLst/>
              <a:ahLst/>
              <a:cxnLst/>
              <a:rect l="l" t="t" r="r" b="b"/>
              <a:pathLst>
                <a:path w="9969" h="9926" extrusionOk="0">
                  <a:moveTo>
                    <a:pt x="9968" y="1"/>
                  </a:moveTo>
                  <a:cubicBezTo>
                    <a:pt x="9968" y="1"/>
                    <a:pt x="9734" y="44"/>
                    <a:pt x="9329" y="171"/>
                  </a:cubicBezTo>
                  <a:cubicBezTo>
                    <a:pt x="8775" y="342"/>
                    <a:pt x="8222" y="533"/>
                    <a:pt x="7668" y="746"/>
                  </a:cubicBezTo>
                  <a:cubicBezTo>
                    <a:pt x="7327" y="895"/>
                    <a:pt x="6965" y="1044"/>
                    <a:pt x="6582" y="1215"/>
                  </a:cubicBezTo>
                  <a:cubicBezTo>
                    <a:pt x="6390" y="1321"/>
                    <a:pt x="6198" y="1428"/>
                    <a:pt x="6007" y="1556"/>
                  </a:cubicBezTo>
                  <a:cubicBezTo>
                    <a:pt x="5815" y="1705"/>
                    <a:pt x="5645" y="1875"/>
                    <a:pt x="5517" y="2067"/>
                  </a:cubicBezTo>
                  <a:cubicBezTo>
                    <a:pt x="5453" y="2173"/>
                    <a:pt x="5389" y="2258"/>
                    <a:pt x="5325" y="2344"/>
                  </a:cubicBezTo>
                  <a:cubicBezTo>
                    <a:pt x="5304" y="2365"/>
                    <a:pt x="5261" y="2408"/>
                    <a:pt x="5219" y="2429"/>
                  </a:cubicBezTo>
                  <a:cubicBezTo>
                    <a:pt x="5197" y="2450"/>
                    <a:pt x="5134" y="2471"/>
                    <a:pt x="5070" y="2514"/>
                  </a:cubicBezTo>
                  <a:cubicBezTo>
                    <a:pt x="5006" y="2557"/>
                    <a:pt x="4942" y="2621"/>
                    <a:pt x="4899" y="2706"/>
                  </a:cubicBezTo>
                  <a:cubicBezTo>
                    <a:pt x="4878" y="2770"/>
                    <a:pt x="4857" y="2833"/>
                    <a:pt x="4835" y="2897"/>
                  </a:cubicBezTo>
                  <a:cubicBezTo>
                    <a:pt x="4835" y="2983"/>
                    <a:pt x="4814" y="3068"/>
                    <a:pt x="4750" y="3153"/>
                  </a:cubicBezTo>
                  <a:cubicBezTo>
                    <a:pt x="4729" y="3174"/>
                    <a:pt x="4708" y="3174"/>
                    <a:pt x="4665" y="3174"/>
                  </a:cubicBezTo>
                  <a:cubicBezTo>
                    <a:pt x="4601" y="3196"/>
                    <a:pt x="4537" y="3196"/>
                    <a:pt x="4473" y="3217"/>
                  </a:cubicBezTo>
                  <a:cubicBezTo>
                    <a:pt x="4346" y="3238"/>
                    <a:pt x="4218" y="3302"/>
                    <a:pt x="4090" y="3387"/>
                  </a:cubicBezTo>
                  <a:cubicBezTo>
                    <a:pt x="3898" y="3536"/>
                    <a:pt x="3707" y="3707"/>
                    <a:pt x="3558" y="3920"/>
                  </a:cubicBezTo>
                  <a:cubicBezTo>
                    <a:pt x="3472" y="4026"/>
                    <a:pt x="3408" y="4111"/>
                    <a:pt x="3323" y="4239"/>
                  </a:cubicBezTo>
                  <a:cubicBezTo>
                    <a:pt x="3238" y="4367"/>
                    <a:pt x="3195" y="4516"/>
                    <a:pt x="3217" y="4686"/>
                  </a:cubicBezTo>
                  <a:cubicBezTo>
                    <a:pt x="3238" y="4793"/>
                    <a:pt x="3281" y="4921"/>
                    <a:pt x="3323" y="5048"/>
                  </a:cubicBezTo>
                  <a:cubicBezTo>
                    <a:pt x="3345" y="5112"/>
                    <a:pt x="3323" y="5198"/>
                    <a:pt x="3281" y="5261"/>
                  </a:cubicBezTo>
                  <a:cubicBezTo>
                    <a:pt x="3217" y="5347"/>
                    <a:pt x="3153" y="5410"/>
                    <a:pt x="3068" y="5453"/>
                  </a:cubicBezTo>
                  <a:cubicBezTo>
                    <a:pt x="2983" y="5474"/>
                    <a:pt x="2876" y="5517"/>
                    <a:pt x="2770" y="5517"/>
                  </a:cubicBezTo>
                  <a:cubicBezTo>
                    <a:pt x="2727" y="5521"/>
                    <a:pt x="2684" y="5523"/>
                    <a:pt x="2641" y="5523"/>
                  </a:cubicBezTo>
                  <a:cubicBezTo>
                    <a:pt x="2470" y="5523"/>
                    <a:pt x="2292" y="5496"/>
                    <a:pt x="2088" y="5496"/>
                  </a:cubicBezTo>
                  <a:cubicBezTo>
                    <a:pt x="2024" y="5496"/>
                    <a:pt x="1939" y="5496"/>
                    <a:pt x="1875" y="5538"/>
                  </a:cubicBezTo>
                  <a:cubicBezTo>
                    <a:pt x="1811" y="5560"/>
                    <a:pt x="1747" y="5623"/>
                    <a:pt x="1705" y="5666"/>
                  </a:cubicBezTo>
                  <a:cubicBezTo>
                    <a:pt x="1619" y="5773"/>
                    <a:pt x="1556" y="5858"/>
                    <a:pt x="1492" y="5964"/>
                  </a:cubicBezTo>
                  <a:cubicBezTo>
                    <a:pt x="1385" y="6156"/>
                    <a:pt x="1279" y="6348"/>
                    <a:pt x="1172" y="6518"/>
                  </a:cubicBezTo>
                  <a:cubicBezTo>
                    <a:pt x="981" y="6880"/>
                    <a:pt x="810" y="7221"/>
                    <a:pt x="661" y="7583"/>
                  </a:cubicBezTo>
                  <a:cubicBezTo>
                    <a:pt x="427" y="8137"/>
                    <a:pt x="256" y="8690"/>
                    <a:pt x="129" y="9287"/>
                  </a:cubicBezTo>
                  <a:cubicBezTo>
                    <a:pt x="86" y="9478"/>
                    <a:pt x="43" y="9649"/>
                    <a:pt x="22" y="9755"/>
                  </a:cubicBezTo>
                  <a:lnTo>
                    <a:pt x="1" y="9926"/>
                  </a:lnTo>
                  <a:cubicBezTo>
                    <a:pt x="1" y="9926"/>
                    <a:pt x="22" y="9883"/>
                    <a:pt x="43" y="9755"/>
                  </a:cubicBezTo>
                  <a:cubicBezTo>
                    <a:pt x="65" y="9649"/>
                    <a:pt x="129" y="9500"/>
                    <a:pt x="193" y="9287"/>
                  </a:cubicBezTo>
                  <a:cubicBezTo>
                    <a:pt x="363" y="8733"/>
                    <a:pt x="576" y="8179"/>
                    <a:pt x="831" y="7668"/>
                  </a:cubicBezTo>
                  <a:cubicBezTo>
                    <a:pt x="1002" y="7306"/>
                    <a:pt x="1172" y="6965"/>
                    <a:pt x="1385" y="6646"/>
                  </a:cubicBezTo>
                  <a:cubicBezTo>
                    <a:pt x="1492" y="6454"/>
                    <a:pt x="1598" y="6284"/>
                    <a:pt x="1726" y="6113"/>
                  </a:cubicBezTo>
                  <a:cubicBezTo>
                    <a:pt x="1790" y="6028"/>
                    <a:pt x="1854" y="5922"/>
                    <a:pt x="1896" y="5836"/>
                  </a:cubicBezTo>
                  <a:cubicBezTo>
                    <a:pt x="1960" y="5773"/>
                    <a:pt x="2024" y="5751"/>
                    <a:pt x="2109" y="5751"/>
                  </a:cubicBezTo>
                  <a:cubicBezTo>
                    <a:pt x="2292" y="5751"/>
                    <a:pt x="2490" y="5798"/>
                    <a:pt x="2704" y="5798"/>
                  </a:cubicBezTo>
                  <a:cubicBezTo>
                    <a:pt x="2740" y="5798"/>
                    <a:pt x="2776" y="5797"/>
                    <a:pt x="2812" y="5794"/>
                  </a:cubicBezTo>
                  <a:cubicBezTo>
                    <a:pt x="2940" y="5794"/>
                    <a:pt x="3089" y="5751"/>
                    <a:pt x="3195" y="5709"/>
                  </a:cubicBezTo>
                  <a:cubicBezTo>
                    <a:pt x="3345" y="5645"/>
                    <a:pt x="3451" y="5560"/>
                    <a:pt x="3536" y="5432"/>
                  </a:cubicBezTo>
                  <a:cubicBezTo>
                    <a:pt x="3621" y="5304"/>
                    <a:pt x="3664" y="5134"/>
                    <a:pt x="3643" y="4985"/>
                  </a:cubicBezTo>
                  <a:cubicBezTo>
                    <a:pt x="3600" y="4835"/>
                    <a:pt x="3536" y="4708"/>
                    <a:pt x="3536" y="4644"/>
                  </a:cubicBezTo>
                  <a:cubicBezTo>
                    <a:pt x="3494" y="4495"/>
                    <a:pt x="3664" y="4303"/>
                    <a:pt x="3792" y="4111"/>
                  </a:cubicBezTo>
                  <a:cubicBezTo>
                    <a:pt x="3941" y="3920"/>
                    <a:pt x="4090" y="3771"/>
                    <a:pt x="4260" y="3621"/>
                  </a:cubicBezTo>
                  <a:cubicBezTo>
                    <a:pt x="4346" y="3579"/>
                    <a:pt x="4452" y="3536"/>
                    <a:pt x="4537" y="3494"/>
                  </a:cubicBezTo>
                  <a:cubicBezTo>
                    <a:pt x="4601" y="3494"/>
                    <a:pt x="4644" y="3472"/>
                    <a:pt x="4708" y="3472"/>
                  </a:cubicBezTo>
                  <a:cubicBezTo>
                    <a:pt x="4878" y="3451"/>
                    <a:pt x="5027" y="3323"/>
                    <a:pt x="5070" y="3153"/>
                  </a:cubicBezTo>
                  <a:cubicBezTo>
                    <a:pt x="5091" y="3089"/>
                    <a:pt x="5112" y="3025"/>
                    <a:pt x="5112" y="2961"/>
                  </a:cubicBezTo>
                  <a:cubicBezTo>
                    <a:pt x="5134" y="2919"/>
                    <a:pt x="5134" y="2876"/>
                    <a:pt x="5155" y="2833"/>
                  </a:cubicBezTo>
                  <a:cubicBezTo>
                    <a:pt x="5176" y="2791"/>
                    <a:pt x="5197" y="2770"/>
                    <a:pt x="5219" y="2748"/>
                  </a:cubicBezTo>
                  <a:cubicBezTo>
                    <a:pt x="5261" y="2727"/>
                    <a:pt x="5304" y="2706"/>
                    <a:pt x="5368" y="2663"/>
                  </a:cubicBezTo>
                  <a:cubicBezTo>
                    <a:pt x="5432" y="2621"/>
                    <a:pt x="5474" y="2578"/>
                    <a:pt x="5517" y="2514"/>
                  </a:cubicBezTo>
                  <a:cubicBezTo>
                    <a:pt x="5602" y="2429"/>
                    <a:pt x="5666" y="2322"/>
                    <a:pt x="5730" y="2216"/>
                  </a:cubicBezTo>
                  <a:cubicBezTo>
                    <a:pt x="5964" y="1875"/>
                    <a:pt x="6305" y="1598"/>
                    <a:pt x="6667" y="1428"/>
                  </a:cubicBezTo>
                  <a:cubicBezTo>
                    <a:pt x="7050" y="1215"/>
                    <a:pt x="7391" y="1044"/>
                    <a:pt x="7732" y="895"/>
                  </a:cubicBezTo>
                  <a:cubicBezTo>
                    <a:pt x="8392" y="597"/>
                    <a:pt x="8946" y="363"/>
                    <a:pt x="9350" y="235"/>
                  </a:cubicBezTo>
                  <a:lnTo>
                    <a:pt x="9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36243" y="2054249"/>
              <a:ext cx="218471" cy="484138"/>
            </a:xfrm>
            <a:custGeom>
              <a:avLst/>
              <a:gdLst/>
              <a:ahLst/>
              <a:cxnLst/>
              <a:rect l="l" t="t" r="r" b="b"/>
              <a:pathLst>
                <a:path w="3643" h="8073" extrusionOk="0">
                  <a:moveTo>
                    <a:pt x="0" y="0"/>
                  </a:moveTo>
                  <a:lnTo>
                    <a:pt x="107" y="384"/>
                  </a:lnTo>
                  <a:cubicBezTo>
                    <a:pt x="149" y="512"/>
                    <a:pt x="192" y="661"/>
                    <a:pt x="235" y="831"/>
                  </a:cubicBezTo>
                  <a:lnTo>
                    <a:pt x="299" y="1129"/>
                  </a:lnTo>
                  <a:cubicBezTo>
                    <a:pt x="335" y="1184"/>
                    <a:pt x="309" y="1287"/>
                    <a:pt x="382" y="1287"/>
                  </a:cubicBezTo>
                  <a:cubicBezTo>
                    <a:pt x="394" y="1287"/>
                    <a:pt x="409" y="1284"/>
                    <a:pt x="426" y="1278"/>
                  </a:cubicBezTo>
                  <a:lnTo>
                    <a:pt x="618" y="1278"/>
                  </a:lnTo>
                  <a:cubicBezTo>
                    <a:pt x="810" y="1321"/>
                    <a:pt x="1001" y="1427"/>
                    <a:pt x="1150" y="1598"/>
                  </a:cubicBezTo>
                  <a:cubicBezTo>
                    <a:pt x="1321" y="1768"/>
                    <a:pt x="1385" y="2024"/>
                    <a:pt x="1363" y="2258"/>
                  </a:cubicBezTo>
                  <a:cubicBezTo>
                    <a:pt x="1363" y="2364"/>
                    <a:pt x="1300" y="2514"/>
                    <a:pt x="1257" y="2663"/>
                  </a:cubicBezTo>
                  <a:cubicBezTo>
                    <a:pt x="1236" y="2833"/>
                    <a:pt x="1257" y="3003"/>
                    <a:pt x="1321" y="3174"/>
                  </a:cubicBezTo>
                  <a:cubicBezTo>
                    <a:pt x="1385" y="3323"/>
                    <a:pt x="1449" y="3451"/>
                    <a:pt x="1491" y="3578"/>
                  </a:cubicBezTo>
                  <a:cubicBezTo>
                    <a:pt x="1555" y="3706"/>
                    <a:pt x="1576" y="3834"/>
                    <a:pt x="1598" y="3962"/>
                  </a:cubicBezTo>
                  <a:cubicBezTo>
                    <a:pt x="1598" y="4132"/>
                    <a:pt x="1640" y="4303"/>
                    <a:pt x="1704" y="4452"/>
                  </a:cubicBezTo>
                  <a:cubicBezTo>
                    <a:pt x="1768" y="4601"/>
                    <a:pt x="1853" y="4729"/>
                    <a:pt x="1960" y="4856"/>
                  </a:cubicBezTo>
                  <a:cubicBezTo>
                    <a:pt x="2151" y="5091"/>
                    <a:pt x="2364" y="5282"/>
                    <a:pt x="2556" y="5495"/>
                  </a:cubicBezTo>
                  <a:cubicBezTo>
                    <a:pt x="2876" y="5857"/>
                    <a:pt x="3131" y="6283"/>
                    <a:pt x="3323" y="6752"/>
                  </a:cubicBezTo>
                  <a:cubicBezTo>
                    <a:pt x="3451" y="7093"/>
                    <a:pt x="3536" y="7433"/>
                    <a:pt x="3600" y="7774"/>
                  </a:cubicBezTo>
                  <a:cubicBezTo>
                    <a:pt x="3600" y="7902"/>
                    <a:pt x="3621" y="8008"/>
                    <a:pt x="3621" y="8072"/>
                  </a:cubicBezTo>
                  <a:cubicBezTo>
                    <a:pt x="3621" y="8008"/>
                    <a:pt x="3642" y="7902"/>
                    <a:pt x="3642" y="7774"/>
                  </a:cubicBezTo>
                  <a:cubicBezTo>
                    <a:pt x="3642" y="7412"/>
                    <a:pt x="3578" y="7050"/>
                    <a:pt x="3472" y="6688"/>
                  </a:cubicBezTo>
                  <a:cubicBezTo>
                    <a:pt x="3323" y="6177"/>
                    <a:pt x="3089" y="5708"/>
                    <a:pt x="2748" y="5304"/>
                  </a:cubicBezTo>
                  <a:cubicBezTo>
                    <a:pt x="2556" y="5091"/>
                    <a:pt x="2364" y="4878"/>
                    <a:pt x="2194" y="4665"/>
                  </a:cubicBezTo>
                  <a:cubicBezTo>
                    <a:pt x="2109" y="4558"/>
                    <a:pt x="2045" y="4430"/>
                    <a:pt x="1981" y="4324"/>
                  </a:cubicBezTo>
                  <a:cubicBezTo>
                    <a:pt x="1938" y="4196"/>
                    <a:pt x="1896" y="4068"/>
                    <a:pt x="1896" y="3919"/>
                  </a:cubicBezTo>
                  <a:cubicBezTo>
                    <a:pt x="1875" y="3770"/>
                    <a:pt x="1832" y="3600"/>
                    <a:pt x="1768" y="3451"/>
                  </a:cubicBezTo>
                  <a:cubicBezTo>
                    <a:pt x="1704" y="3302"/>
                    <a:pt x="1640" y="3195"/>
                    <a:pt x="1598" y="3067"/>
                  </a:cubicBezTo>
                  <a:cubicBezTo>
                    <a:pt x="1555" y="2940"/>
                    <a:pt x="1534" y="2833"/>
                    <a:pt x="1534" y="2705"/>
                  </a:cubicBezTo>
                  <a:cubicBezTo>
                    <a:pt x="1555" y="2577"/>
                    <a:pt x="1619" y="2450"/>
                    <a:pt x="1619" y="2279"/>
                  </a:cubicBezTo>
                  <a:cubicBezTo>
                    <a:pt x="1662" y="1981"/>
                    <a:pt x="1555" y="1662"/>
                    <a:pt x="1321" y="1449"/>
                  </a:cubicBezTo>
                  <a:cubicBezTo>
                    <a:pt x="1150" y="1257"/>
                    <a:pt x="895" y="1129"/>
                    <a:pt x="618" y="1108"/>
                  </a:cubicBezTo>
                  <a:lnTo>
                    <a:pt x="490" y="1108"/>
                  </a:lnTo>
                  <a:cubicBezTo>
                    <a:pt x="482" y="1112"/>
                    <a:pt x="475" y="1114"/>
                    <a:pt x="470" y="1114"/>
                  </a:cubicBezTo>
                  <a:cubicBezTo>
                    <a:pt x="448" y="1114"/>
                    <a:pt x="448" y="1083"/>
                    <a:pt x="448" y="1065"/>
                  </a:cubicBezTo>
                  <a:lnTo>
                    <a:pt x="341" y="810"/>
                  </a:lnTo>
                  <a:cubicBezTo>
                    <a:pt x="277" y="639"/>
                    <a:pt x="213" y="490"/>
                    <a:pt x="171" y="363"/>
                  </a:cubicBezTo>
                  <a:cubicBezTo>
                    <a:pt x="64" y="128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262327" y="1957159"/>
              <a:ext cx="129055" cy="269565"/>
            </a:xfrm>
            <a:custGeom>
              <a:avLst/>
              <a:gdLst/>
              <a:ahLst/>
              <a:cxnLst/>
              <a:rect l="l" t="t" r="r" b="b"/>
              <a:pathLst>
                <a:path w="2152" h="4495" extrusionOk="0">
                  <a:moveTo>
                    <a:pt x="532" y="1"/>
                  </a:moveTo>
                  <a:lnTo>
                    <a:pt x="532" y="1"/>
                  </a:lnTo>
                  <a:cubicBezTo>
                    <a:pt x="532" y="1"/>
                    <a:pt x="490" y="86"/>
                    <a:pt x="426" y="214"/>
                  </a:cubicBezTo>
                  <a:cubicBezTo>
                    <a:pt x="319" y="406"/>
                    <a:pt x="234" y="597"/>
                    <a:pt x="170" y="810"/>
                  </a:cubicBezTo>
                  <a:cubicBezTo>
                    <a:pt x="85" y="1087"/>
                    <a:pt x="21" y="1385"/>
                    <a:pt x="0" y="1705"/>
                  </a:cubicBezTo>
                  <a:cubicBezTo>
                    <a:pt x="0" y="1875"/>
                    <a:pt x="0" y="2045"/>
                    <a:pt x="21" y="2237"/>
                  </a:cubicBezTo>
                  <a:cubicBezTo>
                    <a:pt x="43" y="2407"/>
                    <a:pt x="85" y="2578"/>
                    <a:pt x="128" y="2748"/>
                  </a:cubicBezTo>
                  <a:cubicBezTo>
                    <a:pt x="149" y="2833"/>
                    <a:pt x="170" y="2919"/>
                    <a:pt x="192" y="3004"/>
                  </a:cubicBezTo>
                  <a:cubicBezTo>
                    <a:pt x="234" y="3132"/>
                    <a:pt x="319" y="3217"/>
                    <a:pt x="426" y="3281"/>
                  </a:cubicBezTo>
                  <a:cubicBezTo>
                    <a:pt x="575" y="3366"/>
                    <a:pt x="767" y="3408"/>
                    <a:pt x="958" y="3408"/>
                  </a:cubicBezTo>
                  <a:cubicBezTo>
                    <a:pt x="1086" y="3430"/>
                    <a:pt x="1214" y="3472"/>
                    <a:pt x="1342" y="3536"/>
                  </a:cubicBezTo>
                  <a:cubicBezTo>
                    <a:pt x="1427" y="3621"/>
                    <a:pt x="1533" y="3707"/>
                    <a:pt x="1597" y="3834"/>
                  </a:cubicBezTo>
                  <a:cubicBezTo>
                    <a:pt x="1704" y="4005"/>
                    <a:pt x="1832" y="4175"/>
                    <a:pt x="1981" y="4346"/>
                  </a:cubicBezTo>
                  <a:cubicBezTo>
                    <a:pt x="2023" y="4388"/>
                    <a:pt x="2066" y="4409"/>
                    <a:pt x="2108" y="4452"/>
                  </a:cubicBezTo>
                  <a:lnTo>
                    <a:pt x="2151" y="4495"/>
                  </a:lnTo>
                  <a:lnTo>
                    <a:pt x="2151" y="4495"/>
                  </a:lnTo>
                  <a:lnTo>
                    <a:pt x="2130" y="4452"/>
                  </a:lnTo>
                  <a:cubicBezTo>
                    <a:pt x="2087" y="4388"/>
                    <a:pt x="2045" y="4346"/>
                    <a:pt x="2023" y="4303"/>
                  </a:cubicBezTo>
                  <a:cubicBezTo>
                    <a:pt x="1938" y="4175"/>
                    <a:pt x="1874" y="3962"/>
                    <a:pt x="1746" y="3728"/>
                  </a:cubicBezTo>
                  <a:cubicBezTo>
                    <a:pt x="1683" y="3600"/>
                    <a:pt x="1597" y="3472"/>
                    <a:pt x="1491" y="3366"/>
                  </a:cubicBezTo>
                  <a:cubicBezTo>
                    <a:pt x="1427" y="3302"/>
                    <a:pt x="1342" y="3259"/>
                    <a:pt x="1257" y="3217"/>
                  </a:cubicBezTo>
                  <a:cubicBezTo>
                    <a:pt x="1171" y="3174"/>
                    <a:pt x="1086" y="3153"/>
                    <a:pt x="1001" y="3153"/>
                  </a:cubicBezTo>
                  <a:cubicBezTo>
                    <a:pt x="852" y="3132"/>
                    <a:pt x="703" y="3089"/>
                    <a:pt x="575" y="3025"/>
                  </a:cubicBezTo>
                  <a:cubicBezTo>
                    <a:pt x="532" y="3004"/>
                    <a:pt x="490" y="2940"/>
                    <a:pt x="490" y="2897"/>
                  </a:cubicBezTo>
                  <a:cubicBezTo>
                    <a:pt x="447" y="2833"/>
                    <a:pt x="426" y="2748"/>
                    <a:pt x="426" y="2663"/>
                  </a:cubicBezTo>
                  <a:cubicBezTo>
                    <a:pt x="383" y="2514"/>
                    <a:pt x="341" y="2344"/>
                    <a:pt x="319" y="2173"/>
                  </a:cubicBezTo>
                  <a:cubicBezTo>
                    <a:pt x="298" y="2024"/>
                    <a:pt x="277" y="1854"/>
                    <a:pt x="277" y="1705"/>
                  </a:cubicBezTo>
                  <a:cubicBezTo>
                    <a:pt x="277" y="1406"/>
                    <a:pt x="298" y="1130"/>
                    <a:pt x="341" y="853"/>
                  </a:cubicBezTo>
                  <a:cubicBezTo>
                    <a:pt x="383" y="597"/>
                    <a:pt x="426" y="384"/>
                    <a:pt x="469" y="235"/>
                  </a:cubicBezTo>
                  <a:lnTo>
                    <a:pt x="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505" y="2232237"/>
              <a:ext cx="687196" cy="147466"/>
            </a:xfrm>
            <a:custGeom>
              <a:avLst/>
              <a:gdLst/>
              <a:ahLst/>
              <a:cxnLst/>
              <a:rect l="l" t="t" r="r" b="b"/>
              <a:pathLst>
                <a:path w="11459" h="2459" extrusionOk="0">
                  <a:moveTo>
                    <a:pt x="2638" y="1"/>
                  </a:moveTo>
                  <a:cubicBezTo>
                    <a:pt x="2590" y="1"/>
                    <a:pt x="2541" y="5"/>
                    <a:pt x="2492" y="14"/>
                  </a:cubicBezTo>
                  <a:cubicBezTo>
                    <a:pt x="2300" y="57"/>
                    <a:pt x="2109" y="142"/>
                    <a:pt x="1938" y="248"/>
                  </a:cubicBezTo>
                  <a:cubicBezTo>
                    <a:pt x="1789" y="355"/>
                    <a:pt x="1661" y="440"/>
                    <a:pt x="1512" y="568"/>
                  </a:cubicBezTo>
                  <a:lnTo>
                    <a:pt x="1150" y="845"/>
                  </a:lnTo>
                  <a:lnTo>
                    <a:pt x="533" y="1313"/>
                  </a:lnTo>
                  <a:lnTo>
                    <a:pt x="0" y="1718"/>
                  </a:lnTo>
                  <a:lnTo>
                    <a:pt x="0" y="1718"/>
                  </a:lnTo>
                  <a:lnTo>
                    <a:pt x="554" y="1356"/>
                  </a:lnTo>
                  <a:lnTo>
                    <a:pt x="1193" y="930"/>
                  </a:lnTo>
                  <a:lnTo>
                    <a:pt x="1598" y="653"/>
                  </a:lnTo>
                  <a:cubicBezTo>
                    <a:pt x="1725" y="568"/>
                    <a:pt x="1853" y="461"/>
                    <a:pt x="2024" y="397"/>
                  </a:cubicBezTo>
                  <a:cubicBezTo>
                    <a:pt x="2173" y="312"/>
                    <a:pt x="2343" y="248"/>
                    <a:pt x="2513" y="206"/>
                  </a:cubicBezTo>
                  <a:cubicBezTo>
                    <a:pt x="2541" y="202"/>
                    <a:pt x="2569" y="201"/>
                    <a:pt x="2598" y="201"/>
                  </a:cubicBezTo>
                  <a:cubicBezTo>
                    <a:pt x="2744" y="201"/>
                    <a:pt x="2896" y="248"/>
                    <a:pt x="3003" y="355"/>
                  </a:cubicBezTo>
                  <a:cubicBezTo>
                    <a:pt x="3174" y="483"/>
                    <a:pt x="3323" y="610"/>
                    <a:pt x="3472" y="781"/>
                  </a:cubicBezTo>
                  <a:cubicBezTo>
                    <a:pt x="3642" y="951"/>
                    <a:pt x="3876" y="1079"/>
                    <a:pt x="4111" y="1122"/>
                  </a:cubicBezTo>
                  <a:lnTo>
                    <a:pt x="4345" y="1122"/>
                  </a:lnTo>
                  <a:cubicBezTo>
                    <a:pt x="4409" y="1100"/>
                    <a:pt x="4473" y="1058"/>
                    <a:pt x="4537" y="1036"/>
                  </a:cubicBezTo>
                  <a:cubicBezTo>
                    <a:pt x="4643" y="951"/>
                    <a:pt x="4728" y="887"/>
                    <a:pt x="4792" y="845"/>
                  </a:cubicBezTo>
                  <a:cubicBezTo>
                    <a:pt x="4807" y="830"/>
                    <a:pt x="4833" y="815"/>
                    <a:pt x="4854" y="815"/>
                  </a:cubicBezTo>
                  <a:cubicBezTo>
                    <a:pt x="4863" y="815"/>
                    <a:pt x="4871" y="817"/>
                    <a:pt x="4877" y="823"/>
                  </a:cubicBezTo>
                  <a:cubicBezTo>
                    <a:pt x="4899" y="823"/>
                    <a:pt x="4899" y="823"/>
                    <a:pt x="4941" y="866"/>
                  </a:cubicBezTo>
                  <a:cubicBezTo>
                    <a:pt x="4984" y="909"/>
                    <a:pt x="5026" y="951"/>
                    <a:pt x="5069" y="1015"/>
                  </a:cubicBezTo>
                  <a:cubicBezTo>
                    <a:pt x="5154" y="1058"/>
                    <a:pt x="5239" y="1100"/>
                    <a:pt x="5346" y="1100"/>
                  </a:cubicBezTo>
                  <a:cubicBezTo>
                    <a:pt x="5495" y="1079"/>
                    <a:pt x="5644" y="1015"/>
                    <a:pt x="5751" y="930"/>
                  </a:cubicBezTo>
                  <a:cubicBezTo>
                    <a:pt x="5836" y="845"/>
                    <a:pt x="5921" y="781"/>
                    <a:pt x="6027" y="717"/>
                  </a:cubicBezTo>
                  <a:cubicBezTo>
                    <a:pt x="6065" y="692"/>
                    <a:pt x="6110" y="682"/>
                    <a:pt x="6153" y="682"/>
                  </a:cubicBezTo>
                  <a:cubicBezTo>
                    <a:pt x="6184" y="682"/>
                    <a:pt x="6214" y="687"/>
                    <a:pt x="6240" y="696"/>
                  </a:cubicBezTo>
                  <a:cubicBezTo>
                    <a:pt x="6326" y="738"/>
                    <a:pt x="6411" y="802"/>
                    <a:pt x="6475" y="866"/>
                  </a:cubicBezTo>
                  <a:cubicBezTo>
                    <a:pt x="6539" y="951"/>
                    <a:pt x="6624" y="1058"/>
                    <a:pt x="6688" y="1143"/>
                  </a:cubicBezTo>
                  <a:lnTo>
                    <a:pt x="6943" y="1420"/>
                  </a:lnTo>
                  <a:lnTo>
                    <a:pt x="7369" y="1995"/>
                  </a:lnTo>
                  <a:lnTo>
                    <a:pt x="7582" y="2272"/>
                  </a:lnTo>
                  <a:cubicBezTo>
                    <a:pt x="7646" y="2336"/>
                    <a:pt x="7710" y="2399"/>
                    <a:pt x="7774" y="2442"/>
                  </a:cubicBezTo>
                  <a:cubicBezTo>
                    <a:pt x="7816" y="2453"/>
                    <a:pt x="7864" y="2458"/>
                    <a:pt x="7912" y="2458"/>
                  </a:cubicBezTo>
                  <a:cubicBezTo>
                    <a:pt x="7960" y="2458"/>
                    <a:pt x="8008" y="2453"/>
                    <a:pt x="8051" y="2442"/>
                  </a:cubicBezTo>
                  <a:cubicBezTo>
                    <a:pt x="8200" y="2378"/>
                    <a:pt x="8306" y="2250"/>
                    <a:pt x="8370" y="2123"/>
                  </a:cubicBezTo>
                  <a:cubicBezTo>
                    <a:pt x="8434" y="2016"/>
                    <a:pt x="8477" y="1888"/>
                    <a:pt x="8498" y="1782"/>
                  </a:cubicBezTo>
                  <a:cubicBezTo>
                    <a:pt x="8562" y="1590"/>
                    <a:pt x="8626" y="1398"/>
                    <a:pt x="8711" y="1207"/>
                  </a:cubicBezTo>
                  <a:cubicBezTo>
                    <a:pt x="8775" y="1036"/>
                    <a:pt x="8881" y="887"/>
                    <a:pt x="9030" y="781"/>
                  </a:cubicBezTo>
                  <a:cubicBezTo>
                    <a:pt x="9073" y="738"/>
                    <a:pt x="9158" y="717"/>
                    <a:pt x="9243" y="696"/>
                  </a:cubicBezTo>
                  <a:cubicBezTo>
                    <a:pt x="9286" y="685"/>
                    <a:pt x="9329" y="680"/>
                    <a:pt x="9371" y="680"/>
                  </a:cubicBezTo>
                  <a:cubicBezTo>
                    <a:pt x="9414" y="680"/>
                    <a:pt x="9456" y="685"/>
                    <a:pt x="9499" y="696"/>
                  </a:cubicBezTo>
                  <a:lnTo>
                    <a:pt x="9648" y="696"/>
                  </a:lnTo>
                  <a:cubicBezTo>
                    <a:pt x="9712" y="696"/>
                    <a:pt x="9755" y="674"/>
                    <a:pt x="9818" y="653"/>
                  </a:cubicBezTo>
                  <a:cubicBezTo>
                    <a:pt x="9861" y="610"/>
                    <a:pt x="9904" y="589"/>
                    <a:pt x="9946" y="525"/>
                  </a:cubicBezTo>
                  <a:cubicBezTo>
                    <a:pt x="9968" y="504"/>
                    <a:pt x="9968" y="483"/>
                    <a:pt x="9989" y="461"/>
                  </a:cubicBezTo>
                  <a:cubicBezTo>
                    <a:pt x="9989" y="461"/>
                    <a:pt x="9989" y="440"/>
                    <a:pt x="9989" y="440"/>
                  </a:cubicBezTo>
                  <a:lnTo>
                    <a:pt x="10095" y="440"/>
                  </a:lnTo>
                  <a:cubicBezTo>
                    <a:pt x="10095" y="461"/>
                    <a:pt x="10095" y="483"/>
                    <a:pt x="10095" y="504"/>
                  </a:cubicBezTo>
                  <a:lnTo>
                    <a:pt x="10095" y="547"/>
                  </a:lnTo>
                  <a:cubicBezTo>
                    <a:pt x="10095" y="568"/>
                    <a:pt x="10095" y="589"/>
                    <a:pt x="10095" y="610"/>
                  </a:cubicBezTo>
                  <a:cubicBezTo>
                    <a:pt x="10117" y="696"/>
                    <a:pt x="10138" y="781"/>
                    <a:pt x="10180" y="866"/>
                  </a:cubicBezTo>
                  <a:cubicBezTo>
                    <a:pt x="10223" y="994"/>
                    <a:pt x="10330" y="1122"/>
                    <a:pt x="10436" y="1228"/>
                  </a:cubicBezTo>
                  <a:cubicBezTo>
                    <a:pt x="10479" y="1271"/>
                    <a:pt x="10543" y="1313"/>
                    <a:pt x="10606" y="1356"/>
                  </a:cubicBezTo>
                  <a:cubicBezTo>
                    <a:pt x="10649" y="1377"/>
                    <a:pt x="10692" y="1398"/>
                    <a:pt x="10756" y="1441"/>
                  </a:cubicBezTo>
                  <a:cubicBezTo>
                    <a:pt x="10819" y="1505"/>
                    <a:pt x="10841" y="1611"/>
                    <a:pt x="10883" y="1697"/>
                  </a:cubicBezTo>
                  <a:cubicBezTo>
                    <a:pt x="10926" y="1803"/>
                    <a:pt x="10990" y="1867"/>
                    <a:pt x="11096" y="1888"/>
                  </a:cubicBezTo>
                  <a:cubicBezTo>
                    <a:pt x="11128" y="1899"/>
                    <a:pt x="11166" y="1904"/>
                    <a:pt x="11203" y="1904"/>
                  </a:cubicBezTo>
                  <a:cubicBezTo>
                    <a:pt x="11240" y="1904"/>
                    <a:pt x="11277" y="1899"/>
                    <a:pt x="11309" y="1888"/>
                  </a:cubicBezTo>
                  <a:cubicBezTo>
                    <a:pt x="11373" y="1888"/>
                    <a:pt x="11416" y="1846"/>
                    <a:pt x="11458" y="1803"/>
                  </a:cubicBezTo>
                  <a:lnTo>
                    <a:pt x="11458" y="1803"/>
                  </a:lnTo>
                  <a:cubicBezTo>
                    <a:pt x="11416" y="1846"/>
                    <a:pt x="11373" y="1867"/>
                    <a:pt x="11309" y="1867"/>
                  </a:cubicBezTo>
                  <a:cubicBezTo>
                    <a:pt x="11277" y="1878"/>
                    <a:pt x="11245" y="1883"/>
                    <a:pt x="11213" y="1883"/>
                  </a:cubicBezTo>
                  <a:cubicBezTo>
                    <a:pt x="11181" y="1883"/>
                    <a:pt x="11150" y="1878"/>
                    <a:pt x="11118" y="1867"/>
                  </a:cubicBezTo>
                  <a:cubicBezTo>
                    <a:pt x="11032" y="1824"/>
                    <a:pt x="10969" y="1761"/>
                    <a:pt x="10926" y="1675"/>
                  </a:cubicBezTo>
                  <a:cubicBezTo>
                    <a:pt x="10883" y="1611"/>
                    <a:pt x="10905" y="1484"/>
                    <a:pt x="10798" y="1377"/>
                  </a:cubicBezTo>
                  <a:cubicBezTo>
                    <a:pt x="10756" y="1335"/>
                    <a:pt x="10713" y="1292"/>
                    <a:pt x="10649" y="1271"/>
                  </a:cubicBezTo>
                  <a:cubicBezTo>
                    <a:pt x="10606" y="1228"/>
                    <a:pt x="10564" y="1185"/>
                    <a:pt x="10521" y="1143"/>
                  </a:cubicBezTo>
                  <a:cubicBezTo>
                    <a:pt x="10415" y="1058"/>
                    <a:pt x="10351" y="930"/>
                    <a:pt x="10308" y="802"/>
                  </a:cubicBezTo>
                  <a:cubicBezTo>
                    <a:pt x="10287" y="738"/>
                    <a:pt x="10266" y="674"/>
                    <a:pt x="10266" y="589"/>
                  </a:cubicBezTo>
                  <a:lnTo>
                    <a:pt x="10266" y="547"/>
                  </a:lnTo>
                  <a:cubicBezTo>
                    <a:pt x="10266" y="525"/>
                    <a:pt x="10266" y="483"/>
                    <a:pt x="10266" y="461"/>
                  </a:cubicBezTo>
                  <a:cubicBezTo>
                    <a:pt x="10266" y="397"/>
                    <a:pt x="10266" y="334"/>
                    <a:pt x="10287" y="270"/>
                  </a:cubicBezTo>
                  <a:lnTo>
                    <a:pt x="9797" y="270"/>
                  </a:lnTo>
                  <a:cubicBezTo>
                    <a:pt x="9776" y="270"/>
                    <a:pt x="9797" y="355"/>
                    <a:pt x="9797" y="397"/>
                  </a:cubicBezTo>
                  <a:cubicBezTo>
                    <a:pt x="9797" y="440"/>
                    <a:pt x="9797" y="419"/>
                    <a:pt x="9776" y="440"/>
                  </a:cubicBezTo>
                  <a:cubicBezTo>
                    <a:pt x="9755" y="461"/>
                    <a:pt x="9733" y="483"/>
                    <a:pt x="9712" y="483"/>
                  </a:cubicBezTo>
                  <a:cubicBezTo>
                    <a:pt x="9667" y="498"/>
                    <a:pt x="9611" y="513"/>
                    <a:pt x="9560" y="513"/>
                  </a:cubicBezTo>
                  <a:cubicBezTo>
                    <a:pt x="9538" y="513"/>
                    <a:pt x="9518" y="510"/>
                    <a:pt x="9499" y="504"/>
                  </a:cubicBezTo>
                  <a:lnTo>
                    <a:pt x="9201" y="504"/>
                  </a:lnTo>
                  <a:cubicBezTo>
                    <a:pt x="9073" y="525"/>
                    <a:pt x="8967" y="568"/>
                    <a:pt x="8881" y="632"/>
                  </a:cubicBezTo>
                  <a:cubicBezTo>
                    <a:pt x="8690" y="760"/>
                    <a:pt x="8541" y="930"/>
                    <a:pt x="8455" y="1122"/>
                  </a:cubicBezTo>
                  <a:cubicBezTo>
                    <a:pt x="8370" y="1335"/>
                    <a:pt x="8306" y="1526"/>
                    <a:pt x="8242" y="1718"/>
                  </a:cubicBezTo>
                  <a:cubicBezTo>
                    <a:pt x="8200" y="1824"/>
                    <a:pt x="8157" y="1931"/>
                    <a:pt x="8115" y="2016"/>
                  </a:cubicBezTo>
                  <a:cubicBezTo>
                    <a:pt x="8072" y="2101"/>
                    <a:pt x="8029" y="2165"/>
                    <a:pt x="7944" y="2186"/>
                  </a:cubicBezTo>
                  <a:cubicBezTo>
                    <a:pt x="7934" y="2197"/>
                    <a:pt x="7923" y="2202"/>
                    <a:pt x="7915" y="2202"/>
                  </a:cubicBezTo>
                  <a:cubicBezTo>
                    <a:pt x="7907" y="2202"/>
                    <a:pt x="7902" y="2197"/>
                    <a:pt x="7902" y="2186"/>
                  </a:cubicBezTo>
                  <a:cubicBezTo>
                    <a:pt x="7859" y="2165"/>
                    <a:pt x="7838" y="2144"/>
                    <a:pt x="7816" y="2123"/>
                  </a:cubicBezTo>
                  <a:lnTo>
                    <a:pt x="7603" y="1846"/>
                  </a:lnTo>
                  <a:lnTo>
                    <a:pt x="7178" y="1271"/>
                  </a:lnTo>
                  <a:lnTo>
                    <a:pt x="6943" y="973"/>
                  </a:lnTo>
                  <a:cubicBezTo>
                    <a:pt x="6879" y="866"/>
                    <a:pt x="6815" y="781"/>
                    <a:pt x="6709" y="674"/>
                  </a:cubicBezTo>
                  <a:cubicBezTo>
                    <a:pt x="6624" y="568"/>
                    <a:pt x="6496" y="461"/>
                    <a:pt x="6368" y="419"/>
                  </a:cubicBezTo>
                  <a:cubicBezTo>
                    <a:pt x="6306" y="392"/>
                    <a:pt x="6240" y="380"/>
                    <a:pt x="6173" y="380"/>
                  </a:cubicBezTo>
                  <a:cubicBezTo>
                    <a:pt x="6080" y="380"/>
                    <a:pt x="5986" y="403"/>
                    <a:pt x="5900" y="440"/>
                  </a:cubicBezTo>
                  <a:cubicBezTo>
                    <a:pt x="5793" y="525"/>
                    <a:pt x="5687" y="589"/>
                    <a:pt x="5580" y="696"/>
                  </a:cubicBezTo>
                  <a:cubicBezTo>
                    <a:pt x="5516" y="738"/>
                    <a:pt x="5431" y="781"/>
                    <a:pt x="5346" y="781"/>
                  </a:cubicBezTo>
                  <a:cubicBezTo>
                    <a:pt x="5282" y="781"/>
                    <a:pt x="5282" y="781"/>
                    <a:pt x="5176" y="653"/>
                  </a:cubicBezTo>
                  <a:cubicBezTo>
                    <a:pt x="5112" y="589"/>
                    <a:pt x="5026" y="547"/>
                    <a:pt x="4941" y="525"/>
                  </a:cubicBezTo>
                  <a:cubicBezTo>
                    <a:pt x="4856" y="525"/>
                    <a:pt x="4771" y="547"/>
                    <a:pt x="4686" y="589"/>
                  </a:cubicBezTo>
                  <a:cubicBezTo>
                    <a:pt x="4558" y="653"/>
                    <a:pt x="4473" y="738"/>
                    <a:pt x="4388" y="802"/>
                  </a:cubicBezTo>
                  <a:cubicBezTo>
                    <a:pt x="4324" y="845"/>
                    <a:pt x="4238" y="866"/>
                    <a:pt x="4153" y="866"/>
                  </a:cubicBezTo>
                  <a:cubicBezTo>
                    <a:pt x="3962" y="823"/>
                    <a:pt x="3791" y="738"/>
                    <a:pt x="3642" y="589"/>
                  </a:cubicBezTo>
                  <a:cubicBezTo>
                    <a:pt x="3493" y="440"/>
                    <a:pt x="3323" y="291"/>
                    <a:pt x="3152" y="163"/>
                  </a:cubicBezTo>
                  <a:cubicBezTo>
                    <a:pt x="3001" y="62"/>
                    <a:pt x="2822" y="1"/>
                    <a:pt x="2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479415" y="1576595"/>
              <a:ext cx="601619" cy="475502"/>
            </a:xfrm>
            <a:custGeom>
              <a:avLst/>
              <a:gdLst/>
              <a:ahLst/>
              <a:cxnLst/>
              <a:rect l="l" t="t" r="r" b="b"/>
              <a:pathLst>
                <a:path w="10032" h="7929" extrusionOk="0">
                  <a:moveTo>
                    <a:pt x="2003" y="0"/>
                  </a:moveTo>
                  <a:lnTo>
                    <a:pt x="2003" y="0"/>
                  </a:lnTo>
                  <a:cubicBezTo>
                    <a:pt x="2003" y="3"/>
                    <a:pt x="2024" y="88"/>
                    <a:pt x="2045" y="256"/>
                  </a:cubicBezTo>
                  <a:cubicBezTo>
                    <a:pt x="2045" y="341"/>
                    <a:pt x="2045" y="426"/>
                    <a:pt x="2045" y="533"/>
                  </a:cubicBezTo>
                  <a:cubicBezTo>
                    <a:pt x="2066" y="447"/>
                    <a:pt x="2066" y="341"/>
                    <a:pt x="2045" y="234"/>
                  </a:cubicBezTo>
                  <a:cubicBezTo>
                    <a:pt x="2024" y="88"/>
                    <a:pt x="2003" y="3"/>
                    <a:pt x="2003" y="0"/>
                  </a:cubicBezTo>
                  <a:close/>
                  <a:moveTo>
                    <a:pt x="2045" y="533"/>
                  </a:moveTo>
                  <a:lnTo>
                    <a:pt x="2045" y="533"/>
                  </a:lnTo>
                  <a:cubicBezTo>
                    <a:pt x="2003" y="660"/>
                    <a:pt x="1960" y="767"/>
                    <a:pt x="1854" y="852"/>
                  </a:cubicBezTo>
                  <a:cubicBezTo>
                    <a:pt x="1662" y="1044"/>
                    <a:pt x="1278" y="1108"/>
                    <a:pt x="938" y="1363"/>
                  </a:cubicBezTo>
                  <a:cubicBezTo>
                    <a:pt x="554" y="1640"/>
                    <a:pt x="256" y="2023"/>
                    <a:pt x="107" y="2471"/>
                  </a:cubicBezTo>
                  <a:cubicBezTo>
                    <a:pt x="22" y="2684"/>
                    <a:pt x="1" y="2897"/>
                    <a:pt x="1" y="3131"/>
                  </a:cubicBezTo>
                  <a:cubicBezTo>
                    <a:pt x="1" y="3237"/>
                    <a:pt x="22" y="3365"/>
                    <a:pt x="65" y="3472"/>
                  </a:cubicBezTo>
                  <a:cubicBezTo>
                    <a:pt x="86" y="3599"/>
                    <a:pt x="150" y="3706"/>
                    <a:pt x="214" y="3812"/>
                  </a:cubicBezTo>
                  <a:cubicBezTo>
                    <a:pt x="299" y="3919"/>
                    <a:pt x="427" y="4004"/>
                    <a:pt x="576" y="4025"/>
                  </a:cubicBezTo>
                  <a:cubicBezTo>
                    <a:pt x="703" y="4047"/>
                    <a:pt x="831" y="4047"/>
                    <a:pt x="980" y="4047"/>
                  </a:cubicBezTo>
                  <a:cubicBezTo>
                    <a:pt x="1034" y="4036"/>
                    <a:pt x="1092" y="4031"/>
                    <a:pt x="1151" y="4031"/>
                  </a:cubicBezTo>
                  <a:cubicBezTo>
                    <a:pt x="1209" y="4031"/>
                    <a:pt x="1268" y="4036"/>
                    <a:pt x="1321" y="4047"/>
                  </a:cubicBezTo>
                  <a:lnTo>
                    <a:pt x="1385" y="4047"/>
                  </a:lnTo>
                  <a:cubicBezTo>
                    <a:pt x="1236" y="4196"/>
                    <a:pt x="1129" y="4366"/>
                    <a:pt x="1002" y="4537"/>
                  </a:cubicBezTo>
                  <a:cubicBezTo>
                    <a:pt x="895" y="4728"/>
                    <a:pt x="789" y="4941"/>
                    <a:pt x="682" y="5154"/>
                  </a:cubicBezTo>
                  <a:cubicBezTo>
                    <a:pt x="831" y="4963"/>
                    <a:pt x="980" y="4792"/>
                    <a:pt x="1129" y="4622"/>
                  </a:cubicBezTo>
                  <a:cubicBezTo>
                    <a:pt x="1236" y="4515"/>
                    <a:pt x="1364" y="4409"/>
                    <a:pt x="1491" y="4324"/>
                  </a:cubicBezTo>
                  <a:cubicBezTo>
                    <a:pt x="1491" y="4345"/>
                    <a:pt x="1491" y="4345"/>
                    <a:pt x="1491" y="4366"/>
                  </a:cubicBezTo>
                  <a:cubicBezTo>
                    <a:pt x="1513" y="4494"/>
                    <a:pt x="1555" y="4622"/>
                    <a:pt x="1598" y="4728"/>
                  </a:cubicBezTo>
                  <a:cubicBezTo>
                    <a:pt x="1683" y="4877"/>
                    <a:pt x="1768" y="5026"/>
                    <a:pt x="1832" y="5154"/>
                  </a:cubicBezTo>
                  <a:cubicBezTo>
                    <a:pt x="1917" y="5282"/>
                    <a:pt x="1960" y="5431"/>
                    <a:pt x="2024" y="5580"/>
                  </a:cubicBezTo>
                  <a:cubicBezTo>
                    <a:pt x="2109" y="5878"/>
                    <a:pt x="2173" y="6198"/>
                    <a:pt x="2194" y="6517"/>
                  </a:cubicBezTo>
                  <a:cubicBezTo>
                    <a:pt x="2237" y="6666"/>
                    <a:pt x="2258" y="6837"/>
                    <a:pt x="2279" y="7007"/>
                  </a:cubicBezTo>
                  <a:cubicBezTo>
                    <a:pt x="2279" y="7199"/>
                    <a:pt x="2343" y="7369"/>
                    <a:pt x="2450" y="7540"/>
                  </a:cubicBezTo>
                  <a:cubicBezTo>
                    <a:pt x="2492" y="7625"/>
                    <a:pt x="2578" y="7689"/>
                    <a:pt x="2684" y="7752"/>
                  </a:cubicBezTo>
                  <a:cubicBezTo>
                    <a:pt x="2769" y="7795"/>
                    <a:pt x="2854" y="7816"/>
                    <a:pt x="2940" y="7838"/>
                  </a:cubicBezTo>
                  <a:cubicBezTo>
                    <a:pt x="3131" y="7880"/>
                    <a:pt x="3302" y="7923"/>
                    <a:pt x="3472" y="7923"/>
                  </a:cubicBezTo>
                  <a:cubicBezTo>
                    <a:pt x="3537" y="7927"/>
                    <a:pt x="3601" y="7929"/>
                    <a:pt x="3665" y="7929"/>
                  </a:cubicBezTo>
                  <a:cubicBezTo>
                    <a:pt x="4303" y="7929"/>
                    <a:pt x="4932" y="7739"/>
                    <a:pt x="5474" y="7390"/>
                  </a:cubicBezTo>
                  <a:cubicBezTo>
                    <a:pt x="5751" y="7199"/>
                    <a:pt x="6007" y="6964"/>
                    <a:pt x="6220" y="6688"/>
                  </a:cubicBezTo>
                  <a:cubicBezTo>
                    <a:pt x="6326" y="6539"/>
                    <a:pt x="6454" y="6389"/>
                    <a:pt x="6582" y="6262"/>
                  </a:cubicBezTo>
                  <a:cubicBezTo>
                    <a:pt x="6624" y="6411"/>
                    <a:pt x="6667" y="6624"/>
                    <a:pt x="6709" y="6837"/>
                  </a:cubicBezTo>
                  <a:cubicBezTo>
                    <a:pt x="6816" y="7220"/>
                    <a:pt x="6922" y="7582"/>
                    <a:pt x="6922" y="7582"/>
                  </a:cubicBezTo>
                  <a:cubicBezTo>
                    <a:pt x="6922" y="7582"/>
                    <a:pt x="6880" y="7199"/>
                    <a:pt x="6880" y="6815"/>
                  </a:cubicBezTo>
                  <a:lnTo>
                    <a:pt x="6880" y="6091"/>
                  </a:lnTo>
                  <a:cubicBezTo>
                    <a:pt x="7008" y="6049"/>
                    <a:pt x="7135" y="6006"/>
                    <a:pt x="7284" y="5985"/>
                  </a:cubicBezTo>
                  <a:cubicBezTo>
                    <a:pt x="7433" y="5942"/>
                    <a:pt x="7583" y="5900"/>
                    <a:pt x="7732" y="5836"/>
                  </a:cubicBezTo>
                  <a:cubicBezTo>
                    <a:pt x="8009" y="5729"/>
                    <a:pt x="8285" y="5580"/>
                    <a:pt x="8541" y="5410"/>
                  </a:cubicBezTo>
                  <a:cubicBezTo>
                    <a:pt x="8775" y="5261"/>
                    <a:pt x="9010" y="5112"/>
                    <a:pt x="9222" y="4920"/>
                  </a:cubicBezTo>
                  <a:cubicBezTo>
                    <a:pt x="9457" y="4771"/>
                    <a:pt x="9627" y="4558"/>
                    <a:pt x="9755" y="4302"/>
                  </a:cubicBezTo>
                  <a:cubicBezTo>
                    <a:pt x="9968" y="3876"/>
                    <a:pt x="10032" y="3386"/>
                    <a:pt x="9947" y="2918"/>
                  </a:cubicBezTo>
                  <a:cubicBezTo>
                    <a:pt x="9883" y="2577"/>
                    <a:pt x="9776" y="2236"/>
                    <a:pt x="9606" y="1917"/>
                  </a:cubicBezTo>
                  <a:cubicBezTo>
                    <a:pt x="9499" y="1725"/>
                    <a:pt x="9372" y="1534"/>
                    <a:pt x="9244" y="1342"/>
                  </a:cubicBezTo>
                  <a:lnTo>
                    <a:pt x="9095" y="1150"/>
                  </a:lnTo>
                  <a:lnTo>
                    <a:pt x="9222" y="1342"/>
                  </a:lnTo>
                  <a:cubicBezTo>
                    <a:pt x="9350" y="1534"/>
                    <a:pt x="9457" y="1747"/>
                    <a:pt x="9542" y="1938"/>
                  </a:cubicBezTo>
                  <a:cubicBezTo>
                    <a:pt x="9691" y="2258"/>
                    <a:pt x="9798" y="2598"/>
                    <a:pt x="9840" y="2939"/>
                  </a:cubicBezTo>
                  <a:cubicBezTo>
                    <a:pt x="9904" y="3386"/>
                    <a:pt x="9819" y="3834"/>
                    <a:pt x="9606" y="4217"/>
                  </a:cubicBezTo>
                  <a:cubicBezTo>
                    <a:pt x="9372" y="4643"/>
                    <a:pt x="8903" y="4920"/>
                    <a:pt x="8413" y="5218"/>
                  </a:cubicBezTo>
                  <a:cubicBezTo>
                    <a:pt x="8179" y="5367"/>
                    <a:pt x="7902" y="5495"/>
                    <a:pt x="7646" y="5601"/>
                  </a:cubicBezTo>
                  <a:cubicBezTo>
                    <a:pt x="7497" y="5644"/>
                    <a:pt x="7370" y="5687"/>
                    <a:pt x="7221" y="5708"/>
                  </a:cubicBezTo>
                  <a:cubicBezTo>
                    <a:pt x="7050" y="5751"/>
                    <a:pt x="6901" y="5793"/>
                    <a:pt x="6752" y="5836"/>
                  </a:cubicBezTo>
                  <a:cubicBezTo>
                    <a:pt x="6582" y="5921"/>
                    <a:pt x="6432" y="6006"/>
                    <a:pt x="6326" y="6134"/>
                  </a:cubicBezTo>
                  <a:cubicBezTo>
                    <a:pt x="6198" y="6262"/>
                    <a:pt x="6092" y="6389"/>
                    <a:pt x="5985" y="6517"/>
                  </a:cubicBezTo>
                  <a:cubicBezTo>
                    <a:pt x="5428" y="7213"/>
                    <a:pt x="4593" y="7631"/>
                    <a:pt x="3704" y="7631"/>
                  </a:cubicBezTo>
                  <a:cubicBezTo>
                    <a:pt x="3641" y="7631"/>
                    <a:pt x="3578" y="7629"/>
                    <a:pt x="3515" y="7625"/>
                  </a:cubicBezTo>
                  <a:cubicBezTo>
                    <a:pt x="3344" y="7603"/>
                    <a:pt x="3174" y="7582"/>
                    <a:pt x="3025" y="7561"/>
                  </a:cubicBezTo>
                  <a:cubicBezTo>
                    <a:pt x="2897" y="7540"/>
                    <a:pt x="2769" y="7476"/>
                    <a:pt x="2684" y="7369"/>
                  </a:cubicBezTo>
                  <a:cubicBezTo>
                    <a:pt x="2620" y="7241"/>
                    <a:pt x="2578" y="7114"/>
                    <a:pt x="2578" y="6964"/>
                  </a:cubicBezTo>
                  <a:lnTo>
                    <a:pt x="2492" y="6475"/>
                  </a:lnTo>
                  <a:cubicBezTo>
                    <a:pt x="2450" y="6155"/>
                    <a:pt x="2386" y="5814"/>
                    <a:pt x="2279" y="5495"/>
                  </a:cubicBezTo>
                  <a:cubicBezTo>
                    <a:pt x="2237" y="5346"/>
                    <a:pt x="2173" y="5175"/>
                    <a:pt x="2088" y="5026"/>
                  </a:cubicBezTo>
                  <a:cubicBezTo>
                    <a:pt x="2003" y="4877"/>
                    <a:pt x="1917" y="4771"/>
                    <a:pt x="1854" y="4622"/>
                  </a:cubicBezTo>
                  <a:cubicBezTo>
                    <a:pt x="1790" y="4537"/>
                    <a:pt x="1768" y="4451"/>
                    <a:pt x="1747" y="4366"/>
                  </a:cubicBezTo>
                  <a:cubicBezTo>
                    <a:pt x="1747" y="4324"/>
                    <a:pt x="1747" y="4281"/>
                    <a:pt x="1747" y="4238"/>
                  </a:cubicBezTo>
                  <a:cubicBezTo>
                    <a:pt x="1747" y="4238"/>
                    <a:pt x="1747" y="4217"/>
                    <a:pt x="1747" y="4217"/>
                  </a:cubicBezTo>
                  <a:cubicBezTo>
                    <a:pt x="1747" y="4196"/>
                    <a:pt x="1747" y="4174"/>
                    <a:pt x="1768" y="4174"/>
                  </a:cubicBezTo>
                  <a:lnTo>
                    <a:pt x="1832" y="4047"/>
                  </a:lnTo>
                  <a:cubicBezTo>
                    <a:pt x="1790" y="4004"/>
                    <a:pt x="1747" y="3983"/>
                    <a:pt x="1704" y="3940"/>
                  </a:cubicBezTo>
                  <a:cubicBezTo>
                    <a:pt x="1662" y="3919"/>
                    <a:pt x="1641" y="3898"/>
                    <a:pt x="1619" y="3876"/>
                  </a:cubicBezTo>
                  <a:cubicBezTo>
                    <a:pt x="1598" y="3876"/>
                    <a:pt x="1577" y="3855"/>
                    <a:pt x="1555" y="3855"/>
                  </a:cubicBezTo>
                  <a:cubicBezTo>
                    <a:pt x="1491" y="3834"/>
                    <a:pt x="1406" y="3812"/>
                    <a:pt x="1342" y="3812"/>
                  </a:cubicBezTo>
                  <a:cubicBezTo>
                    <a:pt x="1278" y="3802"/>
                    <a:pt x="1209" y="3796"/>
                    <a:pt x="1140" y="3796"/>
                  </a:cubicBezTo>
                  <a:cubicBezTo>
                    <a:pt x="1071" y="3796"/>
                    <a:pt x="1002" y="3802"/>
                    <a:pt x="938" y="3812"/>
                  </a:cubicBezTo>
                  <a:cubicBezTo>
                    <a:pt x="887" y="3817"/>
                    <a:pt x="838" y="3820"/>
                    <a:pt x="790" y="3820"/>
                  </a:cubicBezTo>
                  <a:cubicBezTo>
                    <a:pt x="617" y="3820"/>
                    <a:pt x="468" y="3785"/>
                    <a:pt x="384" y="3685"/>
                  </a:cubicBezTo>
                  <a:cubicBezTo>
                    <a:pt x="320" y="3599"/>
                    <a:pt x="277" y="3514"/>
                    <a:pt x="256" y="3408"/>
                  </a:cubicBezTo>
                  <a:cubicBezTo>
                    <a:pt x="214" y="3301"/>
                    <a:pt x="192" y="3216"/>
                    <a:pt x="192" y="3110"/>
                  </a:cubicBezTo>
                  <a:cubicBezTo>
                    <a:pt x="171" y="2897"/>
                    <a:pt x="192" y="2705"/>
                    <a:pt x="256" y="2513"/>
                  </a:cubicBezTo>
                  <a:cubicBezTo>
                    <a:pt x="384" y="2087"/>
                    <a:pt x="640" y="1725"/>
                    <a:pt x="1002" y="1448"/>
                  </a:cubicBezTo>
                  <a:cubicBezTo>
                    <a:pt x="1129" y="1342"/>
                    <a:pt x="1300" y="1235"/>
                    <a:pt x="1470" y="1172"/>
                  </a:cubicBezTo>
                  <a:cubicBezTo>
                    <a:pt x="1619" y="1108"/>
                    <a:pt x="1768" y="1001"/>
                    <a:pt x="1875" y="895"/>
                  </a:cubicBezTo>
                  <a:cubicBezTo>
                    <a:pt x="1981" y="788"/>
                    <a:pt x="2045" y="682"/>
                    <a:pt x="2045" y="5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89900" y="1410060"/>
              <a:ext cx="226147" cy="313463"/>
            </a:xfrm>
            <a:custGeom>
              <a:avLst/>
              <a:gdLst/>
              <a:ahLst/>
              <a:cxnLst/>
              <a:rect l="l" t="t" r="r" b="b"/>
              <a:pathLst>
                <a:path w="3771" h="5227" extrusionOk="0">
                  <a:moveTo>
                    <a:pt x="423" y="0"/>
                  </a:moveTo>
                  <a:cubicBezTo>
                    <a:pt x="389" y="0"/>
                    <a:pt x="355" y="3"/>
                    <a:pt x="320" y="8"/>
                  </a:cubicBezTo>
                  <a:cubicBezTo>
                    <a:pt x="193" y="30"/>
                    <a:pt x="86" y="72"/>
                    <a:pt x="1" y="136"/>
                  </a:cubicBezTo>
                  <a:cubicBezTo>
                    <a:pt x="86" y="94"/>
                    <a:pt x="214" y="72"/>
                    <a:pt x="320" y="72"/>
                  </a:cubicBezTo>
                  <a:cubicBezTo>
                    <a:pt x="597" y="72"/>
                    <a:pt x="853" y="221"/>
                    <a:pt x="1023" y="434"/>
                  </a:cubicBezTo>
                  <a:cubicBezTo>
                    <a:pt x="1130" y="584"/>
                    <a:pt x="1172" y="754"/>
                    <a:pt x="1151" y="946"/>
                  </a:cubicBezTo>
                  <a:cubicBezTo>
                    <a:pt x="1130" y="1137"/>
                    <a:pt x="1066" y="1350"/>
                    <a:pt x="1044" y="1585"/>
                  </a:cubicBezTo>
                  <a:cubicBezTo>
                    <a:pt x="1023" y="1712"/>
                    <a:pt x="1023" y="1840"/>
                    <a:pt x="1044" y="1989"/>
                  </a:cubicBezTo>
                  <a:cubicBezTo>
                    <a:pt x="1066" y="2117"/>
                    <a:pt x="1130" y="2266"/>
                    <a:pt x="1236" y="2373"/>
                  </a:cubicBezTo>
                  <a:cubicBezTo>
                    <a:pt x="1343" y="2458"/>
                    <a:pt x="1470" y="2543"/>
                    <a:pt x="1619" y="2585"/>
                  </a:cubicBezTo>
                  <a:lnTo>
                    <a:pt x="1641" y="2436"/>
                  </a:lnTo>
                  <a:cubicBezTo>
                    <a:pt x="1662" y="2415"/>
                    <a:pt x="1662" y="2394"/>
                    <a:pt x="1683" y="2373"/>
                  </a:cubicBezTo>
                  <a:lnTo>
                    <a:pt x="1683" y="2351"/>
                  </a:lnTo>
                  <a:cubicBezTo>
                    <a:pt x="1683" y="2330"/>
                    <a:pt x="1705" y="2309"/>
                    <a:pt x="1726" y="2309"/>
                  </a:cubicBezTo>
                  <a:cubicBezTo>
                    <a:pt x="1769" y="2287"/>
                    <a:pt x="1811" y="2287"/>
                    <a:pt x="1854" y="2287"/>
                  </a:cubicBezTo>
                  <a:cubicBezTo>
                    <a:pt x="1896" y="2309"/>
                    <a:pt x="1918" y="2330"/>
                    <a:pt x="1939" y="2373"/>
                  </a:cubicBezTo>
                  <a:cubicBezTo>
                    <a:pt x="1960" y="2394"/>
                    <a:pt x="1960" y="2436"/>
                    <a:pt x="1960" y="2458"/>
                  </a:cubicBezTo>
                  <a:cubicBezTo>
                    <a:pt x="1939" y="2564"/>
                    <a:pt x="1896" y="2671"/>
                    <a:pt x="1832" y="2756"/>
                  </a:cubicBezTo>
                  <a:lnTo>
                    <a:pt x="2258" y="2756"/>
                  </a:lnTo>
                  <a:cubicBezTo>
                    <a:pt x="2450" y="2798"/>
                    <a:pt x="2642" y="2905"/>
                    <a:pt x="2791" y="3054"/>
                  </a:cubicBezTo>
                  <a:cubicBezTo>
                    <a:pt x="3089" y="3331"/>
                    <a:pt x="3323" y="3650"/>
                    <a:pt x="3472" y="4034"/>
                  </a:cubicBezTo>
                  <a:cubicBezTo>
                    <a:pt x="3579" y="4311"/>
                    <a:pt x="3643" y="4587"/>
                    <a:pt x="3664" y="4886"/>
                  </a:cubicBezTo>
                  <a:lnTo>
                    <a:pt x="3664" y="5120"/>
                  </a:lnTo>
                  <a:lnTo>
                    <a:pt x="3664" y="5226"/>
                  </a:lnTo>
                  <a:lnTo>
                    <a:pt x="3685" y="5141"/>
                  </a:lnTo>
                  <a:cubicBezTo>
                    <a:pt x="3707" y="5056"/>
                    <a:pt x="3707" y="4971"/>
                    <a:pt x="3728" y="4886"/>
                  </a:cubicBezTo>
                  <a:cubicBezTo>
                    <a:pt x="3771" y="4119"/>
                    <a:pt x="3515" y="3395"/>
                    <a:pt x="2983" y="2862"/>
                  </a:cubicBezTo>
                  <a:cubicBezTo>
                    <a:pt x="2897" y="2756"/>
                    <a:pt x="2791" y="2671"/>
                    <a:pt x="2684" y="2607"/>
                  </a:cubicBezTo>
                  <a:cubicBezTo>
                    <a:pt x="2620" y="2585"/>
                    <a:pt x="2557" y="2543"/>
                    <a:pt x="2493" y="2522"/>
                  </a:cubicBezTo>
                  <a:cubicBezTo>
                    <a:pt x="2429" y="2500"/>
                    <a:pt x="2365" y="2479"/>
                    <a:pt x="2301" y="2458"/>
                  </a:cubicBezTo>
                  <a:cubicBezTo>
                    <a:pt x="2301" y="2394"/>
                    <a:pt x="2280" y="2330"/>
                    <a:pt x="2258" y="2266"/>
                  </a:cubicBezTo>
                  <a:cubicBezTo>
                    <a:pt x="2198" y="2084"/>
                    <a:pt x="2018" y="1978"/>
                    <a:pt x="1835" y="1978"/>
                  </a:cubicBezTo>
                  <a:cubicBezTo>
                    <a:pt x="1761" y="1978"/>
                    <a:pt x="1687" y="1995"/>
                    <a:pt x="1619" y="2032"/>
                  </a:cubicBezTo>
                  <a:cubicBezTo>
                    <a:pt x="1577" y="2074"/>
                    <a:pt x="1534" y="2096"/>
                    <a:pt x="1492" y="2160"/>
                  </a:cubicBezTo>
                  <a:lnTo>
                    <a:pt x="1470" y="2181"/>
                  </a:lnTo>
                  <a:cubicBezTo>
                    <a:pt x="1407" y="2096"/>
                    <a:pt x="1364" y="2010"/>
                    <a:pt x="1343" y="1925"/>
                  </a:cubicBezTo>
                  <a:cubicBezTo>
                    <a:pt x="1321" y="1819"/>
                    <a:pt x="1321" y="1734"/>
                    <a:pt x="1321" y="1627"/>
                  </a:cubicBezTo>
                  <a:cubicBezTo>
                    <a:pt x="1343" y="1414"/>
                    <a:pt x="1407" y="1201"/>
                    <a:pt x="1407" y="967"/>
                  </a:cubicBezTo>
                  <a:cubicBezTo>
                    <a:pt x="1407" y="839"/>
                    <a:pt x="1385" y="733"/>
                    <a:pt x="1343" y="626"/>
                  </a:cubicBezTo>
                  <a:cubicBezTo>
                    <a:pt x="1321" y="520"/>
                    <a:pt x="1257" y="434"/>
                    <a:pt x="1194" y="349"/>
                  </a:cubicBezTo>
                  <a:cubicBezTo>
                    <a:pt x="1066" y="200"/>
                    <a:pt x="895" y="94"/>
                    <a:pt x="704" y="51"/>
                  </a:cubicBezTo>
                  <a:cubicBezTo>
                    <a:pt x="610" y="20"/>
                    <a:pt x="517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51725" y="1396747"/>
              <a:ext cx="329595" cy="316522"/>
            </a:xfrm>
            <a:custGeom>
              <a:avLst/>
              <a:gdLst/>
              <a:ahLst/>
              <a:cxnLst/>
              <a:rect l="l" t="t" r="r" b="b"/>
              <a:pathLst>
                <a:path w="5496" h="5278" extrusionOk="0">
                  <a:moveTo>
                    <a:pt x="2408" y="1"/>
                  </a:moveTo>
                  <a:cubicBezTo>
                    <a:pt x="2216" y="1"/>
                    <a:pt x="2083" y="95"/>
                    <a:pt x="2024" y="145"/>
                  </a:cubicBezTo>
                  <a:lnTo>
                    <a:pt x="1960" y="145"/>
                  </a:lnTo>
                  <a:cubicBezTo>
                    <a:pt x="1875" y="167"/>
                    <a:pt x="1811" y="167"/>
                    <a:pt x="1726" y="209"/>
                  </a:cubicBezTo>
                  <a:cubicBezTo>
                    <a:pt x="1683" y="230"/>
                    <a:pt x="1641" y="252"/>
                    <a:pt x="1620" y="294"/>
                  </a:cubicBezTo>
                  <a:cubicBezTo>
                    <a:pt x="1598" y="294"/>
                    <a:pt x="1577" y="316"/>
                    <a:pt x="1556" y="337"/>
                  </a:cubicBezTo>
                  <a:lnTo>
                    <a:pt x="1534" y="380"/>
                  </a:lnTo>
                  <a:lnTo>
                    <a:pt x="1534" y="401"/>
                  </a:lnTo>
                  <a:cubicBezTo>
                    <a:pt x="1534" y="401"/>
                    <a:pt x="1513" y="422"/>
                    <a:pt x="1513" y="422"/>
                  </a:cubicBezTo>
                  <a:lnTo>
                    <a:pt x="1407" y="443"/>
                  </a:lnTo>
                  <a:lnTo>
                    <a:pt x="1172" y="529"/>
                  </a:lnTo>
                  <a:cubicBezTo>
                    <a:pt x="789" y="678"/>
                    <a:pt x="384" y="848"/>
                    <a:pt x="1" y="1040"/>
                  </a:cubicBezTo>
                  <a:cubicBezTo>
                    <a:pt x="406" y="891"/>
                    <a:pt x="810" y="763"/>
                    <a:pt x="1215" y="678"/>
                  </a:cubicBezTo>
                  <a:lnTo>
                    <a:pt x="1449" y="635"/>
                  </a:lnTo>
                  <a:cubicBezTo>
                    <a:pt x="1492" y="614"/>
                    <a:pt x="1534" y="614"/>
                    <a:pt x="1577" y="593"/>
                  </a:cubicBezTo>
                  <a:cubicBezTo>
                    <a:pt x="1598" y="593"/>
                    <a:pt x="1620" y="593"/>
                    <a:pt x="1641" y="571"/>
                  </a:cubicBezTo>
                  <a:lnTo>
                    <a:pt x="1683" y="529"/>
                  </a:lnTo>
                  <a:lnTo>
                    <a:pt x="1705" y="529"/>
                  </a:lnTo>
                  <a:lnTo>
                    <a:pt x="1747" y="465"/>
                  </a:lnTo>
                  <a:lnTo>
                    <a:pt x="1769" y="443"/>
                  </a:lnTo>
                  <a:lnTo>
                    <a:pt x="1832" y="422"/>
                  </a:lnTo>
                  <a:cubicBezTo>
                    <a:pt x="1875" y="401"/>
                    <a:pt x="1918" y="401"/>
                    <a:pt x="1982" y="401"/>
                  </a:cubicBezTo>
                  <a:cubicBezTo>
                    <a:pt x="1960" y="529"/>
                    <a:pt x="1982" y="635"/>
                    <a:pt x="2045" y="742"/>
                  </a:cubicBezTo>
                  <a:lnTo>
                    <a:pt x="1257" y="1530"/>
                  </a:lnTo>
                  <a:lnTo>
                    <a:pt x="1257" y="1530"/>
                  </a:lnTo>
                  <a:lnTo>
                    <a:pt x="2216" y="933"/>
                  </a:lnTo>
                  <a:cubicBezTo>
                    <a:pt x="2450" y="1082"/>
                    <a:pt x="2663" y="1253"/>
                    <a:pt x="2855" y="1466"/>
                  </a:cubicBezTo>
                  <a:cubicBezTo>
                    <a:pt x="2940" y="1551"/>
                    <a:pt x="3068" y="1700"/>
                    <a:pt x="3217" y="1870"/>
                  </a:cubicBezTo>
                  <a:lnTo>
                    <a:pt x="3046" y="2062"/>
                  </a:lnTo>
                  <a:lnTo>
                    <a:pt x="3046" y="2062"/>
                  </a:lnTo>
                  <a:lnTo>
                    <a:pt x="3302" y="1956"/>
                  </a:lnTo>
                  <a:cubicBezTo>
                    <a:pt x="3558" y="2254"/>
                    <a:pt x="3856" y="2595"/>
                    <a:pt x="4154" y="2914"/>
                  </a:cubicBezTo>
                  <a:cubicBezTo>
                    <a:pt x="3984" y="3020"/>
                    <a:pt x="3728" y="3191"/>
                    <a:pt x="3515" y="3340"/>
                  </a:cubicBezTo>
                  <a:cubicBezTo>
                    <a:pt x="3217" y="3553"/>
                    <a:pt x="2961" y="3787"/>
                    <a:pt x="2706" y="4021"/>
                  </a:cubicBezTo>
                  <a:cubicBezTo>
                    <a:pt x="2983" y="3830"/>
                    <a:pt x="3281" y="3659"/>
                    <a:pt x="3579" y="3489"/>
                  </a:cubicBezTo>
                  <a:cubicBezTo>
                    <a:pt x="3834" y="3361"/>
                    <a:pt x="4069" y="3233"/>
                    <a:pt x="4324" y="3127"/>
                  </a:cubicBezTo>
                  <a:cubicBezTo>
                    <a:pt x="4537" y="3340"/>
                    <a:pt x="4708" y="3553"/>
                    <a:pt x="4857" y="3723"/>
                  </a:cubicBezTo>
                  <a:lnTo>
                    <a:pt x="5091" y="3958"/>
                  </a:lnTo>
                  <a:lnTo>
                    <a:pt x="5219" y="4107"/>
                  </a:lnTo>
                  <a:cubicBezTo>
                    <a:pt x="5240" y="4128"/>
                    <a:pt x="5261" y="4149"/>
                    <a:pt x="5219" y="4171"/>
                  </a:cubicBezTo>
                  <a:cubicBezTo>
                    <a:pt x="5176" y="4213"/>
                    <a:pt x="5134" y="4234"/>
                    <a:pt x="5091" y="4256"/>
                  </a:cubicBezTo>
                  <a:cubicBezTo>
                    <a:pt x="5006" y="4277"/>
                    <a:pt x="4921" y="4320"/>
                    <a:pt x="4857" y="4341"/>
                  </a:cubicBezTo>
                  <a:cubicBezTo>
                    <a:pt x="4686" y="4384"/>
                    <a:pt x="4516" y="4447"/>
                    <a:pt x="4367" y="4554"/>
                  </a:cubicBezTo>
                  <a:cubicBezTo>
                    <a:pt x="4260" y="4639"/>
                    <a:pt x="4154" y="4767"/>
                    <a:pt x="4090" y="4895"/>
                  </a:cubicBezTo>
                  <a:cubicBezTo>
                    <a:pt x="4047" y="4980"/>
                    <a:pt x="3984" y="5086"/>
                    <a:pt x="3962" y="5172"/>
                  </a:cubicBezTo>
                  <a:lnTo>
                    <a:pt x="3920" y="5278"/>
                  </a:lnTo>
                  <a:lnTo>
                    <a:pt x="3962" y="5193"/>
                  </a:lnTo>
                  <a:cubicBezTo>
                    <a:pt x="4005" y="5086"/>
                    <a:pt x="4069" y="5001"/>
                    <a:pt x="4133" y="4916"/>
                  </a:cubicBezTo>
                  <a:cubicBezTo>
                    <a:pt x="4197" y="4788"/>
                    <a:pt x="4303" y="4703"/>
                    <a:pt x="4431" y="4618"/>
                  </a:cubicBezTo>
                  <a:cubicBezTo>
                    <a:pt x="4580" y="4554"/>
                    <a:pt x="4729" y="4490"/>
                    <a:pt x="4878" y="4490"/>
                  </a:cubicBezTo>
                  <a:cubicBezTo>
                    <a:pt x="4963" y="4469"/>
                    <a:pt x="5048" y="4447"/>
                    <a:pt x="5155" y="4426"/>
                  </a:cubicBezTo>
                  <a:cubicBezTo>
                    <a:pt x="5240" y="4405"/>
                    <a:pt x="5347" y="4362"/>
                    <a:pt x="5410" y="4320"/>
                  </a:cubicBezTo>
                  <a:cubicBezTo>
                    <a:pt x="5474" y="4277"/>
                    <a:pt x="5496" y="4213"/>
                    <a:pt x="5496" y="4149"/>
                  </a:cubicBezTo>
                  <a:cubicBezTo>
                    <a:pt x="5496" y="4085"/>
                    <a:pt x="5496" y="4021"/>
                    <a:pt x="5453" y="3958"/>
                  </a:cubicBezTo>
                  <a:cubicBezTo>
                    <a:pt x="5432" y="3915"/>
                    <a:pt x="5410" y="3894"/>
                    <a:pt x="5389" y="3872"/>
                  </a:cubicBezTo>
                  <a:lnTo>
                    <a:pt x="5325" y="3787"/>
                  </a:lnTo>
                  <a:lnTo>
                    <a:pt x="5304" y="3745"/>
                  </a:lnTo>
                  <a:lnTo>
                    <a:pt x="5283" y="3723"/>
                  </a:lnTo>
                  <a:cubicBezTo>
                    <a:pt x="4793" y="2829"/>
                    <a:pt x="4260" y="1956"/>
                    <a:pt x="3664" y="1146"/>
                  </a:cubicBezTo>
                  <a:cubicBezTo>
                    <a:pt x="3136" y="220"/>
                    <a:pt x="2702" y="1"/>
                    <a:pt x="2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26670" y="1300737"/>
              <a:ext cx="404917" cy="177571"/>
            </a:xfrm>
            <a:custGeom>
              <a:avLst/>
              <a:gdLst/>
              <a:ahLst/>
              <a:cxnLst/>
              <a:rect l="l" t="t" r="r" b="b"/>
              <a:pathLst>
                <a:path w="6752" h="2961" extrusionOk="0">
                  <a:moveTo>
                    <a:pt x="4693" y="1"/>
                  </a:moveTo>
                  <a:cubicBezTo>
                    <a:pt x="3826" y="1"/>
                    <a:pt x="2982" y="106"/>
                    <a:pt x="2982" y="106"/>
                  </a:cubicBezTo>
                  <a:cubicBezTo>
                    <a:pt x="2900" y="304"/>
                    <a:pt x="2789" y="365"/>
                    <a:pt x="2683" y="365"/>
                  </a:cubicBezTo>
                  <a:cubicBezTo>
                    <a:pt x="2517" y="365"/>
                    <a:pt x="2365" y="213"/>
                    <a:pt x="2365" y="213"/>
                  </a:cubicBezTo>
                  <a:cubicBezTo>
                    <a:pt x="959" y="383"/>
                    <a:pt x="341" y="681"/>
                    <a:pt x="235" y="937"/>
                  </a:cubicBezTo>
                  <a:lnTo>
                    <a:pt x="192" y="958"/>
                  </a:lnTo>
                  <a:cubicBezTo>
                    <a:pt x="86" y="1086"/>
                    <a:pt x="22" y="1235"/>
                    <a:pt x="1" y="1406"/>
                  </a:cubicBezTo>
                  <a:cubicBezTo>
                    <a:pt x="1" y="1491"/>
                    <a:pt x="22" y="1576"/>
                    <a:pt x="65" y="1661"/>
                  </a:cubicBezTo>
                  <a:cubicBezTo>
                    <a:pt x="86" y="1725"/>
                    <a:pt x="107" y="1789"/>
                    <a:pt x="128" y="1874"/>
                  </a:cubicBezTo>
                  <a:cubicBezTo>
                    <a:pt x="214" y="2236"/>
                    <a:pt x="192" y="2598"/>
                    <a:pt x="65" y="2960"/>
                  </a:cubicBezTo>
                  <a:cubicBezTo>
                    <a:pt x="128" y="2875"/>
                    <a:pt x="150" y="2790"/>
                    <a:pt x="192" y="2683"/>
                  </a:cubicBezTo>
                  <a:cubicBezTo>
                    <a:pt x="277" y="2428"/>
                    <a:pt x="320" y="2130"/>
                    <a:pt x="277" y="1831"/>
                  </a:cubicBezTo>
                  <a:cubicBezTo>
                    <a:pt x="235" y="1704"/>
                    <a:pt x="214" y="1555"/>
                    <a:pt x="214" y="1406"/>
                  </a:cubicBezTo>
                  <a:cubicBezTo>
                    <a:pt x="235" y="1342"/>
                    <a:pt x="256" y="1278"/>
                    <a:pt x="320" y="1235"/>
                  </a:cubicBezTo>
                  <a:cubicBezTo>
                    <a:pt x="519" y="1435"/>
                    <a:pt x="1036" y="1578"/>
                    <a:pt x="1678" y="1578"/>
                  </a:cubicBezTo>
                  <a:cubicBezTo>
                    <a:pt x="1722" y="1578"/>
                    <a:pt x="1766" y="1577"/>
                    <a:pt x="1811" y="1576"/>
                  </a:cubicBezTo>
                  <a:cubicBezTo>
                    <a:pt x="1832" y="1619"/>
                    <a:pt x="1854" y="1661"/>
                    <a:pt x="1854" y="1725"/>
                  </a:cubicBezTo>
                  <a:cubicBezTo>
                    <a:pt x="1939" y="1895"/>
                    <a:pt x="1981" y="2087"/>
                    <a:pt x="1981" y="2087"/>
                  </a:cubicBezTo>
                  <a:cubicBezTo>
                    <a:pt x="1981" y="2087"/>
                    <a:pt x="2003" y="1895"/>
                    <a:pt x="2024" y="1704"/>
                  </a:cubicBezTo>
                  <a:lnTo>
                    <a:pt x="2024" y="1576"/>
                  </a:lnTo>
                  <a:cubicBezTo>
                    <a:pt x="2258" y="1555"/>
                    <a:pt x="2492" y="1533"/>
                    <a:pt x="2705" y="1491"/>
                  </a:cubicBezTo>
                  <a:cubicBezTo>
                    <a:pt x="2940" y="1469"/>
                    <a:pt x="3131" y="1427"/>
                    <a:pt x="3344" y="1406"/>
                  </a:cubicBezTo>
                  <a:lnTo>
                    <a:pt x="3579" y="2044"/>
                  </a:lnTo>
                  <a:lnTo>
                    <a:pt x="3579" y="1384"/>
                  </a:lnTo>
                  <a:cubicBezTo>
                    <a:pt x="3898" y="1363"/>
                    <a:pt x="4196" y="1363"/>
                    <a:pt x="4473" y="1363"/>
                  </a:cubicBezTo>
                  <a:cubicBezTo>
                    <a:pt x="4473" y="1384"/>
                    <a:pt x="4494" y="1448"/>
                    <a:pt x="4516" y="1491"/>
                  </a:cubicBezTo>
                  <a:cubicBezTo>
                    <a:pt x="4558" y="1640"/>
                    <a:pt x="4622" y="1789"/>
                    <a:pt x="4622" y="1789"/>
                  </a:cubicBezTo>
                  <a:cubicBezTo>
                    <a:pt x="4622" y="1789"/>
                    <a:pt x="4622" y="1619"/>
                    <a:pt x="4665" y="1469"/>
                  </a:cubicBezTo>
                  <a:cubicBezTo>
                    <a:pt x="4665" y="1427"/>
                    <a:pt x="4686" y="1384"/>
                    <a:pt x="4686" y="1363"/>
                  </a:cubicBezTo>
                  <a:cubicBezTo>
                    <a:pt x="4913" y="1363"/>
                    <a:pt x="5118" y="1367"/>
                    <a:pt x="5303" y="1367"/>
                  </a:cubicBezTo>
                  <a:cubicBezTo>
                    <a:pt x="5947" y="1367"/>
                    <a:pt x="6335" y="1316"/>
                    <a:pt x="6518" y="852"/>
                  </a:cubicBezTo>
                  <a:cubicBezTo>
                    <a:pt x="6518" y="873"/>
                    <a:pt x="6539" y="916"/>
                    <a:pt x="6539" y="958"/>
                  </a:cubicBezTo>
                  <a:cubicBezTo>
                    <a:pt x="6560" y="1065"/>
                    <a:pt x="6560" y="1193"/>
                    <a:pt x="6518" y="1320"/>
                  </a:cubicBezTo>
                  <a:cubicBezTo>
                    <a:pt x="6475" y="1448"/>
                    <a:pt x="6454" y="1576"/>
                    <a:pt x="6454" y="1725"/>
                  </a:cubicBezTo>
                  <a:cubicBezTo>
                    <a:pt x="6454" y="1853"/>
                    <a:pt x="6475" y="1959"/>
                    <a:pt x="6518" y="2066"/>
                  </a:cubicBezTo>
                  <a:cubicBezTo>
                    <a:pt x="6539" y="2151"/>
                    <a:pt x="6582" y="2236"/>
                    <a:pt x="6603" y="2321"/>
                  </a:cubicBezTo>
                  <a:cubicBezTo>
                    <a:pt x="6603" y="2364"/>
                    <a:pt x="6624" y="2407"/>
                    <a:pt x="6624" y="2407"/>
                  </a:cubicBezTo>
                  <a:lnTo>
                    <a:pt x="6624" y="2300"/>
                  </a:lnTo>
                  <a:cubicBezTo>
                    <a:pt x="6624" y="2257"/>
                    <a:pt x="6582" y="2172"/>
                    <a:pt x="6582" y="2066"/>
                  </a:cubicBezTo>
                  <a:cubicBezTo>
                    <a:pt x="6539" y="1959"/>
                    <a:pt x="6539" y="1831"/>
                    <a:pt x="6539" y="1725"/>
                  </a:cubicBezTo>
                  <a:cubicBezTo>
                    <a:pt x="6582" y="1597"/>
                    <a:pt x="6624" y="1469"/>
                    <a:pt x="6667" y="1363"/>
                  </a:cubicBezTo>
                  <a:cubicBezTo>
                    <a:pt x="6731" y="1235"/>
                    <a:pt x="6752" y="1086"/>
                    <a:pt x="6752" y="937"/>
                  </a:cubicBezTo>
                  <a:cubicBezTo>
                    <a:pt x="6752" y="788"/>
                    <a:pt x="6709" y="660"/>
                    <a:pt x="6624" y="532"/>
                  </a:cubicBezTo>
                  <a:cubicBezTo>
                    <a:pt x="6582" y="468"/>
                    <a:pt x="6518" y="426"/>
                    <a:pt x="6454" y="362"/>
                  </a:cubicBezTo>
                  <a:cubicBezTo>
                    <a:pt x="6189" y="78"/>
                    <a:pt x="5433" y="1"/>
                    <a:pt x="4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71161" y="2612381"/>
              <a:ext cx="413853" cy="271484"/>
            </a:xfrm>
            <a:custGeom>
              <a:avLst/>
              <a:gdLst/>
              <a:ahLst/>
              <a:cxnLst/>
              <a:rect l="l" t="t" r="r" b="b"/>
              <a:pathLst>
                <a:path w="6901" h="4527" extrusionOk="0">
                  <a:moveTo>
                    <a:pt x="6304" y="1"/>
                  </a:moveTo>
                  <a:cubicBezTo>
                    <a:pt x="6219" y="405"/>
                    <a:pt x="6219" y="831"/>
                    <a:pt x="6262" y="1257"/>
                  </a:cubicBezTo>
                  <a:cubicBezTo>
                    <a:pt x="6283" y="1470"/>
                    <a:pt x="6304" y="1662"/>
                    <a:pt x="6368" y="1875"/>
                  </a:cubicBezTo>
                  <a:cubicBezTo>
                    <a:pt x="6389" y="1981"/>
                    <a:pt x="6432" y="2088"/>
                    <a:pt x="6496" y="2194"/>
                  </a:cubicBezTo>
                  <a:cubicBezTo>
                    <a:pt x="6539" y="2279"/>
                    <a:pt x="6666" y="2386"/>
                    <a:pt x="6666" y="2407"/>
                  </a:cubicBezTo>
                  <a:cubicBezTo>
                    <a:pt x="6666" y="2450"/>
                    <a:pt x="6666" y="2492"/>
                    <a:pt x="6645" y="2556"/>
                  </a:cubicBezTo>
                  <a:cubicBezTo>
                    <a:pt x="6645" y="2578"/>
                    <a:pt x="6624" y="2578"/>
                    <a:pt x="6602" y="2599"/>
                  </a:cubicBezTo>
                  <a:cubicBezTo>
                    <a:pt x="6428" y="2492"/>
                    <a:pt x="6124" y="2429"/>
                    <a:pt x="5730" y="2429"/>
                  </a:cubicBezTo>
                  <a:cubicBezTo>
                    <a:pt x="5261" y="2429"/>
                    <a:pt x="4664" y="2518"/>
                    <a:pt x="4004" y="2727"/>
                  </a:cubicBezTo>
                  <a:lnTo>
                    <a:pt x="3749" y="1960"/>
                  </a:lnTo>
                  <a:lnTo>
                    <a:pt x="3770" y="2812"/>
                  </a:lnTo>
                  <a:cubicBezTo>
                    <a:pt x="3677" y="2971"/>
                    <a:pt x="3509" y="3056"/>
                    <a:pt x="3340" y="3056"/>
                  </a:cubicBezTo>
                  <a:cubicBezTo>
                    <a:pt x="3237" y="3056"/>
                    <a:pt x="3134" y="3025"/>
                    <a:pt x="3046" y="2961"/>
                  </a:cubicBezTo>
                  <a:cubicBezTo>
                    <a:pt x="1832" y="3110"/>
                    <a:pt x="1172" y="3578"/>
                    <a:pt x="1065" y="3962"/>
                  </a:cubicBezTo>
                  <a:cubicBezTo>
                    <a:pt x="1022" y="3919"/>
                    <a:pt x="1001" y="3855"/>
                    <a:pt x="980" y="3813"/>
                  </a:cubicBezTo>
                  <a:cubicBezTo>
                    <a:pt x="980" y="3749"/>
                    <a:pt x="980" y="3664"/>
                    <a:pt x="980" y="3600"/>
                  </a:cubicBezTo>
                  <a:cubicBezTo>
                    <a:pt x="1001" y="3408"/>
                    <a:pt x="937" y="3216"/>
                    <a:pt x="831" y="3046"/>
                  </a:cubicBezTo>
                  <a:cubicBezTo>
                    <a:pt x="746" y="2876"/>
                    <a:pt x="639" y="2727"/>
                    <a:pt x="533" y="2578"/>
                  </a:cubicBezTo>
                  <a:cubicBezTo>
                    <a:pt x="447" y="2450"/>
                    <a:pt x="341" y="2322"/>
                    <a:pt x="277" y="2194"/>
                  </a:cubicBezTo>
                  <a:lnTo>
                    <a:pt x="0" y="1811"/>
                  </a:lnTo>
                  <a:lnTo>
                    <a:pt x="213" y="2215"/>
                  </a:lnTo>
                  <a:cubicBezTo>
                    <a:pt x="277" y="2343"/>
                    <a:pt x="362" y="2492"/>
                    <a:pt x="447" y="2641"/>
                  </a:cubicBezTo>
                  <a:cubicBezTo>
                    <a:pt x="533" y="2790"/>
                    <a:pt x="618" y="2940"/>
                    <a:pt x="682" y="3110"/>
                  </a:cubicBezTo>
                  <a:cubicBezTo>
                    <a:pt x="767" y="3259"/>
                    <a:pt x="788" y="3408"/>
                    <a:pt x="767" y="3578"/>
                  </a:cubicBezTo>
                  <a:cubicBezTo>
                    <a:pt x="746" y="3664"/>
                    <a:pt x="746" y="3770"/>
                    <a:pt x="767" y="3855"/>
                  </a:cubicBezTo>
                  <a:cubicBezTo>
                    <a:pt x="788" y="3962"/>
                    <a:pt x="810" y="4047"/>
                    <a:pt x="873" y="4132"/>
                  </a:cubicBezTo>
                  <a:cubicBezTo>
                    <a:pt x="959" y="4239"/>
                    <a:pt x="1086" y="4324"/>
                    <a:pt x="1214" y="4367"/>
                  </a:cubicBezTo>
                  <a:cubicBezTo>
                    <a:pt x="1359" y="4467"/>
                    <a:pt x="1581" y="4527"/>
                    <a:pt x="1882" y="4527"/>
                  </a:cubicBezTo>
                  <a:cubicBezTo>
                    <a:pt x="2154" y="4527"/>
                    <a:pt x="2492" y="4478"/>
                    <a:pt x="2897" y="4367"/>
                  </a:cubicBezTo>
                  <a:cubicBezTo>
                    <a:pt x="3024" y="4121"/>
                    <a:pt x="3228" y="4047"/>
                    <a:pt x="3428" y="4047"/>
                  </a:cubicBezTo>
                  <a:cubicBezTo>
                    <a:pt x="3731" y="4047"/>
                    <a:pt x="4025" y="4217"/>
                    <a:pt x="4025" y="4217"/>
                  </a:cubicBezTo>
                  <a:cubicBezTo>
                    <a:pt x="5388" y="3898"/>
                    <a:pt x="6155" y="3536"/>
                    <a:pt x="6539" y="3259"/>
                  </a:cubicBezTo>
                  <a:lnTo>
                    <a:pt x="6560" y="3280"/>
                  </a:lnTo>
                  <a:cubicBezTo>
                    <a:pt x="6602" y="3238"/>
                    <a:pt x="6624" y="3174"/>
                    <a:pt x="6666" y="3131"/>
                  </a:cubicBezTo>
                  <a:cubicBezTo>
                    <a:pt x="6730" y="3067"/>
                    <a:pt x="6773" y="2982"/>
                    <a:pt x="6773" y="2897"/>
                  </a:cubicBezTo>
                  <a:cubicBezTo>
                    <a:pt x="6773" y="2876"/>
                    <a:pt x="6794" y="2876"/>
                    <a:pt x="6794" y="2854"/>
                  </a:cubicBezTo>
                  <a:cubicBezTo>
                    <a:pt x="6815" y="2790"/>
                    <a:pt x="6858" y="2705"/>
                    <a:pt x="6858" y="2620"/>
                  </a:cubicBezTo>
                  <a:cubicBezTo>
                    <a:pt x="6901" y="2535"/>
                    <a:pt x="6901" y="2428"/>
                    <a:pt x="6858" y="2343"/>
                  </a:cubicBezTo>
                  <a:cubicBezTo>
                    <a:pt x="6837" y="2279"/>
                    <a:pt x="6794" y="2215"/>
                    <a:pt x="6752" y="2173"/>
                  </a:cubicBezTo>
                  <a:cubicBezTo>
                    <a:pt x="6709" y="2152"/>
                    <a:pt x="6688" y="2109"/>
                    <a:pt x="6666" y="2066"/>
                  </a:cubicBezTo>
                  <a:cubicBezTo>
                    <a:pt x="6602" y="2002"/>
                    <a:pt x="6560" y="1917"/>
                    <a:pt x="6517" y="1832"/>
                  </a:cubicBezTo>
                  <a:cubicBezTo>
                    <a:pt x="6453" y="1640"/>
                    <a:pt x="6411" y="1427"/>
                    <a:pt x="6368" y="1236"/>
                  </a:cubicBezTo>
                  <a:cubicBezTo>
                    <a:pt x="6283" y="831"/>
                    <a:pt x="6262" y="405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07395" y="2595770"/>
              <a:ext cx="56252" cy="178891"/>
            </a:xfrm>
            <a:custGeom>
              <a:avLst/>
              <a:gdLst/>
              <a:ahLst/>
              <a:cxnLst/>
              <a:rect l="l" t="t" r="r" b="b"/>
              <a:pathLst>
                <a:path w="938" h="2983" extrusionOk="0">
                  <a:moveTo>
                    <a:pt x="937" y="1"/>
                  </a:moveTo>
                  <a:cubicBezTo>
                    <a:pt x="916" y="43"/>
                    <a:pt x="895" y="86"/>
                    <a:pt x="873" y="150"/>
                  </a:cubicBezTo>
                  <a:cubicBezTo>
                    <a:pt x="852" y="214"/>
                    <a:pt x="788" y="341"/>
                    <a:pt x="746" y="490"/>
                  </a:cubicBezTo>
                  <a:cubicBezTo>
                    <a:pt x="703" y="618"/>
                    <a:pt x="660" y="789"/>
                    <a:pt x="618" y="980"/>
                  </a:cubicBezTo>
                  <a:cubicBezTo>
                    <a:pt x="597" y="1066"/>
                    <a:pt x="575" y="1151"/>
                    <a:pt x="554" y="1236"/>
                  </a:cubicBezTo>
                  <a:cubicBezTo>
                    <a:pt x="533" y="1321"/>
                    <a:pt x="490" y="1385"/>
                    <a:pt x="426" y="1428"/>
                  </a:cubicBezTo>
                  <a:cubicBezTo>
                    <a:pt x="405" y="1470"/>
                    <a:pt x="384" y="1491"/>
                    <a:pt x="341" y="1513"/>
                  </a:cubicBezTo>
                  <a:cubicBezTo>
                    <a:pt x="277" y="1534"/>
                    <a:pt x="235" y="1577"/>
                    <a:pt x="192" y="1641"/>
                  </a:cubicBezTo>
                  <a:cubicBezTo>
                    <a:pt x="149" y="1704"/>
                    <a:pt x="128" y="1768"/>
                    <a:pt x="128" y="1832"/>
                  </a:cubicBezTo>
                  <a:cubicBezTo>
                    <a:pt x="128" y="1875"/>
                    <a:pt x="107" y="1939"/>
                    <a:pt x="85" y="1981"/>
                  </a:cubicBezTo>
                  <a:cubicBezTo>
                    <a:pt x="64" y="2152"/>
                    <a:pt x="43" y="2322"/>
                    <a:pt x="43" y="2471"/>
                  </a:cubicBezTo>
                  <a:cubicBezTo>
                    <a:pt x="22" y="2620"/>
                    <a:pt x="43" y="2748"/>
                    <a:pt x="22" y="2855"/>
                  </a:cubicBezTo>
                  <a:cubicBezTo>
                    <a:pt x="0" y="2940"/>
                    <a:pt x="22" y="2982"/>
                    <a:pt x="22" y="2982"/>
                  </a:cubicBezTo>
                  <a:cubicBezTo>
                    <a:pt x="43" y="2940"/>
                    <a:pt x="64" y="2897"/>
                    <a:pt x="85" y="2855"/>
                  </a:cubicBezTo>
                  <a:cubicBezTo>
                    <a:pt x="107" y="2769"/>
                    <a:pt x="171" y="2663"/>
                    <a:pt x="213" y="2514"/>
                  </a:cubicBezTo>
                  <a:cubicBezTo>
                    <a:pt x="256" y="2365"/>
                    <a:pt x="320" y="2216"/>
                    <a:pt x="362" y="2024"/>
                  </a:cubicBezTo>
                  <a:cubicBezTo>
                    <a:pt x="384" y="1939"/>
                    <a:pt x="405" y="1832"/>
                    <a:pt x="426" y="1811"/>
                  </a:cubicBezTo>
                  <a:cubicBezTo>
                    <a:pt x="447" y="1790"/>
                    <a:pt x="469" y="1768"/>
                    <a:pt x="511" y="1768"/>
                  </a:cubicBezTo>
                  <a:cubicBezTo>
                    <a:pt x="554" y="1726"/>
                    <a:pt x="618" y="1704"/>
                    <a:pt x="660" y="1662"/>
                  </a:cubicBezTo>
                  <a:cubicBezTo>
                    <a:pt x="724" y="1555"/>
                    <a:pt x="788" y="1449"/>
                    <a:pt x="831" y="1342"/>
                  </a:cubicBezTo>
                  <a:cubicBezTo>
                    <a:pt x="852" y="1236"/>
                    <a:pt x="873" y="1129"/>
                    <a:pt x="895" y="1044"/>
                  </a:cubicBezTo>
                  <a:cubicBezTo>
                    <a:pt x="916" y="853"/>
                    <a:pt x="916" y="682"/>
                    <a:pt x="937" y="533"/>
                  </a:cubicBezTo>
                  <a:cubicBezTo>
                    <a:pt x="937" y="384"/>
                    <a:pt x="916" y="235"/>
                    <a:pt x="937" y="150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19777" y="2689022"/>
              <a:ext cx="71604" cy="107346"/>
            </a:xfrm>
            <a:custGeom>
              <a:avLst/>
              <a:gdLst/>
              <a:ahLst/>
              <a:cxnLst/>
              <a:rect l="l" t="t" r="r" b="b"/>
              <a:pathLst>
                <a:path w="1194" h="1790" extrusionOk="0">
                  <a:moveTo>
                    <a:pt x="1193" y="0"/>
                  </a:moveTo>
                  <a:lnTo>
                    <a:pt x="1129" y="43"/>
                  </a:lnTo>
                  <a:cubicBezTo>
                    <a:pt x="1087" y="107"/>
                    <a:pt x="1001" y="149"/>
                    <a:pt x="938" y="235"/>
                  </a:cubicBezTo>
                  <a:cubicBezTo>
                    <a:pt x="852" y="299"/>
                    <a:pt x="788" y="405"/>
                    <a:pt x="703" y="490"/>
                  </a:cubicBezTo>
                  <a:cubicBezTo>
                    <a:pt x="661" y="533"/>
                    <a:pt x="618" y="597"/>
                    <a:pt x="575" y="639"/>
                  </a:cubicBezTo>
                  <a:lnTo>
                    <a:pt x="469" y="810"/>
                  </a:lnTo>
                  <a:lnTo>
                    <a:pt x="362" y="980"/>
                  </a:lnTo>
                  <a:lnTo>
                    <a:pt x="256" y="1150"/>
                  </a:lnTo>
                  <a:cubicBezTo>
                    <a:pt x="213" y="1257"/>
                    <a:pt x="149" y="1342"/>
                    <a:pt x="107" y="1449"/>
                  </a:cubicBezTo>
                  <a:cubicBezTo>
                    <a:pt x="64" y="1555"/>
                    <a:pt x="43" y="1640"/>
                    <a:pt x="22" y="1683"/>
                  </a:cubicBezTo>
                  <a:cubicBezTo>
                    <a:pt x="0" y="1747"/>
                    <a:pt x="0" y="1789"/>
                    <a:pt x="0" y="1789"/>
                  </a:cubicBezTo>
                  <a:lnTo>
                    <a:pt x="64" y="1725"/>
                  </a:lnTo>
                  <a:cubicBezTo>
                    <a:pt x="107" y="1683"/>
                    <a:pt x="192" y="1640"/>
                    <a:pt x="256" y="1555"/>
                  </a:cubicBezTo>
                  <a:cubicBezTo>
                    <a:pt x="341" y="1470"/>
                    <a:pt x="405" y="1385"/>
                    <a:pt x="490" y="1300"/>
                  </a:cubicBezTo>
                  <a:lnTo>
                    <a:pt x="597" y="1129"/>
                  </a:lnTo>
                  <a:cubicBezTo>
                    <a:pt x="639" y="1087"/>
                    <a:pt x="682" y="1023"/>
                    <a:pt x="725" y="980"/>
                  </a:cubicBezTo>
                  <a:cubicBezTo>
                    <a:pt x="767" y="916"/>
                    <a:pt x="788" y="852"/>
                    <a:pt x="831" y="810"/>
                  </a:cubicBezTo>
                  <a:cubicBezTo>
                    <a:pt x="874" y="746"/>
                    <a:pt x="895" y="682"/>
                    <a:pt x="938" y="639"/>
                  </a:cubicBezTo>
                  <a:cubicBezTo>
                    <a:pt x="980" y="533"/>
                    <a:pt x="1044" y="426"/>
                    <a:pt x="1087" y="320"/>
                  </a:cubicBezTo>
                  <a:cubicBezTo>
                    <a:pt x="1129" y="235"/>
                    <a:pt x="1150" y="149"/>
                    <a:pt x="1172" y="86"/>
                  </a:cubicBezTo>
                  <a:cubicBezTo>
                    <a:pt x="1193" y="22"/>
                    <a:pt x="1193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09191" y="2727342"/>
              <a:ext cx="44738" cy="49835"/>
            </a:xfrm>
            <a:custGeom>
              <a:avLst/>
              <a:gdLst/>
              <a:ahLst/>
              <a:cxnLst/>
              <a:rect l="l" t="t" r="r" b="b"/>
              <a:pathLst>
                <a:path w="746" h="831" extrusionOk="0">
                  <a:moveTo>
                    <a:pt x="746" y="0"/>
                  </a:moveTo>
                  <a:lnTo>
                    <a:pt x="682" y="22"/>
                  </a:lnTo>
                  <a:cubicBezTo>
                    <a:pt x="639" y="22"/>
                    <a:pt x="597" y="43"/>
                    <a:pt x="554" y="64"/>
                  </a:cubicBezTo>
                  <a:cubicBezTo>
                    <a:pt x="511" y="85"/>
                    <a:pt x="447" y="128"/>
                    <a:pt x="405" y="171"/>
                  </a:cubicBezTo>
                  <a:cubicBezTo>
                    <a:pt x="384" y="192"/>
                    <a:pt x="341" y="213"/>
                    <a:pt x="320" y="235"/>
                  </a:cubicBezTo>
                  <a:lnTo>
                    <a:pt x="256" y="298"/>
                  </a:lnTo>
                  <a:lnTo>
                    <a:pt x="171" y="384"/>
                  </a:lnTo>
                  <a:lnTo>
                    <a:pt x="128" y="469"/>
                  </a:lnTo>
                  <a:cubicBezTo>
                    <a:pt x="85" y="511"/>
                    <a:pt x="64" y="575"/>
                    <a:pt x="43" y="639"/>
                  </a:cubicBezTo>
                  <a:cubicBezTo>
                    <a:pt x="22" y="682"/>
                    <a:pt x="0" y="724"/>
                    <a:pt x="0" y="767"/>
                  </a:cubicBezTo>
                  <a:cubicBezTo>
                    <a:pt x="0" y="788"/>
                    <a:pt x="0" y="810"/>
                    <a:pt x="0" y="831"/>
                  </a:cubicBezTo>
                  <a:lnTo>
                    <a:pt x="43" y="810"/>
                  </a:lnTo>
                  <a:cubicBezTo>
                    <a:pt x="85" y="788"/>
                    <a:pt x="128" y="767"/>
                    <a:pt x="171" y="746"/>
                  </a:cubicBezTo>
                  <a:cubicBezTo>
                    <a:pt x="235" y="724"/>
                    <a:pt x="277" y="682"/>
                    <a:pt x="341" y="639"/>
                  </a:cubicBezTo>
                  <a:lnTo>
                    <a:pt x="405" y="575"/>
                  </a:lnTo>
                  <a:lnTo>
                    <a:pt x="490" y="511"/>
                  </a:lnTo>
                  <a:lnTo>
                    <a:pt x="554" y="426"/>
                  </a:lnTo>
                  <a:cubicBezTo>
                    <a:pt x="575" y="405"/>
                    <a:pt x="597" y="384"/>
                    <a:pt x="597" y="362"/>
                  </a:cubicBezTo>
                  <a:cubicBezTo>
                    <a:pt x="639" y="298"/>
                    <a:pt x="660" y="256"/>
                    <a:pt x="703" y="192"/>
                  </a:cubicBezTo>
                  <a:cubicBezTo>
                    <a:pt x="703" y="149"/>
                    <a:pt x="724" y="107"/>
                    <a:pt x="746" y="64"/>
                  </a:cubicBezTo>
                  <a:cubicBezTo>
                    <a:pt x="746" y="43"/>
                    <a:pt x="746" y="22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83890" y="1568559"/>
              <a:ext cx="342309" cy="480660"/>
            </a:xfrm>
            <a:custGeom>
              <a:avLst/>
              <a:gdLst/>
              <a:ahLst/>
              <a:cxnLst/>
              <a:rect l="l" t="t" r="r" b="b"/>
              <a:pathLst>
                <a:path w="5708" h="8015" extrusionOk="0">
                  <a:moveTo>
                    <a:pt x="4628" y="1"/>
                  </a:moveTo>
                  <a:cubicBezTo>
                    <a:pt x="4590" y="1"/>
                    <a:pt x="4552" y="3"/>
                    <a:pt x="4515" y="6"/>
                  </a:cubicBezTo>
                  <a:cubicBezTo>
                    <a:pt x="4366" y="6"/>
                    <a:pt x="4217" y="28"/>
                    <a:pt x="4068" y="70"/>
                  </a:cubicBezTo>
                  <a:lnTo>
                    <a:pt x="3919" y="92"/>
                  </a:lnTo>
                  <a:lnTo>
                    <a:pt x="4068" y="92"/>
                  </a:lnTo>
                  <a:cubicBezTo>
                    <a:pt x="4217" y="70"/>
                    <a:pt x="4366" y="70"/>
                    <a:pt x="4515" y="70"/>
                  </a:cubicBezTo>
                  <a:cubicBezTo>
                    <a:pt x="4728" y="70"/>
                    <a:pt x="4941" y="134"/>
                    <a:pt x="5133" y="241"/>
                  </a:cubicBezTo>
                  <a:cubicBezTo>
                    <a:pt x="5367" y="347"/>
                    <a:pt x="5538" y="603"/>
                    <a:pt x="5538" y="858"/>
                  </a:cubicBezTo>
                  <a:cubicBezTo>
                    <a:pt x="5474" y="1178"/>
                    <a:pt x="5282" y="1455"/>
                    <a:pt x="5026" y="1646"/>
                  </a:cubicBezTo>
                  <a:cubicBezTo>
                    <a:pt x="4728" y="1859"/>
                    <a:pt x="4387" y="2072"/>
                    <a:pt x="4047" y="2221"/>
                  </a:cubicBezTo>
                  <a:cubicBezTo>
                    <a:pt x="3663" y="2413"/>
                    <a:pt x="3323" y="2669"/>
                    <a:pt x="3003" y="2945"/>
                  </a:cubicBezTo>
                  <a:cubicBezTo>
                    <a:pt x="2684" y="3244"/>
                    <a:pt x="2407" y="3606"/>
                    <a:pt x="2215" y="3989"/>
                  </a:cubicBezTo>
                  <a:cubicBezTo>
                    <a:pt x="2109" y="4202"/>
                    <a:pt x="2002" y="4394"/>
                    <a:pt x="1938" y="4607"/>
                  </a:cubicBezTo>
                  <a:cubicBezTo>
                    <a:pt x="1874" y="4820"/>
                    <a:pt x="1832" y="5033"/>
                    <a:pt x="1768" y="5224"/>
                  </a:cubicBezTo>
                  <a:cubicBezTo>
                    <a:pt x="1725" y="5416"/>
                    <a:pt x="1640" y="5586"/>
                    <a:pt x="1534" y="5757"/>
                  </a:cubicBezTo>
                  <a:cubicBezTo>
                    <a:pt x="1427" y="5906"/>
                    <a:pt x="1299" y="6012"/>
                    <a:pt x="1129" y="6076"/>
                  </a:cubicBezTo>
                  <a:cubicBezTo>
                    <a:pt x="1082" y="6090"/>
                    <a:pt x="1032" y="6097"/>
                    <a:pt x="982" y="6097"/>
                  </a:cubicBezTo>
                  <a:cubicBezTo>
                    <a:pt x="874" y="6097"/>
                    <a:pt x="762" y="6064"/>
                    <a:pt x="660" y="5991"/>
                  </a:cubicBezTo>
                  <a:cubicBezTo>
                    <a:pt x="533" y="5906"/>
                    <a:pt x="426" y="5778"/>
                    <a:pt x="341" y="5629"/>
                  </a:cubicBezTo>
                  <a:cubicBezTo>
                    <a:pt x="234" y="5309"/>
                    <a:pt x="213" y="4990"/>
                    <a:pt x="277" y="4649"/>
                  </a:cubicBezTo>
                  <a:cubicBezTo>
                    <a:pt x="320" y="4138"/>
                    <a:pt x="426" y="3648"/>
                    <a:pt x="575" y="3137"/>
                  </a:cubicBezTo>
                  <a:cubicBezTo>
                    <a:pt x="682" y="2775"/>
                    <a:pt x="746" y="2584"/>
                    <a:pt x="746" y="2583"/>
                  </a:cubicBezTo>
                  <a:lnTo>
                    <a:pt x="746" y="2583"/>
                  </a:lnTo>
                  <a:cubicBezTo>
                    <a:pt x="745" y="2584"/>
                    <a:pt x="639" y="2775"/>
                    <a:pt x="511" y="3116"/>
                  </a:cubicBezTo>
                  <a:cubicBezTo>
                    <a:pt x="320" y="3606"/>
                    <a:pt x="192" y="4096"/>
                    <a:pt x="85" y="4607"/>
                  </a:cubicBezTo>
                  <a:cubicBezTo>
                    <a:pt x="0" y="4969"/>
                    <a:pt x="21" y="5352"/>
                    <a:pt x="128" y="5693"/>
                  </a:cubicBezTo>
                  <a:cubicBezTo>
                    <a:pt x="213" y="5906"/>
                    <a:pt x="362" y="6076"/>
                    <a:pt x="533" y="6183"/>
                  </a:cubicBezTo>
                  <a:cubicBezTo>
                    <a:pt x="596" y="6247"/>
                    <a:pt x="682" y="6289"/>
                    <a:pt x="767" y="6310"/>
                  </a:cubicBezTo>
                  <a:lnTo>
                    <a:pt x="767" y="6374"/>
                  </a:lnTo>
                  <a:cubicBezTo>
                    <a:pt x="767" y="6438"/>
                    <a:pt x="767" y="6481"/>
                    <a:pt x="788" y="6523"/>
                  </a:cubicBezTo>
                  <a:cubicBezTo>
                    <a:pt x="788" y="6545"/>
                    <a:pt x="788" y="6566"/>
                    <a:pt x="809" y="6587"/>
                  </a:cubicBezTo>
                  <a:cubicBezTo>
                    <a:pt x="809" y="6630"/>
                    <a:pt x="831" y="6673"/>
                    <a:pt x="852" y="6715"/>
                  </a:cubicBezTo>
                  <a:cubicBezTo>
                    <a:pt x="895" y="6736"/>
                    <a:pt x="937" y="6779"/>
                    <a:pt x="980" y="6779"/>
                  </a:cubicBezTo>
                  <a:lnTo>
                    <a:pt x="1065" y="6822"/>
                  </a:lnTo>
                  <a:cubicBezTo>
                    <a:pt x="1108" y="6843"/>
                    <a:pt x="1150" y="6864"/>
                    <a:pt x="1193" y="6907"/>
                  </a:cubicBezTo>
                  <a:cubicBezTo>
                    <a:pt x="1299" y="6971"/>
                    <a:pt x="1406" y="7056"/>
                    <a:pt x="1491" y="7141"/>
                  </a:cubicBezTo>
                  <a:cubicBezTo>
                    <a:pt x="1661" y="7311"/>
                    <a:pt x="1810" y="7503"/>
                    <a:pt x="1938" y="7716"/>
                  </a:cubicBezTo>
                  <a:cubicBezTo>
                    <a:pt x="2045" y="7886"/>
                    <a:pt x="2109" y="8014"/>
                    <a:pt x="2109" y="8014"/>
                  </a:cubicBezTo>
                  <a:cubicBezTo>
                    <a:pt x="2109" y="8014"/>
                    <a:pt x="2066" y="7886"/>
                    <a:pt x="1981" y="7695"/>
                  </a:cubicBezTo>
                  <a:cubicBezTo>
                    <a:pt x="1896" y="7461"/>
                    <a:pt x="1768" y="7248"/>
                    <a:pt x="1619" y="7035"/>
                  </a:cubicBezTo>
                  <a:cubicBezTo>
                    <a:pt x="1534" y="6928"/>
                    <a:pt x="1427" y="6822"/>
                    <a:pt x="1321" y="6736"/>
                  </a:cubicBezTo>
                  <a:cubicBezTo>
                    <a:pt x="1278" y="6694"/>
                    <a:pt x="1214" y="6651"/>
                    <a:pt x="1172" y="6609"/>
                  </a:cubicBezTo>
                  <a:lnTo>
                    <a:pt x="1086" y="6566"/>
                  </a:lnTo>
                  <a:cubicBezTo>
                    <a:pt x="1086" y="6555"/>
                    <a:pt x="1086" y="6555"/>
                    <a:pt x="1086" y="6555"/>
                  </a:cubicBezTo>
                  <a:cubicBezTo>
                    <a:pt x="1086" y="6555"/>
                    <a:pt x="1086" y="6555"/>
                    <a:pt x="1086" y="6545"/>
                  </a:cubicBezTo>
                  <a:cubicBezTo>
                    <a:pt x="1065" y="6523"/>
                    <a:pt x="1086" y="6502"/>
                    <a:pt x="1086" y="6481"/>
                  </a:cubicBezTo>
                  <a:cubicBezTo>
                    <a:pt x="1086" y="6460"/>
                    <a:pt x="1086" y="6417"/>
                    <a:pt x="1086" y="6396"/>
                  </a:cubicBezTo>
                  <a:cubicBezTo>
                    <a:pt x="1086" y="6374"/>
                    <a:pt x="1086" y="6353"/>
                    <a:pt x="1086" y="6332"/>
                  </a:cubicBezTo>
                  <a:cubicBezTo>
                    <a:pt x="1129" y="6332"/>
                    <a:pt x="1172" y="6332"/>
                    <a:pt x="1193" y="6310"/>
                  </a:cubicBezTo>
                  <a:cubicBezTo>
                    <a:pt x="1427" y="6247"/>
                    <a:pt x="1619" y="6097"/>
                    <a:pt x="1768" y="5906"/>
                  </a:cubicBezTo>
                  <a:cubicBezTo>
                    <a:pt x="1896" y="5735"/>
                    <a:pt x="2002" y="5522"/>
                    <a:pt x="2066" y="5309"/>
                  </a:cubicBezTo>
                  <a:cubicBezTo>
                    <a:pt x="2130" y="5097"/>
                    <a:pt x="2173" y="4884"/>
                    <a:pt x="2236" y="4692"/>
                  </a:cubicBezTo>
                  <a:cubicBezTo>
                    <a:pt x="2300" y="4500"/>
                    <a:pt x="2385" y="4308"/>
                    <a:pt x="2492" y="4138"/>
                  </a:cubicBezTo>
                  <a:cubicBezTo>
                    <a:pt x="2620" y="3904"/>
                    <a:pt x="2769" y="3670"/>
                    <a:pt x="2939" y="3457"/>
                  </a:cubicBezTo>
                  <a:lnTo>
                    <a:pt x="2939" y="3478"/>
                  </a:lnTo>
                  <a:cubicBezTo>
                    <a:pt x="2939" y="3478"/>
                    <a:pt x="3003" y="3499"/>
                    <a:pt x="3067" y="3542"/>
                  </a:cubicBezTo>
                  <a:cubicBezTo>
                    <a:pt x="3216" y="3648"/>
                    <a:pt x="3386" y="3819"/>
                    <a:pt x="3557" y="3946"/>
                  </a:cubicBezTo>
                  <a:cubicBezTo>
                    <a:pt x="3791" y="4159"/>
                    <a:pt x="4025" y="4394"/>
                    <a:pt x="4217" y="4628"/>
                  </a:cubicBezTo>
                  <a:cubicBezTo>
                    <a:pt x="4217" y="4628"/>
                    <a:pt x="3983" y="4223"/>
                    <a:pt x="3685" y="3861"/>
                  </a:cubicBezTo>
                  <a:cubicBezTo>
                    <a:pt x="3536" y="3670"/>
                    <a:pt x="3365" y="3478"/>
                    <a:pt x="3259" y="3350"/>
                  </a:cubicBezTo>
                  <a:cubicBezTo>
                    <a:pt x="3216" y="3308"/>
                    <a:pt x="3173" y="3286"/>
                    <a:pt x="3131" y="3244"/>
                  </a:cubicBezTo>
                  <a:lnTo>
                    <a:pt x="3216" y="3158"/>
                  </a:lnTo>
                  <a:cubicBezTo>
                    <a:pt x="3493" y="2882"/>
                    <a:pt x="3834" y="2647"/>
                    <a:pt x="4174" y="2456"/>
                  </a:cubicBezTo>
                  <a:cubicBezTo>
                    <a:pt x="4537" y="2285"/>
                    <a:pt x="4856" y="2072"/>
                    <a:pt x="5175" y="1817"/>
                  </a:cubicBezTo>
                  <a:cubicBezTo>
                    <a:pt x="5325" y="1689"/>
                    <a:pt x="5452" y="1540"/>
                    <a:pt x="5538" y="1391"/>
                  </a:cubicBezTo>
                  <a:cubicBezTo>
                    <a:pt x="5644" y="1242"/>
                    <a:pt x="5708" y="1050"/>
                    <a:pt x="5708" y="858"/>
                  </a:cubicBezTo>
                  <a:cubicBezTo>
                    <a:pt x="5708" y="688"/>
                    <a:pt x="5644" y="518"/>
                    <a:pt x="5538" y="390"/>
                  </a:cubicBezTo>
                  <a:cubicBezTo>
                    <a:pt x="5431" y="262"/>
                    <a:pt x="5325" y="177"/>
                    <a:pt x="5197" y="113"/>
                  </a:cubicBezTo>
                  <a:cubicBezTo>
                    <a:pt x="5020" y="42"/>
                    <a:pt x="4815" y="1"/>
                    <a:pt x="4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80890" y="1551646"/>
              <a:ext cx="551844" cy="447916"/>
            </a:xfrm>
            <a:custGeom>
              <a:avLst/>
              <a:gdLst/>
              <a:ahLst/>
              <a:cxnLst/>
              <a:rect l="l" t="t" r="r" b="b"/>
              <a:pathLst>
                <a:path w="9202" h="7469" extrusionOk="0">
                  <a:moveTo>
                    <a:pt x="3387" y="2939"/>
                  </a:moveTo>
                  <a:lnTo>
                    <a:pt x="3430" y="2982"/>
                  </a:lnTo>
                  <a:cubicBezTo>
                    <a:pt x="3408" y="2961"/>
                    <a:pt x="3387" y="2961"/>
                    <a:pt x="3387" y="2939"/>
                  </a:cubicBezTo>
                  <a:close/>
                  <a:moveTo>
                    <a:pt x="3430" y="2982"/>
                  </a:moveTo>
                  <a:cubicBezTo>
                    <a:pt x="3493" y="3003"/>
                    <a:pt x="3536" y="3046"/>
                    <a:pt x="3579" y="3088"/>
                  </a:cubicBezTo>
                  <a:cubicBezTo>
                    <a:pt x="3643" y="3174"/>
                    <a:pt x="3685" y="3259"/>
                    <a:pt x="3728" y="3344"/>
                  </a:cubicBezTo>
                  <a:cubicBezTo>
                    <a:pt x="3749" y="3387"/>
                    <a:pt x="3749" y="3450"/>
                    <a:pt x="3770" y="3514"/>
                  </a:cubicBezTo>
                  <a:cubicBezTo>
                    <a:pt x="3770" y="3578"/>
                    <a:pt x="3770" y="3642"/>
                    <a:pt x="3770" y="3706"/>
                  </a:cubicBezTo>
                  <a:cubicBezTo>
                    <a:pt x="3813" y="3834"/>
                    <a:pt x="3855" y="3962"/>
                    <a:pt x="3919" y="4089"/>
                  </a:cubicBezTo>
                  <a:lnTo>
                    <a:pt x="4090" y="4537"/>
                  </a:lnTo>
                  <a:lnTo>
                    <a:pt x="4175" y="4771"/>
                  </a:lnTo>
                  <a:cubicBezTo>
                    <a:pt x="4196" y="4835"/>
                    <a:pt x="4218" y="4899"/>
                    <a:pt x="4281" y="4963"/>
                  </a:cubicBezTo>
                  <a:cubicBezTo>
                    <a:pt x="4303" y="4984"/>
                    <a:pt x="4329" y="4994"/>
                    <a:pt x="4356" y="4994"/>
                  </a:cubicBezTo>
                  <a:cubicBezTo>
                    <a:pt x="4383" y="4994"/>
                    <a:pt x="4409" y="4984"/>
                    <a:pt x="4431" y="4963"/>
                  </a:cubicBezTo>
                  <a:cubicBezTo>
                    <a:pt x="4494" y="4920"/>
                    <a:pt x="4558" y="4856"/>
                    <a:pt x="4601" y="4792"/>
                  </a:cubicBezTo>
                  <a:cubicBezTo>
                    <a:pt x="4643" y="4707"/>
                    <a:pt x="4707" y="4643"/>
                    <a:pt x="4793" y="4579"/>
                  </a:cubicBezTo>
                  <a:cubicBezTo>
                    <a:pt x="4856" y="4537"/>
                    <a:pt x="4942" y="4494"/>
                    <a:pt x="5048" y="4451"/>
                  </a:cubicBezTo>
                  <a:lnTo>
                    <a:pt x="5517" y="4281"/>
                  </a:lnTo>
                  <a:cubicBezTo>
                    <a:pt x="5815" y="4217"/>
                    <a:pt x="6070" y="4111"/>
                    <a:pt x="6326" y="3940"/>
                  </a:cubicBezTo>
                  <a:cubicBezTo>
                    <a:pt x="6475" y="3812"/>
                    <a:pt x="6560" y="3599"/>
                    <a:pt x="6560" y="3408"/>
                  </a:cubicBezTo>
                  <a:cubicBezTo>
                    <a:pt x="6560" y="3323"/>
                    <a:pt x="6539" y="3238"/>
                    <a:pt x="6496" y="3174"/>
                  </a:cubicBezTo>
                  <a:lnTo>
                    <a:pt x="6496" y="3174"/>
                  </a:lnTo>
                  <a:cubicBezTo>
                    <a:pt x="6539" y="3238"/>
                    <a:pt x="6582" y="3323"/>
                    <a:pt x="6603" y="3408"/>
                  </a:cubicBezTo>
                  <a:cubicBezTo>
                    <a:pt x="6624" y="3621"/>
                    <a:pt x="6539" y="3855"/>
                    <a:pt x="6369" y="4004"/>
                  </a:cubicBezTo>
                  <a:cubicBezTo>
                    <a:pt x="6134" y="4196"/>
                    <a:pt x="5857" y="4345"/>
                    <a:pt x="5559" y="4409"/>
                  </a:cubicBezTo>
                  <a:lnTo>
                    <a:pt x="5091" y="4600"/>
                  </a:lnTo>
                  <a:cubicBezTo>
                    <a:pt x="5006" y="4622"/>
                    <a:pt x="4942" y="4664"/>
                    <a:pt x="4878" y="4707"/>
                  </a:cubicBezTo>
                  <a:cubicBezTo>
                    <a:pt x="4814" y="4750"/>
                    <a:pt x="4771" y="4813"/>
                    <a:pt x="4729" y="4877"/>
                  </a:cubicBezTo>
                  <a:cubicBezTo>
                    <a:pt x="4665" y="4963"/>
                    <a:pt x="4601" y="5048"/>
                    <a:pt x="4516" y="5090"/>
                  </a:cubicBezTo>
                  <a:cubicBezTo>
                    <a:pt x="4452" y="5112"/>
                    <a:pt x="4409" y="5133"/>
                    <a:pt x="4345" y="5133"/>
                  </a:cubicBezTo>
                  <a:cubicBezTo>
                    <a:pt x="4281" y="5133"/>
                    <a:pt x="4218" y="5112"/>
                    <a:pt x="4175" y="5069"/>
                  </a:cubicBezTo>
                  <a:cubicBezTo>
                    <a:pt x="4111" y="5005"/>
                    <a:pt x="4068" y="4899"/>
                    <a:pt x="4047" y="4813"/>
                  </a:cubicBezTo>
                  <a:lnTo>
                    <a:pt x="3962" y="4579"/>
                  </a:lnTo>
                  <a:cubicBezTo>
                    <a:pt x="3898" y="4409"/>
                    <a:pt x="3855" y="4260"/>
                    <a:pt x="3813" y="4111"/>
                  </a:cubicBezTo>
                  <a:cubicBezTo>
                    <a:pt x="3749" y="3983"/>
                    <a:pt x="3728" y="3834"/>
                    <a:pt x="3685" y="3706"/>
                  </a:cubicBezTo>
                  <a:cubicBezTo>
                    <a:pt x="3706" y="3578"/>
                    <a:pt x="3685" y="3450"/>
                    <a:pt x="3664" y="3344"/>
                  </a:cubicBezTo>
                  <a:cubicBezTo>
                    <a:pt x="3643" y="3259"/>
                    <a:pt x="3600" y="3174"/>
                    <a:pt x="3557" y="3110"/>
                  </a:cubicBezTo>
                  <a:cubicBezTo>
                    <a:pt x="3515" y="3067"/>
                    <a:pt x="3472" y="3024"/>
                    <a:pt x="3430" y="2982"/>
                  </a:cubicBezTo>
                  <a:close/>
                  <a:moveTo>
                    <a:pt x="5091" y="1172"/>
                  </a:moveTo>
                  <a:cubicBezTo>
                    <a:pt x="5368" y="1172"/>
                    <a:pt x="5623" y="1299"/>
                    <a:pt x="5772" y="1534"/>
                  </a:cubicBezTo>
                  <a:cubicBezTo>
                    <a:pt x="5836" y="1640"/>
                    <a:pt x="5900" y="1747"/>
                    <a:pt x="5985" y="1853"/>
                  </a:cubicBezTo>
                  <a:cubicBezTo>
                    <a:pt x="6198" y="2066"/>
                    <a:pt x="6475" y="2215"/>
                    <a:pt x="6773" y="2279"/>
                  </a:cubicBezTo>
                  <a:cubicBezTo>
                    <a:pt x="6944" y="2322"/>
                    <a:pt x="7114" y="2386"/>
                    <a:pt x="7263" y="2471"/>
                  </a:cubicBezTo>
                  <a:cubicBezTo>
                    <a:pt x="7455" y="2556"/>
                    <a:pt x="7604" y="2705"/>
                    <a:pt x="7689" y="2875"/>
                  </a:cubicBezTo>
                  <a:cubicBezTo>
                    <a:pt x="7859" y="3280"/>
                    <a:pt x="7796" y="3749"/>
                    <a:pt x="7519" y="4089"/>
                  </a:cubicBezTo>
                  <a:cubicBezTo>
                    <a:pt x="7221" y="4430"/>
                    <a:pt x="6858" y="4686"/>
                    <a:pt x="6432" y="4856"/>
                  </a:cubicBezTo>
                  <a:cubicBezTo>
                    <a:pt x="6028" y="5005"/>
                    <a:pt x="5623" y="5218"/>
                    <a:pt x="5282" y="5474"/>
                  </a:cubicBezTo>
                  <a:cubicBezTo>
                    <a:pt x="5197" y="5538"/>
                    <a:pt x="5112" y="5623"/>
                    <a:pt x="5048" y="5708"/>
                  </a:cubicBezTo>
                  <a:cubicBezTo>
                    <a:pt x="4963" y="5772"/>
                    <a:pt x="4899" y="5878"/>
                    <a:pt x="4814" y="5964"/>
                  </a:cubicBezTo>
                  <a:cubicBezTo>
                    <a:pt x="4729" y="6070"/>
                    <a:pt x="4622" y="6134"/>
                    <a:pt x="4494" y="6155"/>
                  </a:cubicBezTo>
                  <a:cubicBezTo>
                    <a:pt x="4466" y="6161"/>
                    <a:pt x="4434" y="6164"/>
                    <a:pt x="4401" y="6164"/>
                  </a:cubicBezTo>
                  <a:cubicBezTo>
                    <a:pt x="4311" y="6164"/>
                    <a:pt x="4210" y="6144"/>
                    <a:pt x="4132" y="6113"/>
                  </a:cubicBezTo>
                  <a:cubicBezTo>
                    <a:pt x="3919" y="5985"/>
                    <a:pt x="3770" y="5814"/>
                    <a:pt x="3664" y="5580"/>
                  </a:cubicBezTo>
                  <a:cubicBezTo>
                    <a:pt x="3579" y="5388"/>
                    <a:pt x="3515" y="5176"/>
                    <a:pt x="3472" y="4963"/>
                  </a:cubicBezTo>
                  <a:cubicBezTo>
                    <a:pt x="3430" y="4771"/>
                    <a:pt x="3366" y="4558"/>
                    <a:pt x="3280" y="4387"/>
                  </a:cubicBezTo>
                  <a:cubicBezTo>
                    <a:pt x="3259" y="4302"/>
                    <a:pt x="3195" y="4217"/>
                    <a:pt x="3131" y="4153"/>
                  </a:cubicBezTo>
                  <a:cubicBezTo>
                    <a:pt x="3067" y="4068"/>
                    <a:pt x="3004" y="3983"/>
                    <a:pt x="2961" y="3876"/>
                  </a:cubicBezTo>
                  <a:cubicBezTo>
                    <a:pt x="2982" y="3770"/>
                    <a:pt x="3004" y="3685"/>
                    <a:pt x="3025" y="3578"/>
                  </a:cubicBezTo>
                  <a:cubicBezTo>
                    <a:pt x="3025" y="3514"/>
                    <a:pt x="3004" y="3429"/>
                    <a:pt x="2940" y="3387"/>
                  </a:cubicBezTo>
                  <a:cubicBezTo>
                    <a:pt x="2812" y="3259"/>
                    <a:pt x="2642" y="3195"/>
                    <a:pt x="2514" y="3088"/>
                  </a:cubicBezTo>
                  <a:cubicBezTo>
                    <a:pt x="2429" y="3024"/>
                    <a:pt x="2365" y="2961"/>
                    <a:pt x="2322" y="2875"/>
                  </a:cubicBezTo>
                  <a:cubicBezTo>
                    <a:pt x="2279" y="2790"/>
                    <a:pt x="2279" y="2705"/>
                    <a:pt x="2301" y="2620"/>
                  </a:cubicBezTo>
                  <a:cubicBezTo>
                    <a:pt x="2343" y="2471"/>
                    <a:pt x="2429" y="2322"/>
                    <a:pt x="2535" y="2236"/>
                  </a:cubicBezTo>
                  <a:cubicBezTo>
                    <a:pt x="2620" y="2130"/>
                    <a:pt x="2727" y="2045"/>
                    <a:pt x="2833" y="1981"/>
                  </a:cubicBezTo>
                  <a:cubicBezTo>
                    <a:pt x="2918" y="1917"/>
                    <a:pt x="3004" y="1832"/>
                    <a:pt x="3067" y="1768"/>
                  </a:cubicBezTo>
                  <a:cubicBezTo>
                    <a:pt x="3174" y="1661"/>
                    <a:pt x="3238" y="1512"/>
                    <a:pt x="3238" y="1363"/>
                  </a:cubicBezTo>
                  <a:cubicBezTo>
                    <a:pt x="3238" y="1300"/>
                    <a:pt x="3217" y="1258"/>
                    <a:pt x="3196" y="1195"/>
                  </a:cubicBezTo>
                  <a:lnTo>
                    <a:pt x="3196" y="1195"/>
                  </a:lnTo>
                  <a:cubicBezTo>
                    <a:pt x="3217" y="1258"/>
                    <a:pt x="3238" y="1300"/>
                    <a:pt x="3259" y="1363"/>
                  </a:cubicBezTo>
                  <a:cubicBezTo>
                    <a:pt x="3259" y="1512"/>
                    <a:pt x="3195" y="1661"/>
                    <a:pt x="3089" y="1789"/>
                  </a:cubicBezTo>
                  <a:cubicBezTo>
                    <a:pt x="3025" y="1874"/>
                    <a:pt x="2940" y="1938"/>
                    <a:pt x="2854" y="2023"/>
                  </a:cubicBezTo>
                  <a:cubicBezTo>
                    <a:pt x="2748" y="2087"/>
                    <a:pt x="2663" y="2173"/>
                    <a:pt x="2578" y="2258"/>
                  </a:cubicBezTo>
                  <a:cubicBezTo>
                    <a:pt x="2471" y="2364"/>
                    <a:pt x="2407" y="2492"/>
                    <a:pt x="2365" y="2620"/>
                  </a:cubicBezTo>
                  <a:cubicBezTo>
                    <a:pt x="2343" y="2769"/>
                    <a:pt x="2407" y="2918"/>
                    <a:pt x="2556" y="3003"/>
                  </a:cubicBezTo>
                  <a:cubicBezTo>
                    <a:pt x="2684" y="3110"/>
                    <a:pt x="2833" y="3152"/>
                    <a:pt x="2982" y="3301"/>
                  </a:cubicBezTo>
                  <a:cubicBezTo>
                    <a:pt x="3025" y="3323"/>
                    <a:pt x="3067" y="3365"/>
                    <a:pt x="3089" y="3429"/>
                  </a:cubicBezTo>
                  <a:cubicBezTo>
                    <a:pt x="3110" y="3472"/>
                    <a:pt x="3110" y="3536"/>
                    <a:pt x="3110" y="3578"/>
                  </a:cubicBezTo>
                  <a:cubicBezTo>
                    <a:pt x="3089" y="3663"/>
                    <a:pt x="3067" y="3749"/>
                    <a:pt x="3067" y="3855"/>
                  </a:cubicBezTo>
                  <a:cubicBezTo>
                    <a:pt x="3067" y="3919"/>
                    <a:pt x="3131" y="3983"/>
                    <a:pt x="3217" y="4068"/>
                  </a:cubicBezTo>
                  <a:cubicBezTo>
                    <a:pt x="3280" y="4132"/>
                    <a:pt x="3344" y="4217"/>
                    <a:pt x="3387" y="4324"/>
                  </a:cubicBezTo>
                  <a:cubicBezTo>
                    <a:pt x="3472" y="4515"/>
                    <a:pt x="3536" y="4728"/>
                    <a:pt x="3579" y="4920"/>
                  </a:cubicBezTo>
                  <a:cubicBezTo>
                    <a:pt x="3621" y="5133"/>
                    <a:pt x="3685" y="5325"/>
                    <a:pt x="3770" y="5538"/>
                  </a:cubicBezTo>
                  <a:cubicBezTo>
                    <a:pt x="3855" y="5708"/>
                    <a:pt x="4005" y="5878"/>
                    <a:pt x="4175" y="5964"/>
                  </a:cubicBezTo>
                  <a:cubicBezTo>
                    <a:pt x="4237" y="5995"/>
                    <a:pt x="4300" y="6014"/>
                    <a:pt x="4370" y="6014"/>
                  </a:cubicBezTo>
                  <a:cubicBezTo>
                    <a:pt x="4396" y="6014"/>
                    <a:pt x="4423" y="6012"/>
                    <a:pt x="4452" y="6006"/>
                  </a:cubicBezTo>
                  <a:cubicBezTo>
                    <a:pt x="4537" y="5985"/>
                    <a:pt x="4622" y="5942"/>
                    <a:pt x="4686" y="5857"/>
                  </a:cubicBezTo>
                  <a:cubicBezTo>
                    <a:pt x="4750" y="5772"/>
                    <a:pt x="4814" y="5687"/>
                    <a:pt x="4899" y="5601"/>
                  </a:cubicBezTo>
                  <a:cubicBezTo>
                    <a:pt x="4963" y="5495"/>
                    <a:pt x="5069" y="5410"/>
                    <a:pt x="5155" y="5346"/>
                  </a:cubicBezTo>
                  <a:cubicBezTo>
                    <a:pt x="5538" y="5090"/>
                    <a:pt x="5943" y="4877"/>
                    <a:pt x="6347" y="4707"/>
                  </a:cubicBezTo>
                  <a:cubicBezTo>
                    <a:pt x="6752" y="4558"/>
                    <a:pt x="7114" y="4324"/>
                    <a:pt x="7391" y="4004"/>
                  </a:cubicBezTo>
                  <a:cubicBezTo>
                    <a:pt x="7646" y="3706"/>
                    <a:pt x="7710" y="3280"/>
                    <a:pt x="7583" y="2918"/>
                  </a:cubicBezTo>
                  <a:cubicBezTo>
                    <a:pt x="7497" y="2769"/>
                    <a:pt x="7370" y="2620"/>
                    <a:pt x="7199" y="2556"/>
                  </a:cubicBezTo>
                  <a:cubicBezTo>
                    <a:pt x="7050" y="2471"/>
                    <a:pt x="6901" y="2407"/>
                    <a:pt x="6731" y="2343"/>
                  </a:cubicBezTo>
                  <a:cubicBezTo>
                    <a:pt x="6432" y="2279"/>
                    <a:pt x="6156" y="2109"/>
                    <a:pt x="5921" y="1896"/>
                  </a:cubicBezTo>
                  <a:cubicBezTo>
                    <a:pt x="5857" y="1789"/>
                    <a:pt x="5794" y="1661"/>
                    <a:pt x="5730" y="1555"/>
                  </a:cubicBezTo>
                  <a:cubicBezTo>
                    <a:pt x="5687" y="1470"/>
                    <a:pt x="5602" y="1385"/>
                    <a:pt x="5517" y="1321"/>
                  </a:cubicBezTo>
                  <a:cubicBezTo>
                    <a:pt x="5389" y="1235"/>
                    <a:pt x="5240" y="1172"/>
                    <a:pt x="5091" y="1172"/>
                  </a:cubicBezTo>
                  <a:close/>
                  <a:moveTo>
                    <a:pt x="4267" y="1"/>
                  </a:moveTo>
                  <a:cubicBezTo>
                    <a:pt x="3204" y="1"/>
                    <a:pt x="2854" y="597"/>
                    <a:pt x="2854" y="597"/>
                  </a:cubicBezTo>
                  <a:cubicBezTo>
                    <a:pt x="2642" y="1427"/>
                    <a:pt x="1300" y="2087"/>
                    <a:pt x="1300" y="2087"/>
                  </a:cubicBezTo>
                  <a:cubicBezTo>
                    <a:pt x="1" y="3131"/>
                    <a:pt x="1087" y="3791"/>
                    <a:pt x="1087" y="3791"/>
                  </a:cubicBezTo>
                  <a:cubicBezTo>
                    <a:pt x="1433" y="3676"/>
                    <a:pt x="1690" y="3629"/>
                    <a:pt x="1878" y="3629"/>
                  </a:cubicBezTo>
                  <a:cubicBezTo>
                    <a:pt x="2694" y="3629"/>
                    <a:pt x="2216" y="4515"/>
                    <a:pt x="2216" y="4515"/>
                  </a:cubicBezTo>
                  <a:cubicBezTo>
                    <a:pt x="3554" y="4810"/>
                    <a:pt x="2238" y="7469"/>
                    <a:pt x="3658" y="7469"/>
                  </a:cubicBezTo>
                  <a:cubicBezTo>
                    <a:pt x="3776" y="7469"/>
                    <a:pt x="3911" y="7451"/>
                    <a:pt x="4068" y="7412"/>
                  </a:cubicBezTo>
                  <a:cubicBezTo>
                    <a:pt x="6134" y="6901"/>
                    <a:pt x="5623" y="5857"/>
                    <a:pt x="6496" y="5644"/>
                  </a:cubicBezTo>
                  <a:cubicBezTo>
                    <a:pt x="7391" y="5452"/>
                    <a:pt x="9095" y="5090"/>
                    <a:pt x="9137" y="3685"/>
                  </a:cubicBezTo>
                  <a:cubicBezTo>
                    <a:pt x="9201" y="2300"/>
                    <a:pt x="7561" y="852"/>
                    <a:pt x="7561" y="852"/>
                  </a:cubicBezTo>
                  <a:cubicBezTo>
                    <a:pt x="7390" y="941"/>
                    <a:pt x="7207" y="984"/>
                    <a:pt x="7030" y="984"/>
                  </a:cubicBezTo>
                  <a:cubicBezTo>
                    <a:pt x="6655" y="984"/>
                    <a:pt x="6301" y="794"/>
                    <a:pt x="6113" y="447"/>
                  </a:cubicBezTo>
                  <a:cubicBezTo>
                    <a:pt x="5339" y="116"/>
                    <a:pt x="4734" y="1"/>
                    <a:pt x="4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1316802">
            <a:off x="-1162808" y="1154302"/>
            <a:ext cx="3059282" cy="2367438"/>
            <a:chOff x="5733850" y="930178"/>
            <a:chExt cx="2486707" cy="1924349"/>
          </a:xfrm>
        </p:grpSpPr>
        <p:sp>
          <p:nvSpPr>
            <p:cNvPr id="58" name="Google Shape;58;p2"/>
            <p:cNvSpPr/>
            <p:nvPr/>
          </p:nvSpPr>
          <p:spPr>
            <a:xfrm>
              <a:off x="5733850" y="930178"/>
              <a:ext cx="2486707" cy="1182221"/>
            </a:xfrm>
            <a:custGeom>
              <a:avLst/>
              <a:gdLst/>
              <a:ahLst/>
              <a:cxnLst/>
              <a:rect l="l" t="t" r="r" b="b"/>
              <a:pathLst>
                <a:path w="44277" h="21050" extrusionOk="0">
                  <a:moveTo>
                    <a:pt x="22334" y="3741"/>
                  </a:moveTo>
                  <a:cubicBezTo>
                    <a:pt x="22334" y="3741"/>
                    <a:pt x="23264" y="3779"/>
                    <a:pt x="23395" y="4374"/>
                  </a:cubicBezTo>
                  <a:cubicBezTo>
                    <a:pt x="23093" y="4332"/>
                    <a:pt x="22787" y="4313"/>
                    <a:pt x="22481" y="4313"/>
                  </a:cubicBezTo>
                  <a:cubicBezTo>
                    <a:pt x="22108" y="4313"/>
                    <a:pt x="21734" y="4342"/>
                    <a:pt x="21366" y="4393"/>
                  </a:cubicBezTo>
                  <a:cubicBezTo>
                    <a:pt x="21627" y="4263"/>
                    <a:pt x="21887" y="4170"/>
                    <a:pt x="22166" y="4114"/>
                  </a:cubicBezTo>
                  <a:cubicBezTo>
                    <a:pt x="22166" y="4114"/>
                    <a:pt x="22520" y="4039"/>
                    <a:pt x="22334" y="3741"/>
                  </a:cubicBezTo>
                  <a:close/>
                  <a:moveTo>
                    <a:pt x="22241" y="4895"/>
                  </a:moveTo>
                  <a:cubicBezTo>
                    <a:pt x="24567" y="4895"/>
                    <a:pt x="26689" y="5398"/>
                    <a:pt x="28252" y="6217"/>
                  </a:cubicBezTo>
                  <a:cubicBezTo>
                    <a:pt x="26265" y="5949"/>
                    <a:pt x="24252" y="5813"/>
                    <a:pt x="22243" y="5813"/>
                  </a:cubicBezTo>
                  <a:cubicBezTo>
                    <a:pt x="21316" y="5813"/>
                    <a:pt x="20390" y="5842"/>
                    <a:pt x="19468" y="5900"/>
                  </a:cubicBezTo>
                  <a:cubicBezTo>
                    <a:pt x="19542" y="5826"/>
                    <a:pt x="19635" y="5733"/>
                    <a:pt x="19728" y="5658"/>
                  </a:cubicBezTo>
                  <a:cubicBezTo>
                    <a:pt x="19915" y="5510"/>
                    <a:pt x="20101" y="5379"/>
                    <a:pt x="20305" y="5286"/>
                  </a:cubicBezTo>
                  <a:lnTo>
                    <a:pt x="20305" y="5286"/>
                  </a:lnTo>
                  <a:cubicBezTo>
                    <a:pt x="20063" y="5342"/>
                    <a:pt x="19859" y="5435"/>
                    <a:pt x="19654" y="5528"/>
                  </a:cubicBezTo>
                  <a:cubicBezTo>
                    <a:pt x="19431" y="5640"/>
                    <a:pt x="19245" y="5789"/>
                    <a:pt x="19058" y="5938"/>
                  </a:cubicBezTo>
                  <a:cubicBezTo>
                    <a:pt x="18723" y="5956"/>
                    <a:pt x="18370" y="5993"/>
                    <a:pt x="18035" y="6031"/>
                  </a:cubicBezTo>
                  <a:cubicBezTo>
                    <a:pt x="18240" y="5900"/>
                    <a:pt x="18444" y="5789"/>
                    <a:pt x="18649" y="5677"/>
                  </a:cubicBezTo>
                  <a:cubicBezTo>
                    <a:pt x="18910" y="5565"/>
                    <a:pt x="19170" y="5472"/>
                    <a:pt x="19431" y="5379"/>
                  </a:cubicBezTo>
                  <a:lnTo>
                    <a:pt x="19803" y="5249"/>
                  </a:lnTo>
                  <a:lnTo>
                    <a:pt x="19412" y="5323"/>
                  </a:lnTo>
                  <a:cubicBezTo>
                    <a:pt x="19189" y="5379"/>
                    <a:pt x="18891" y="5454"/>
                    <a:pt x="18593" y="5547"/>
                  </a:cubicBezTo>
                  <a:cubicBezTo>
                    <a:pt x="18314" y="5640"/>
                    <a:pt x="18053" y="5751"/>
                    <a:pt x="17793" y="5900"/>
                  </a:cubicBezTo>
                  <a:cubicBezTo>
                    <a:pt x="17718" y="5938"/>
                    <a:pt x="17625" y="5993"/>
                    <a:pt x="17551" y="6049"/>
                  </a:cubicBezTo>
                  <a:lnTo>
                    <a:pt x="17495" y="6086"/>
                  </a:lnTo>
                  <a:cubicBezTo>
                    <a:pt x="17011" y="6161"/>
                    <a:pt x="16509" y="6217"/>
                    <a:pt x="16025" y="6310"/>
                  </a:cubicBezTo>
                  <a:cubicBezTo>
                    <a:pt x="17625" y="5435"/>
                    <a:pt x="19840" y="4895"/>
                    <a:pt x="22241" y="4895"/>
                  </a:cubicBezTo>
                  <a:close/>
                  <a:moveTo>
                    <a:pt x="22111" y="6031"/>
                  </a:moveTo>
                  <a:cubicBezTo>
                    <a:pt x="23097" y="6031"/>
                    <a:pt x="24102" y="6068"/>
                    <a:pt x="25051" y="6124"/>
                  </a:cubicBezTo>
                  <a:cubicBezTo>
                    <a:pt x="25982" y="6179"/>
                    <a:pt x="26856" y="6273"/>
                    <a:pt x="27601" y="6384"/>
                  </a:cubicBezTo>
                  <a:cubicBezTo>
                    <a:pt x="28364" y="6477"/>
                    <a:pt x="28959" y="6589"/>
                    <a:pt x="29406" y="6663"/>
                  </a:cubicBezTo>
                  <a:cubicBezTo>
                    <a:pt x="29834" y="6738"/>
                    <a:pt x="30076" y="6794"/>
                    <a:pt x="30076" y="6794"/>
                  </a:cubicBezTo>
                  <a:cubicBezTo>
                    <a:pt x="30076" y="6794"/>
                    <a:pt x="29834" y="6756"/>
                    <a:pt x="29387" y="6682"/>
                  </a:cubicBezTo>
                  <a:cubicBezTo>
                    <a:pt x="28959" y="6626"/>
                    <a:pt x="28345" y="6533"/>
                    <a:pt x="27601" y="6459"/>
                  </a:cubicBezTo>
                  <a:cubicBezTo>
                    <a:pt x="26856" y="6366"/>
                    <a:pt x="25982" y="6310"/>
                    <a:pt x="25032" y="6235"/>
                  </a:cubicBezTo>
                  <a:cubicBezTo>
                    <a:pt x="24335" y="6193"/>
                    <a:pt x="23595" y="6173"/>
                    <a:pt x="22852" y="6173"/>
                  </a:cubicBezTo>
                  <a:cubicBezTo>
                    <a:pt x="22605" y="6173"/>
                    <a:pt x="22357" y="6175"/>
                    <a:pt x="22111" y="6179"/>
                  </a:cubicBezTo>
                  <a:lnTo>
                    <a:pt x="21348" y="6179"/>
                  </a:lnTo>
                  <a:lnTo>
                    <a:pt x="20622" y="6198"/>
                  </a:lnTo>
                  <a:cubicBezTo>
                    <a:pt x="20361" y="6198"/>
                    <a:pt x="20119" y="6217"/>
                    <a:pt x="19877" y="6235"/>
                  </a:cubicBezTo>
                  <a:lnTo>
                    <a:pt x="19170" y="6291"/>
                  </a:lnTo>
                  <a:cubicBezTo>
                    <a:pt x="18947" y="6310"/>
                    <a:pt x="18705" y="6310"/>
                    <a:pt x="18481" y="6328"/>
                  </a:cubicBezTo>
                  <a:lnTo>
                    <a:pt x="17811" y="6403"/>
                  </a:lnTo>
                  <a:lnTo>
                    <a:pt x="17197" y="6477"/>
                  </a:lnTo>
                  <a:cubicBezTo>
                    <a:pt x="16993" y="6496"/>
                    <a:pt x="16807" y="6533"/>
                    <a:pt x="16620" y="6552"/>
                  </a:cubicBezTo>
                  <a:lnTo>
                    <a:pt x="15615" y="6701"/>
                  </a:lnTo>
                  <a:lnTo>
                    <a:pt x="14834" y="6849"/>
                  </a:lnTo>
                  <a:lnTo>
                    <a:pt x="14164" y="6980"/>
                  </a:lnTo>
                  <a:lnTo>
                    <a:pt x="14164" y="6980"/>
                  </a:lnTo>
                  <a:lnTo>
                    <a:pt x="14834" y="6831"/>
                  </a:lnTo>
                  <a:lnTo>
                    <a:pt x="15597" y="6645"/>
                  </a:lnTo>
                  <a:cubicBezTo>
                    <a:pt x="15895" y="6589"/>
                    <a:pt x="16230" y="6533"/>
                    <a:pt x="16602" y="6477"/>
                  </a:cubicBezTo>
                  <a:cubicBezTo>
                    <a:pt x="16788" y="6440"/>
                    <a:pt x="16993" y="6403"/>
                    <a:pt x="17179" y="6384"/>
                  </a:cubicBezTo>
                  <a:lnTo>
                    <a:pt x="17811" y="6291"/>
                  </a:lnTo>
                  <a:lnTo>
                    <a:pt x="18463" y="6217"/>
                  </a:lnTo>
                  <a:cubicBezTo>
                    <a:pt x="18705" y="6198"/>
                    <a:pt x="18928" y="6179"/>
                    <a:pt x="19170" y="6161"/>
                  </a:cubicBezTo>
                  <a:lnTo>
                    <a:pt x="19877" y="6105"/>
                  </a:lnTo>
                  <a:cubicBezTo>
                    <a:pt x="20101" y="6086"/>
                    <a:pt x="20361" y="6068"/>
                    <a:pt x="20603" y="6068"/>
                  </a:cubicBezTo>
                  <a:lnTo>
                    <a:pt x="21348" y="6031"/>
                  </a:lnTo>
                  <a:close/>
                  <a:moveTo>
                    <a:pt x="22251" y="6388"/>
                  </a:moveTo>
                  <a:cubicBezTo>
                    <a:pt x="25579" y="6388"/>
                    <a:pt x="28285" y="6773"/>
                    <a:pt x="29425" y="6961"/>
                  </a:cubicBezTo>
                  <a:cubicBezTo>
                    <a:pt x="29927" y="7333"/>
                    <a:pt x="30318" y="7817"/>
                    <a:pt x="30597" y="8376"/>
                  </a:cubicBezTo>
                  <a:lnTo>
                    <a:pt x="29853" y="8283"/>
                  </a:lnTo>
                  <a:cubicBezTo>
                    <a:pt x="29760" y="8152"/>
                    <a:pt x="29667" y="8003"/>
                    <a:pt x="29574" y="7873"/>
                  </a:cubicBezTo>
                  <a:cubicBezTo>
                    <a:pt x="29425" y="7687"/>
                    <a:pt x="29276" y="7519"/>
                    <a:pt x="29108" y="7352"/>
                  </a:cubicBezTo>
                  <a:lnTo>
                    <a:pt x="29108" y="7352"/>
                  </a:lnTo>
                  <a:cubicBezTo>
                    <a:pt x="29239" y="7538"/>
                    <a:pt x="29350" y="7743"/>
                    <a:pt x="29443" y="7948"/>
                  </a:cubicBezTo>
                  <a:cubicBezTo>
                    <a:pt x="29480" y="8059"/>
                    <a:pt x="29536" y="8171"/>
                    <a:pt x="29574" y="8264"/>
                  </a:cubicBezTo>
                  <a:cubicBezTo>
                    <a:pt x="27098" y="8003"/>
                    <a:pt x="24604" y="7873"/>
                    <a:pt x="22129" y="7873"/>
                  </a:cubicBezTo>
                  <a:cubicBezTo>
                    <a:pt x="19933" y="7873"/>
                    <a:pt x="17811" y="7966"/>
                    <a:pt x="15820" y="8152"/>
                  </a:cubicBezTo>
                  <a:cubicBezTo>
                    <a:pt x="15820" y="8115"/>
                    <a:pt x="15820" y="8059"/>
                    <a:pt x="15820" y="8022"/>
                  </a:cubicBezTo>
                  <a:cubicBezTo>
                    <a:pt x="15820" y="7910"/>
                    <a:pt x="15839" y="7817"/>
                    <a:pt x="15876" y="7706"/>
                  </a:cubicBezTo>
                  <a:lnTo>
                    <a:pt x="15876" y="7706"/>
                  </a:lnTo>
                  <a:cubicBezTo>
                    <a:pt x="15802" y="7799"/>
                    <a:pt x="15727" y="7873"/>
                    <a:pt x="15671" y="7966"/>
                  </a:cubicBezTo>
                  <a:cubicBezTo>
                    <a:pt x="15634" y="8041"/>
                    <a:pt x="15597" y="8096"/>
                    <a:pt x="15578" y="8171"/>
                  </a:cubicBezTo>
                  <a:lnTo>
                    <a:pt x="14908" y="8227"/>
                  </a:lnTo>
                  <a:cubicBezTo>
                    <a:pt x="14927" y="8152"/>
                    <a:pt x="14945" y="8059"/>
                    <a:pt x="14983" y="7985"/>
                  </a:cubicBezTo>
                  <a:cubicBezTo>
                    <a:pt x="15038" y="7836"/>
                    <a:pt x="15113" y="7687"/>
                    <a:pt x="15187" y="7557"/>
                  </a:cubicBezTo>
                  <a:lnTo>
                    <a:pt x="15187" y="7557"/>
                  </a:lnTo>
                  <a:cubicBezTo>
                    <a:pt x="15076" y="7668"/>
                    <a:pt x="14964" y="7780"/>
                    <a:pt x="14852" y="7910"/>
                  </a:cubicBezTo>
                  <a:cubicBezTo>
                    <a:pt x="14778" y="8022"/>
                    <a:pt x="14685" y="8134"/>
                    <a:pt x="14610" y="8264"/>
                  </a:cubicBezTo>
                  <a:cubicBezTo>
                    <a:pt x="14368" y="8283"/>
                    <a:pt x="14108" y="8320"/>
                    <a:pt x="13866" y="8338"/>
                  </a:cubicBezTo>
                  <a:cubicBezTo>
                    <a:pt x="14108" y="7873"/>
                    <a:pt x="14462" y="7445"/>
                    <a:pt x="14871" y="7110"/>
                  </a:cubicBezTo>
                  <a:cubicBezTo>
                    <a:pt x="17421" y="6567"/>
                    <a:pt x="19981" y="6388"/>
                    <a:pt x="22251" y="6388"/>
                  </a:cubicBezTo>
                  <a:close/>
                  <a:moveTo>
                    <a:pt x="23209" y="11242"/>
                  </a:moveTo>
                  <a:cubicBezTo>
                    <a:pt x="23823" y="11242"/>
                    <a:pt x="24456" y="11279"/>
                    <a:pt x="25070" y="11297"/>
                  </a:cubicBezTo>
                  <a:cubicBezTo>
                    <a:pt x="25702" y="11297"/>
                    <a:pt x="26317" y="11353"/>
                    <a:pt x="26931" y="11391"/>
                  </a:cubicBezTo>
                  <a:cubicBezTo>
                    <a:pt x="27545" y="11428"/>
                    <a:pt x="28159" y="11484"/>
                    <a:pt x="28736" y="11521"/>
                  </a:cubicBezTo>
                  <a:cubicBezTo>
                    <a:pt x="29908" y="11632"/>
                    <a:pt x="30988" y="11763"/>
                    <a:pt x="31918" y="11874"/>
                  </a:cubicBezTo>
                  <a:cubicBezTo>
                    <a:pt x="32849" y="12005"/>
                    <a:pt x="33631" y="12135"/>
                    <a:pt x="34170" y="12228"/>
                  </a:cubicBezTo>
                  <a:cubicBezTo>
                    <a:pt x="34710" y="12321"/>
                    <a:pt x="35008" y="12377"/>
                    <a:pt x="35008" y="12377"/>
                  </a:cubicBezTo>
                  <a:cubicBezTo>
                    <a:pt x="35008" y="12377"/>
                    <a:pt x="34710" y="12340"/>
                    <a:pt x="34152" y="12284"/>
                  </a:cubicBezTo>
                  <a:cubicBezTo>
                    <a:pt x="33612" y="12228"/>
                    <a:pt x="32830" y="12135"/>
                    <a:pt x="31900" y="12042"/>
                  </a:cubicBezTo>
                  <a:cubicBezTo>
                    <a:pt x="30969" y="11949"/>
                    <a:pt x="29890" y="11874"/>
                    <a:pt x="28717" y="11781"/>
                  </a:cubicBezTo>
                  <a:cubicBezTo>
                    <a:pt x="28140" y="11744"/>
                    <a:pt x="27526" y="11707"/>
                    <a:pt x="26912" y="11670"/>
                  </a:cubicBezTo>
                  <a:cubicBezTo>
                    <a:pt x="26298" y="11632"/>
                    <a:pt x="25684" y="11595"/>
                    <a:pt x="25051" y="11595"/>
                  </a:cubicBezTo>
                  <a:cubicBezTo>
                    <a:pt x="24437" y="11577"/>
                    <a:pt x="23804" y="11539"/>
                    <a:pt x="23190" y="11521"/>
                  </a:cubicBezTo>
                  <a:lnTo>
                    <a:pt x="19710" y="11521"/>
                  </a:lnTo>
                  <a:cubicBezTo>
                    <a:pt x="19170" y="11539"/>
                    <a:pt x="18668" y="11539"/>
                    <a:pt x="18202" y="11577"/>
                  </a:cubicBezTo>
                  <a:lnTo>
                    <a:pt x="16918" y="11632"/>
                  </a:lnTo>
                  <a:cubicBezTo>
                    <a:pt x="16546" y="11651"/>
                    <a:pt x="16211" y="11688"/>
                    <a:pt x="15950" y="11707"/>
                  </a:cubicBezTo>
                  <a:lnTo>
                    <a:pt x="15094" y="11781"/>
                  </a:lnTo>
                  <a:lnTo>
                    <a:pt x="15950" y="11670"/>
                  </a:lnTo>
                  <a:cubicBezTo>
                    <a:pt x="16230" y="11632"/>
                    <a:pt x="16546" y="11577"/>
                    <a:pt x="16937" y="11539"/>
                  </a:cubicBezTo>
                  <a:lnTo>
                    <a:pt x="18202" y="11409"/>
                  </a:lnTo>
                  <a:cubicBezTo>
                    <a:pt x="18668" y="11372"/>
                    <a:pt x="19189" y="11353"/>
                    <a:pt x="19710" y="11316"/>
                  </a:cubicBezTo>
                  <a:cubicBezTo>
                    <a:pt x="19989" y="11297"/>
                    <a:pt x="20268" y="11279"/>
                    <a:pt x="20547" y="11279"/>
                  </a:cubicBezTo>
                  <a:lnTo>
                    <a:pt x="21403" y="11260"/>
                  </a:lnTo>
                  <a:cubicBezTo>
                    <a:pt x="21701" y="11260"/>
                    <a:pt x="21999" y="11242"/>
                    <a:pt x="22297" y="11242"/>
                  </a:cubicBezTo>
                  <a:close/>
                  <a:moveTo>
                    <a:pt x="22073" y="8692"/>
                  </a:moveTo>
                  <a:cubicBezTo>
                    <a:pt x="22557" y="8692"/>
                    <a:pt x="23041" y="8692"/>
                    <a:pt x="23525" y="8711"/>
                  </a:cubicBezTo>
                  <a:lnTo>
                    <a:pt x="23581" y="9343"/>
                  </a:lnTo>
                  <a:lnTo>
                    <a:pt x="23748" y="8711"/>
                  </a:lnTo>
                  <a:cubicBezTo>
                    <a:pt x="24939" y="8729"/>
                    <a:pt x="26112" y="8785"/>
                    <a:pt x="27229" y="8859"/>
                  </a:cubicBezTo>
                  <a:lnTo>
                    <a:pt x="27247" y="9716"/>
                  </a:lnTo>
                  <a:lnTo>
                    <a:pt x="27470" y="8878"/>
                  </a:lnTo>
                  <a:cubicBezTo>
                    <a:pt x="29890" y="9027"/>
                    <a:pt x="32291" y="9343"/>
                    <a:pt x="34673" y="9790"/>
                  </a:cubicBezTo>
                  <a:lnTo>
                    <a:pt x="34673" y="10367"/>
                  </a:lnTo>
                  <a:lnTo>
                    <a:pt x="34896" y="9827"/>
                  </a:lnTo>
                  <a:cubicBezTo>
                    <a:pt x="38023" y="10479"/>
                    <a:pt x="40461" y="11335"/>
                    <a:pt x="41894" y="12321"/>
                  </a:cubicBezTo>
                  <a:cubicBezTo>
                    <a:pt x="41857" y="12395"/>
                    <a:pt x="41819" y="12470"/>
                    <a:pt x="41782" y="12563"/>
                  </a:cubicBezTo>
                  <a:cubicBezTo>
                    <a:pt x="41708" y="12693"/>
                    <a:pt x="41633" y="12805"/>
                    <a:pt x="41559" y="12935"/>
                  </a:cubicBezTo>
                  <a:cubicBezTo>
                    <a:pt x="41671" y="12842"/>
                    <a:pt x="41801" y="12749"/>
                    <a:pt x="41912" y="12637"/>
                  </a:cubicBezTo>
                  <a:cubicBezTo>
                    <a:pt x="41968" y="12582"/>
                    <a:pt x="42024" y="12526"/>
                    <a:pt x="42080" y="12451"/>
                  </a:cubicBezTo>
                  <a:cubicBezTo>
                    <a:pt x="42527" y="12768"/>
                    <a:pt x="42880" y="13159"/>
                    <a:pt x="43141" y="13624"/>
                  </a:cubicBezTo>
                  <a:cubicBezTo>
                    <a:pt x="42992" y="13512"/>
                    <a:pt x="42843" y="13400"/>
                    <a:pt x="42694" y="13307"/>
                  </a:cubicBezTo>
                  <a:lnTo>
                    <a:pt x="42471" y="13177"/>
                  </a:lnTo>
                  <a:lnTo>
                    <a:pt x="42657" y="13345"/>
                  </a:lnTo>
                  <a:cubicBezTo>
                    <a:pt x="42806" y="13475"/>
                    <a:pt x="42936" y="13605"/>
                    <a:pt x="43066" y="13754"/>
                  </a:cubicBezTo>
                  <a:cubicBezTo>
                    <a:pt x="43159" y="13866"/>
                    <a:pt x="43234" y="13977"/>
                    <a:pt x="43290" y="14089"/>
                  </a:cubicBezTo>
                  <a:cubicBezTo>
                    <a:pt x="43308" y="14182"/>
                    <a:pt x="43327" y="14275"/>
                    <a:pt x="43327" y="14387"/>
                  </a:cubicBezTo>
                  <a:cubicBezTo>
                    <a:pt x="43327" y="14461"/>
                    <a:pt x="43308" y="14536"/>
                    <a:pt x="43308" y="14610"/>
                  </a:cubicBezTo>
                  <a:lnTo>
                    <a:pt x="43197" y="14498"/>
                  </a:lnTo>
                  <a:cubicBezTo>
                    <a:pt x="43048" y="14312"/>
                    <a:pt x="42880" y="14145"/>
                    <a:pt x="42675" y="13996"/>
                  </a:cubicBezTo>
                  <a:lnTo>
                    <a:pt x="42675" y="13996"/>
                  </a:lnTo>
                  <a:cubicBezTo>
                    <a:pt x="42824" y="14182"/>
                    <a:pt x="42973" y="14368"/>
                    <a:pt x="43085" y="14573"/>
                  </a:cubicBezTo>
                  <a:cubicBezTo>
                    <a:pt x="43141" y="14685"/>
                    <a:pt x="43197" y="14796"/>
                    <a:pt x="43234" y="14889"/>
                  </a:cubicBezTo>
                  <a:cubicBezTo>
                    <a:pt x="43197" y="15020"/>
                    <a:pt x="43122" y="15150"/>
                    <a:pt x="43048" y="15280"/>
                  </a:cubicBezTo>
                  <a:cubicBezTo>
                    <a:pt x="42973" y="15075"/>
                    <a:pt x="42862" y="14871"/>
                    <a:pt x="42769" y="14685"/>
                  </a:cubicBezTo>
                  <a:cubicBezTo>
                    <a:pt x="42601" y="14405"/>
                    <a:pt x="42415" y="14182"/>
                    <a:pt x="42173" y="13996"/>
                  </a:cubicBezTo>
                  <a:cubicBezTo>
                    <a:pt x="42099" y="13940"/>
                    <a:pt x="42006" y="13884"/>
                    <a:pt x="41931" y="13847"/>
                  </a:cubicBezTo>
                  <a:cubicBezTo>
                    <a:pt x="41857" y="13810"/>
                    <a:pt x="41819" y="13791"/>
                    <a:pt x="41819" y="13791"/>
                  </a:cubicBezTo>
                  <a:lnTo>
                    <a:pt x="41819" y="13791"/>
                  </a:lnTo>
                  <a:lnTo>
                    <a:pt x="41912" y="13847"/>
                  </a:lnTo>
                  <a:cubicBezTo>
                    <a:pt x="42006" y="13903"/>
                    <a:pt x="42080" y="13959"/>
                    <a:pt x="42154" y="14033"/>
                  </a:cubicBezTo>
                  <a:cubicBezTo>
                    <a:pt x="42359" y="14238"/>
                    <a:pt x="42527" y="14480"/>
                    <a:pt x="42638" y="14740"/>
                  </a:cubicBezTo>
                  <a:cubicBezTo>
                    <a:pt x="42750" y="15001"/>
                    <a:pt x="42824" y="15262"/>
                    <a:pt x="42899" y="15522"/>
                  </a:cubicBezTo>
                  <a:cubicBezTo>
                    <a:pt x="42824" y="15615"/>
                    <a:pt x="42750" y="15690"/>
                    <a:pt x="42675" y="15764"/>
                  </a:cubicBezTo>
                  <a:cubicBezTo>
                    <a:pt x="42303" y="14592"/>
                    <a:pt x="40517" y="13512"/>
                    <a:pt x="37781" y="12675"/>
                  </a:cubicBezTo>
                  <a:cubicBezTo>
                    <a:pt x="37781" y="12619"/>
                    <a:pt x="37799" y="12526"/>
                    <a:pt x="37799" y="12451"/>
                  </a:cubicBezTo>
                  <a:cubicBezTo>
                    <a:pt x="37837" y="12265"/>
                    <a:pt x="37893" y="12079"/>
                    <a:pt x="37893" y="12079"/>
                  </a:cubicBezTo>
                  <a:lnTo>
                    <a:pt x="37893" y="12079"/>
                  </a:lnTo>
                  <a:cubicBezTo>
                    <a:pt x="37892" y="12079"/>
                    <a:pt x="37781" y="12228"/>
                    <a:pt x="37651" y="12395"/>
                  </a:cubicBezTo>
                  <a:cubicBezTo>
                    <a:pt x="37613" y="12470"/>
                    <a:pt x="37576" y="12544"/>
                    <a:pt x="37539" y="12600"/>
                  </a:cubicBezTo>
                  <a:cubicBezTo>
                    <a:pt x="35120" y="11930"/>
                    <a:pt x="32644" y="11465"/>
                    <a:pt x="30150" y="11204"/>
                  </a:cubicBezTo>
                  <a:cubicBezTo>
                    <a:pt x="30150" y="11149"/>
                    <a:pt x="30132" y="11000"/>
                    <a:pt x="30132" y="10832"/>
                  </a:cubicBezTo>
                  <a:lnTo>
                    <a:pt x="30132" y="10441"/>
                  </a:lnTo>
                  <a:cubicBezTo>
                    <a:pt x="30132" y="10441"/>
                    <a:pt x="30039" y="10627"/>
                    <a:pt x="29964" y="10814"/>
                  </a:cubicBezTo>
                  <a:cubicBezTo>
                    <a:pt x="29908" y="10962"/>
                    <a:pt x="29871" y="11111"/>
                    <a:pt x="29853" y="11186"/>
                  </a:cubicBezTo>
                  <a:cubicBezTo>
                    <a:pt x="27284" y="10907"/>
                    <a:pt x="24697" y="10776"/>
                    <a:pt x="22111" y="10776"/>
                  </a:cubicBezTo>
                  <a:cubicBezTo>
                    <a:pt x="11223" y="10776"/>
                    <a:pt x="2327" y="12991"/>
                    <a:pt x="1527" y="15820"/>
                  </a:cubicBezTo>
                  <a:cubicBezTo>
                    <a:pt x="1471" y="15783"/>
                    <a:pt x="1434" y="15745"/>
                    <a:pt x="1397" y="15690"/>
                  </a:cubicBezTo>
                  <a:lnTo>
                    <a:pt x="1397" y="15634"/>
                  </a:lnTo>
                  <a:cubicBezTo>
                    <a:pt x="1415" y="15485"/>
                    <a:pt x="1453" y="15355"/>
                    <a:pt x="1490" y="15224"/>
                  </a:cubicBezTo>
                  <a:cubicBezTo>
                    <a:pt x="1546" y="15075"/>
                    <a:pt x="1620" y="14945"/>
                    <a:pt x="1695" y="14833"/>
                  </a:cubicBezTo>
                  <a:cubicBezTo>
                    <a:pt x="1732" y="14778"/>
                    <a:pt x="1769" y="14722"/>
                    <a:pt x="1825" y="14685"/>
                  </a:cubicBezTo>
                  <a:lnTo>
                    <a:pt x="1825" y="14685"/>
                  </a:lnTo>
                  <a:cubicBezTo>
                    <a:pt x="1769" y="14722"/>
                    <a:pt x="1713" y="14759"/>
                    <a:pt x="1657" y="14815"/>
                  </a:cubicBezTo>
                  <a:cubicBezTo>
                    <a:pt x="1546" y="14908"/>
                    <a:pt x="1453" y="15020"/>
                    <a:pt x="1360" y="15150"/>
                  </a:cubicBezTo>
                  <a:cubicBezTo>
                    <a:pt x="1304" y="15243"/>
                    <a:pt x="1248" y="15355"/>
                    <a:pt x="1192" y="15448"/>
                  </a:cubicBezTo>
                  <a:cubicBezTo>
                    <a:pt x="1155" y="15392"/>
                    <a:pt x="1118" y="15317"/>
                    <a:pt x="1062" y="15262"/>
                  </a:cubicBezTo>
                  <a:cubicBezTo>
                    <a:pt x="1099" y="15187"/>
                    <a:pt x="1118" y="15113"/>
                    <a:pt x="1136" y="15057"/>
                  </a:cubicBezTo>
                  <a:cubicBezTo>
                    <a:pt x="1192" y="14927"/>
                    <a:pt x="1266" y="14796"/>
                    <a:pt x="1360" y="14685"/>
                  </a:cubicBezTo>
                  <a:lnTo>
                    <a:pt x="1360" y="14685"/>
                  </a:lnTo>
                  <a:cubicBezTo>
                    <a:pt x="1229" y="14759"/>
                    <a:pt x="1118" y="14871"/>
                    <a:pt x="1006" y="14982"/>
                  </a:cubicBezTo>
                  <a:cubicBezTo>
                    <a:pt x="987" y="15001"/>
                    <a:pt x="987" y="15020"/>
                    <a:pt x="969" y="15038"/>
                  </a:cubicBezTo>
                  <a:cubicBezTo>
                    <a:pt x="932" y="14964"/>
                    <a:pt x="894" y="14889"/>
                    <a:pt x="876" y="14796"/>
                  </a:cubicBezTo>
                  <a:cubicBezTo>
                    <a:pt x="913" y="14666"/>
                    <a:pt x="969" y="14536"/>
                    <a:pt x="1043" y="14424"/>
                  </a:cubicBezTo>
                  <a:cubicBezTo>
                    <a:pt x="1118" y="14275"/>
                    <a:pt x="1211" y="14145"/>
                    <a:pt x="1304" y="14033"/>
                  </a:cubicBezTo>
                  <a:cubicBezTo>
                    <a:pt x="1397" y="13940"/>
                    <a:pt x="1471" y="13884"/>
                    <a:pt x="1471" y="13884"/>
                  </a:cubicBezTo>
                  <a:lnTo>
                    <a:pt x="1471" y="13884"/>
                  </a:lnTo>
                  <a:cubicBezTo>
                    <a:pt x="1471" y="13884"/>
                    <a:pt x="1397" y="13922"/>
                    <a:pt x="1285" y="13996"/>
                  </a:cubicBezTo>
                  <a:cubicBezTo>
                    <a:pt x="1155" y="14089"/>
                    <a:pt x="1025" y="14201"/>
                    <a:pt x="913" y="14331"/>
                  </a:cubicBezTo>
                  <a:cubicBezTo>
                    <a:pt x="894" y="14368"/>
                    <a:pt x="857" y="14405"/>
                    <a:pt x="820" y="14461"/>
                  </a:cubicBezTo>
                  <a:lnTo>
                    <a:pt x="820" y="14387"/>
                  </a:lnTo>
                  <a:lnTo>
                    <a:pt x="820" y="14257"/>
                  </a:lnTo>
                  <a:cubicBezTo>
                    <a:pt x="894" y="14164"/>
                    <a:pt x="969" y="14052"/>
                    <a:pt x="1062" y="13959"/>
                  </a:cubicBezTo>
                  <a:cubicBezTo>
                    <a:pt x="1173" y="13829"/>
                    <a:pt x="1285" y="13717"/>
                    <a:pt x="1378" y="13624"/>
                  </a:cubicBezTo>
                  <a:cubicBezTo>
                    <a:pt x="1471" y="13512"/>
                    <a:pt x="1527" y="13456"/>
                    <a:pt x="1527" y="13456"/>
                  </a:cubicBezTo>
                  <a:lnTo>
                    <a:pt x="1527" y="13456"/>
                  </a:lnTo>
                  <a:cubicBezTo>
                    <a:pt x="1527" y="13456"/>
                    <a:pt x="1453" y="13512"/>
                    <a:pt x="1360" y="13587"/>
                  </a:cubicBezTo>
                  <a:cubicBezTo>
                    <a:pt x="1248" y="13661"/>
                    <a:pt x="1099" y="13754"/>
                    <a:pt x="950" y="13847"/>
                  </a:cubicBezTo>
                  <a:lnTo>
                    <a:pt x="913" y="13884"/>
                  </a:lnTo>
                  <a:cubicBezTo>
                    <a:pt x="1025" y="13531"/>
                    <a:pt x="1248" y="13196"/>
                    <a:pt x="1527" y="12935"/>
                  </a:cubicBezTo>
                  <a:lnTo>
                    <a:pt x="1806" y="13140"/>
                  </a:lnTo>
                  <a:lnTo>
                    <a:pt x="1695" y="12768"/>
                  </a:lnTo>
                  <a:cubicBezTo>
                    <a:pt x="2327" y="12228"/>
                    <a:pt x="3035" y="11800"/>
                    <a:pt x="3798" y="11484"/>
                  </a:cubicBezTo>
                  <a:cubicBezTo>
                    <a:pt x="3835" y="11521"/>
                    <a:pt x="3872" y="11558"/>
                    <a:pt x="3909" y="11614"/>
                  </a:cubicBezTo>
                  <a:cubicBezTo>
                    <a:pt x="3984" y="11688"/>
                    <a:pt x="4040" y="11800"/>
                    <a:pt x="4114" y="11893"/>
                  </a:cubicBezTo>
                  <a:cubicBezTo>
                    <a:pt x="4095" y="11781"/>
                    <a:pt x="4077" y="11651"/>
                    <a:pt x="4040" y="11539"/>
                  </a:cubicBezTo>
                  <a:cubicBezTo>
                    <a:pt x="4021" y="11484"/>
                    <a:pt x="4002" y="11446"/>
                    <a:pt x="3984" y="11391"/>
                  </a:cubicBezTo>
                  <a:cubicBezTo>
                    <a:pt x="5286" y="10851"/>
                    <a:pt x="6608" y="10423"/>
                    <a:pt x="7985" y="10125"/>
                  </a:cubicBezTo>
                  <a:lnTo>
                    <a:pt x="8301" y="10627"/>
                  </a:lnTo>
                  <a:lnTo>
                    <a:pt x="8227" y="10069"/>
                  </a:lnTo>
                  <a:cubicBezTo>
                    <a:pt x="9548" y="9753"/>
                    <a:pt x="10981" y="9492"/>
                    <a:pt x="12526" y="9287"/>
                  </a:cubicBezTo>
                  <a:lnTo>
                    <a:pt x="12768" y="9734"/>
                  </a:lnTo>
                  <a:lnTo>
                    <a:pt x="12768" y="9250"/>
                  </a:lnTo>
                  <a:cubicBezTo>
                    <a:pt x="14238" y="9064"/>
                    <a:pt x="15820" y="8915"/>
                    <a:pt x="17458" y="8822"/>
                  </a:cubicBezTo>
                  <a:cubicBezTo>
                    <a:pt x="17458" y="8841"/>
                    <a:pt x="17476" y="8878"/>
                    <a:pt x="17476" y="8897"/>
                  </a:cubicBezTo>
                  <a:cubicBezTo>
                    <a:pt x="17514" y="8990"/>
                    <a:pt x="17532" y="9083"/>
                    <a:pt x="17588" y="9176"/>
                  </a:cubicBezTo>
                  <a:cubicBezTo>
                    <a:pt x="17588" y="9083"/>
                    <a:pt x="17607" y="8990"/>
                    <a:pt x="17625" y="8897"/>
                  </a:cubicBezTo>
                  <a:cubicBezTo>
                    <a:pt x="17625" y="8859"/>
                    <a:pt x="17644" y="8841"/>
                    <a:pt x="17644" y="8804"/>
                  </a:cubicBezTo>
                  <a:cubicBezTo>
                    <a:pt x="18668" y="8748"/>
                    <a:pt x="19710" y="8711"/>
                    <a:pt x="20789" y="8692"/>
                  </a:cubicBezTo>
                  <a:lnTo>
                    <a:pt x="20938" y="9325"/>
                  </a:lnTo>
                  <a:lnTo>
                    <a:pt x="21068" y="8692"/>
                  </a:lnTo>
                  <a:close/>
                  <a:moveTo>
                    <a:pt x="6589" y="13159"/>
                  </a:moveTo>
                  <a:lnTo>
                    <a:pt x="6329" y="13252"/>
                  </a:lnTo>
                  <a:cubicBezTo>
                    <a:pt x="6161" y="13326"/>
                    <a:pt x="5919" y="13419"/>
                    <a:pt x="5640" y="13549"/>
                  </a:cubicBezTo>
                  <a:cubicBezTo>
                    <a:pt x="5324" y="13680"/>
                    <a:pt x="5007" y="13847"/>
                    <a:pt x="4709" y="14015"/>
                  </a:cubicBezTo>
                  <a:cubicBezTo>
                    <a:pt x="4375" y="14219"/>
                    <a:pt x="4058" y="14443"/>
                    <a:pt x="3779" y="14722"/>
                  </a:cubicBezTo>
                  <a:cubicBezTo>
                    <a:pt x="3481" y="14964"/>
                    <a:pt x="3276" y="15280"/>
                    <a:pt x="3183" y="15652"/>
                  </a:cubicBezTo>
                  <a:cubicBezTo>
                    <a:pt x="3165" y="15969"/>
                    <a:pt x="3258" y="16267"/>
                    <a:pt x="3500" y="16508"/>
                  </a:cubicBezTo>
                  <a:cubicBezTo>
                    <a:pt x="3649" y="16676"/>
                    <a:pt x="3835" y="16825"/>
                    <a:pt x="4040" y="16974"/>
                  </a:cubicBezTo>
                  <a:lnTo>
                    <a:pt x="4281" y="17123"/>
                  </a:lnTo>
                  <a:lnTo>
                    <a:pt x="4002" y="17030"/>
                  </a:lnTo>
                  <a:cubicBezTo>
                    <a:pt x="3779" y="16918"/>
                    <a:pt x="3556" y="16788"/>
                    <a:pt x="3370" y="16620"/>
                  </a:cubicBezTo>
                  <a:cubicBezTo>
                    <a:pt x="3221" y="16508"/>
                    <a:pt x="3109" y="16360"/>
                    <a:pt x="3035" y="16211"/>
                  </a:cubicBezTo>
                  <a:cubicBezTo>
                    <a:pt x="2941" y="16025"/>
                    <a:pt x="2904" y="15801"/>
                    <a:pt x="2923" y="15597"/>
                  </a:cubicBezTo>
                  <a:cubicBezTo>
                    <a:pt x="2960" y="15392"/>
                    <a:pt x="3035" y="15187"/>
                    <a:pt x="3165" y="15001"/>
                  </a:cubicBezTo>
                  <a:cubicBezTo>
                    <a:pt x="3276" y="14815"/>
                    <a:pt x="3407" y="14647"/>
                    <a:pt x="3574" y="14498"/>
                  </a:cubicBezTo>
                  <a:cubicBezTo>
                    <a:pt x="3872" y="14219"/>
                    <a:pt x="4226" y="13977"/>
                    <a:pt x="4598" y="13791"/>
                  </a:cubicBezTo>
                  <a:cubicBezTo>
                    <a:pt x="4914" y="13624"/>
                    <a:pt x="5231" y="13494"/>
                    <a:pt x="5584" y="13382"/>
                  </a:cubicBezTo>
                  <a:cubicBezTo>
                    <a:pt x="5808" y="13307"/>
                    <a:pt x="6068" y="13252"/>
                    <a:pt x="6310" y="13196"/>
                  </a:cubicBezTo>
                  <a:lnTo>
                    <a:pt x="6589" y="13159"/>
                  </a:lnTo>
                  <a:close/>
                  <a:moveTo>
                    <a:pt x="14257" y="18816"/>
                  </a:moveTo>
                  <a:cubicBezTo>
                    <a:pt x="14264" y="18817"/>
                    <a:pt x="14271" y="18817"/>
                    <a:pt x="14279" y="18818"/>
                  </a:cubicBezTo>
                  <a:lnTo>
                    <a:pt x="14279" y="18818"/>
                  </a:lnTo>
                  <a:cubicBezTo>
                    <a:pt x="14278" y="18817"/>
                    <a:pt x="14277" y="18817"/>
                    <a:pt x="14275" y="18816"/>
                  </a:cubicBezTo>
                  <a:close/>
                  <a:moveTo>
                    <a:pt x="16360" y="18984"/>
                  </a:moveTo>
                  <a:cubicBezTo>
                    <a:pt x="16367" y="18984"/>
                    <a:pt x="16374" y="18984"/>
                    <a:pt x="16381" y="18985"/>
                  </a:cubicBezTo>
                  <a:lnTo>
                    <a:pt x="16381" y="18985"/>
                  </a:lnTo>
                  <a:cubicBezTo>
                    <a:pt x="16380" y="18984"/>
                    <a:pt x="16379" y="18984"/>
                    <a:pt x="16378" y="18984"/>
                  </a:cubicBezTo>
                  <a:close/>
                  <a:moveTo>
                    <a:pt x="22650" y="12116"/>
                  </a:moveTo>
                  <a:cubicBezTo>
                    <a:pt x="32365" y="12172"/>
                    <a:pt x="40163" y="13735"/>
                    <a:pt x="40163" y="15634"/>
                  </a:cubicBezTo>
                  <a:cubicBezTo>
                    <a:pt x="40163" y="17458"/>
                    <a:pt x="33072" y="18965"/>
                    <a:pt x="23972" y="19151"/>
                  </a:cubicBezTo>
                  <a:cubicBezTo>
                    <a:pt x="24418" y="19281"/>
                    <a:pt x="24884" y="19393"/>
                    <a:pt x="24884" y="19393"/>
                  </a:cubicBezTo>
                  <a:cubicBezTo>
                    <a:pt x="24884" y="19393"/>
                    <a:pt x="24400" y="19356"/>
                    <a:pt x="23934" y="19300"/>
                  </a:cubicBezTo>
                  <a:cubicBezTo>
                    <a:pt x="23618" y="19244"/>
                    <a:pt x="23302" y="19188"/>
                    <a:pt x="23134" y="19170"/>
                  </a:cubicBezTo>
                  <a:lnTo>
                    <a:pt x="21552" y="19170"/>
                  </a:lnTo>
                  <a:cubicBezTo>
                    <a:pt x="21869" y="19263"/>
                    <a:pt x="22204" y="19337"/>
                    <a:pt x="22539" y="19412"/>
                  </a:cubicBezTo>
                  <a:cubicBezTo>
                    <a:pt x="22185" y="19393"/>
                    <a:pt x="21831" y="19356"/>
                    <a:pt x="21496" y="19300"/>
                  </a:cubicBezTo>
                  <a:cubicBezTo>
                    <a:pt x="21254" y="19263"/>
                    <a:pt x="21031" y="19207"/>
                    <a:pt x="20826" y="19151"/>
                  </a:cubicBezTo>
                  <a:cubicBezTo>
                    <a:pt x="20212" y="19151"/>
                    <a:pt x="19598" y="19133"/>
                    <a:pt x="19003" y="19114"/>
                  </a:cubicBezTo>
                  <a:lnTo>
                    <a:pt x="19003" y="19114"/>
                  </a:lnTo>
                  <a:cubicBezTo>
                    <a:pt x="19393" y="19263"/>
                    <a:pt x="19766" y="19356"/>
                    <a:pt x="19766" y="19356"/>
                  </a:cubicBezTo>
                  <a:cubicBezTo>
                    <a:pt x="19449" y="19319"/>
                    <a:pt x="19133" y="19281"/>
                    <a:pt x="18835" y="19207"/>
                  </a:cubicBezTo>
                  <a:cubicBezTo>
                    <a:pt x="18686" y="19170"/>
                    <a:pt x="18537" y="19133"/>
                    <a:pt x="18407" y="19095"/>
                  </a:cubicBezTo>
                  <a:cubicBezTo>
                    <a:pt x="17707" y="19059"/>
                    <a:pt x="17044" y="19022"/>
                    <a:pt x="16381" y="18985"/>
                  </a:cubicBezTo>
                  <a:lnTo>
                    <a:pt x="16381" y="18985"/>
                  </a:lnTo>
                  <a:cubicBezTo>
                    <a:pt x="16864" y="19208"/>
                    <a:pt x="17365" y="19375"/>
                    <a:pt x="17365" y="19375"/>
                  </a:cubicBezTo>
                  <a:cubicBezTo>
                    <a:pt x="17365" y="19375"/>
                    <a:pt x="16844" y="19263"/>
                    <a:pt x="16323" y="19114"/>
                  </a:cubicBezTo>
                  <a:cubicBezTo>
                    <a:pt x="16099" y="19058"/>
                    <a:pt x="15895" y="18984"/>
                    <a:pt x="15727" y="18928"/>
                  </a:cubicBezTo>
                  <a:cubicBezTo>
                    <a:pt x="15232" y="18891"/>
                    <a:pt x="14755" y="18855"/>
                    <a:pt x="14279" y="18818"/>
                  </a:cubicBezTo>
                  <a:lnTo>
                    <a:pt x="14279" y="18818"/>
                  </a:lnTo>
                  <a:cubicBezTo>
                    <a:pt x="14762" y="19059"/>
                    <a:pt x="15243" y="19281"/>
                    <a:pt x="15243" y="19281"/>
                  </a:cubicBezTo>
                  <a:cubicBezTo>
                    <a:pt x="15243" y="19281"/>
                    <a:pt x="14722" y="19133"/>
                    <a:pt x="14220" y="18946"/>
                  </a:cubicBezTo>
                  <a:cubicBezTo>
                    <a:pt x="14015" y="18891"/>
                    <a:pt x="13810" y="18816"/>
                    <a:pt x="13643" y="18742"/>
                  </a:cubicBezTo>
                  <a:cubicBezTo>
                    <a:pt x="12935" y="18667"/>
                    <a:pt x="12265" y="18593"/>
                    <a:pt x="11614" y="18518"/>
                  </a:cubicBezTo>
                  <a:lnTo>
                    <a:pt x="11614" y="18518"/>
                  </a:lnTo>
                  <a:lnTo>
                    <a:pt x="11782" y="18593"/>
                  </a:lnTo>
                  <a:cubicBezTo>
                    <a:pt x="12247" y="18853"/>
                    <a:pt x="12749" y="19058"/>
                    <a:pt x="12749" y="19058"/>
                  </a:cubicBezTo>
                  <a:cubicBezTo>
                    <a:pt x="12749" y="19058"/>
                    <a:pt x="12228" y="18909"/>
                    <a:pt x="11726" y="18742"/>
                  </a:cubicBezTo>
                  <a:cubicBezTo>
                    <a:pt x="11465" y="18649"/>
                    <a:pt x="11205" y="18556"/>
                    <a:pt x="11019" y="18463"/>
                  </a:cubicBezTo>
                  <a:lnTo>
                    <a:pt x="10907" y="18407"/>
                  </a:lnTo>
                  <a:cubicBezTo>
                    <a:pt x="10349" y="18332"/>
                    <a:pt x="9809" y="18239"/>
                    <a:pt x="9306" y="18128"/>
                  </a:cubicBezTo>
                  <a:lnTo>
                    <a:pt x="9306" y="18128"/>
                  </a:lnTo>
                  <a:cubicBezTo>
                    <a:pt x="9381" y="18183"/>
                    <a:pt x="9455" y="18239"/>
                    <a:pt x="9548" y="18276"/>
                  </a:cubicBezTo>
                  <a:cubicBezTo>
                    <a:pt x="9883" y="18463"/>
                    <a:pt x="10218" y="18630"/>
                    <a:pt x="10572" y="18760"/>
                  </a:cubicBezTo>
                  <a:cubicBezTo>
                    <a:pt x="10200" y="18667"/>
                    <a:pt x="9846" y="18556"/>
                    <a:pt x="9474" y="18407"/>
                  </a:cubicBezTo>
                  <a:cubicBezTo>
                    <a:pt x="9176" y="18295"/>
                    <a:pt x="8860" y="18146"/>
                    <a:pt x="8581" y="17979"/>
                  </a:cubicBezTo>
                  <a:cubicBezTo>
                    <a:pt x="8152" y="17886"/>
                    <a:pt x="7762" y="17793"/>
                    <a:pt x="7389" y="17700"/>
                  </a:cubicBezTo>
                  <a:lnTo>
                    <a:pt x="7389" y="17700"/>
                  </a:lnTo>
                  <a:cubicBezTo>
                    <a:pt x="7483" y="17774"/>
                    <a:pt x="7576" y="17848"/>
                    <a:pt x="7669" y="17923"/>
                  </a:cubicBezTo>
                  <a:cubicBezTo>
                    <a:pt x="7985" y="18183"/>
                    <a:pt x="8339" y="18407"/>
                    <a:pt x="8711" y="18611"/>
                  </a:cubicBezTo>
                  <a:cubicBezTo>
                    <a:pt x="8320" y="18463"/>
                    <a:pt x="7948" y="18258"/>
                    <a:pt x="7576" y="18053"/>
                  </a:cubicBezTo>
                  <a:cubicBezTo>
                    <a:pt x="7315" y="17904"/>
                    <a:pt x="7073" y="17737"/>
                    <a:pt x="6850" y="17551"/>
                  </a:cubicBezTo>
                  <a:cubicBezTo>
                    <a:pt x="6236" y="17365"/>
                    <a:pt x="5659" y="17141"/>
                    <a:pt x="5082" y="16862"/>
                  </a:cubicBezTo>
                  <a:lnTo>
                    <a:pt x="5082" y="16862"/>
                  </a:lnTo>
                  <a:cubicBezTo>
                    <a:pt x="5156" y="16937"/>
                    <a:pt x="5249" y="17030"/>
                    <a:pt x="5324" y="17123"/>
                  </a:cubicBezTo>
                  <a:cubicBezTo>
                    <a:pt x="5566" y="17365"/>
                    <a:pt x="5845" y="17569"/>
                    <a:pt x="6143" y="17737"/>
                  </a:cubicBezTo>
                  <a:cubicBezTo>
                    <a:pt x="6273" y="17811"/>
                    <a:pt x="6384" y="17867"/>
                    <a:pt x="6459" y="17904"/>
                  </a:cubicBezTo>
                  <a:cubicBezTo>
                    <a:pt x="6347" y="17867"/>
                    <a:pt x="6236" y="17830"/>
                    <a:pt x="6124" y="17793"/>
                  </a:cubicBezTo>
                  <a:cubicBezTo>
                    <a:pt x="5808" y="17644"/>
                    <a:pt x="5491" y="17458"/>
                    <a:pt x="5231" y="17234"/>
                  </a:cubicBezTo>
                  <a:cubicBezTo>
                    <a:pt x="4970" y="17030"/>
                    <a:pt x="4747" y="16788"/>
                    <a:pt x="4542" y="16527"/>
                  </a:cubicBezTo>
                  <a:cubicBezTo>
                    <a:pt x="4170" y="16229"/>
                    <a:pt x="3984" y="15950"/>
                    <a:pt x="3984" y="15634"/>
                  </a:cubicBezTo>
                  <a:cubicBezTo>
                    <a:pt x="3984" y="15113"/>
                    <a:pt x="4561" y="14629"/>
                    <a:pt x="5603" y="14182"/>
                  </a:cubicBezTo>
                  <a:lnTo>
                    <a:pt x="5603" y="14182"/>
                  </a:lnTo>
                  <a:cubicBezTo>
                    <a:pt x="5584" y="14257"/>
                    <a:pt x="5566" y="14350"/>
                    <a:pt x="5566" y="14405"/>
                  </a:cubicBezTo>
                  <a:cubicBezTo>
                    <a:pt x="5547" y="14517"/>
                    <a:pt x="5528" y="14592"/>
                    <a:pt x="5528" y="14592"/>
                  </a:cubicBezTo>
                  <a:lnTo>
                    <a:pt x="5640" y="14443"/>
                  </a:lnTo>
                  <a:cubicBezTo>
                    <a:pt x="5733" y="14331"/>
                    <a:pt x="5808" y="14238"/>
                    <a:pt x="5919" y="14145"/>
                  </a:cubicBezTo>
                  <a:cubicBezTo>
                    <a:pt x="5975" y="14070"/>
                    <a:pt x="6049" y="14015"/>
                    <a:pt x="6124" y="13959"/>
                  </a:cubicBezTo>
                  <a:cubicBezTo>
                    <a:pt x="6384" y="13866"/>
                    <a:pt x="6664" y="13773"/>
                    <a:pt x="6980" y="13680"/>
                  </a:cubicBezTo>
                  <a:lnTo>
                    <a:pt x="6980" y="13680"/>
                  </a:lnTo>
                  <a:cubicBezTo>
                    <a:pt x="6924" y="13791"/>
                    <a:pt x="6887" y="13903"/>
                    <a:pt x="6850" y="14015"/>
                  </a:cubicBezTo>
                  <a:cubicBezTo>
                    <a:pt x="6831" y="14089"/>
                    <a:pt x="6813" y="14164"/>
                    <a:pt x="6813" y="14238"/>
                  </a:cubicBezTo>
                  <a:cubicBezTo>
                    <a:pt x="6850" y="14182"/>
                    <a:pt x="6887" y="14126"/>
                    <a:pt x="6943" y="14070"/>
                  </a:cubicBezTo>
                  <a:cubicBezTo>
                    <a:pt x="7036" y="13940"/>
                    <a:pt x="7148" y="13829"/>
                    <a:pt x="7278" y="13735"/>
                  </a:cubicBezTo>
                  <a:cubicBezTo>
                    <a:pt x="7389" y="13642"/>
                    <a:pt x="7538" y="13568"/>
                    <a:pt x="7669" y="13531"/>
                  </a:cubicBezTo>
                  <a:cubicBezTo>
                    <a:pt x="7724" y="13494"/>
                    <a:pt x="7799" y="13475"/>
                    <a:pt x="7855" y="13456"/>
                  </a:cubicBezTo>
                  <a:cubicBezTo>
                    <a:pt x="8152" y="13382"/>
                    <a:pt x="8469" y="13326"/>
                    <a:pt x="8804" y="13252"/>
                  </a:cubicBezTo>
                  <a:lnTo>
                    <a:pt x="8804" y="13252"/>
                  </a:lnTo>
                  <a:cubicBezTo>
                    <a:pt x="8618" y="13475"/>
                    <a:pt x="8432" y="13698"/>
                    <a:pt x="8283" y="13940"/>
                  </a:cubicBezTo>
                  <a:cubicBezTo>
                    <a:pt x="8562" y="13698"/>
                    <a:pt x="8860" y="13494"/>
                    <a:pt x="9176" y="13289"/>
                  </a:cubicBezTo>
                  <a:cubicBezTo>
                    <a:pt x="9269" y="13233"/>
                    <a:pt x="9381" y="13177"/>
                    <a:pt x="9492" y="13121"/>
                  </a:cubicBezTo>
                  <a:cubicBezTo>
                    <a:pt x="9827" y="13047"/>
                    <a:pt x="10181" y="12991"/>
                    <a:pt x="10572" y="12935"/>
                  </a:cubicBezTo>
                  <a:lnTo>
                    <a:pt x="10572" y="12935"/>
                  </a:lnTo>
                  <a:cubicBezTo>
                    <a:pt x="10423" y="13065"/>
                    <a:pt x="10293" y="13233"/>
                    <a:pt x="10162" y="13382"/>
                  </a:cubicBezTo>
                  <a:cubicBezTo>
                    <a:pt x="10051" y="13549"/>
                    <a:pt x="9976" y="13661"/>
                    <a:pt x="9976" y="13661"/>
                  </a:cubicBezTo>
                  <a:cubicBezTo>
                    <a:pt x="9976" y="13661"/>
                    <a:pt x="10069" y="13568"/>
                    <a:pt x="10237" y="13456"/>
                  </a:cubicBezTo>
                  <a:cubicBezTo>
                    <a:pt x="10442" y="13307"/>
                    <a:pt x="10646" y="13159"/>
                    <a:pt x="10870" y="13047"/>
                  </a:cubicBezTo>
                  <a:cubicBezTo>
                    <a:pt x="11037" y="12954"/>
                    <a:pt x="11205" y="12879"/>
                    <a:pt x="11391" y="12805"/>
                  </a:cubicBezTo>
                  <a:cubicBezTo>
                    <a:pt x="11856" y="12749"/>
                    <a:pt x="12340" y="12675"/>
                    <a:pt x="12824" y="12619"/>
                  </a:cubicBezTo>
                  <a:lnTo>
                    <a:pt x="12824" y="12619"/>
                  </a:lnTo>
                  <a:cubicBezTo>
                    <a:pt x="12545" y="12861"/>
                    <a:pt x="12303" y="13103"/>
                    <a:pt x="12079" y="13382"/>
                  </a:cubicBezTo>
                  <a:cubicBezTo>
                    <a:pt x="12396" y="13159"/>
                    <a:pt x="12712" y="12972"/>
                    <a:pt x="13047" y="12805"/>
                  </a:cubicBezTo>
                  <a:cubicBezTo>
                    <a:pt x="13289" y="12693"/>
                    <a:pt x="13531" y="12600"/>
                    <a:pt x="13792" y="12507"/>
                  </a:cubicBezTo>
                  <a:cubicBezTo>
                    <a:pt x="14201" y="12470"/>
                    <a:pt x="14648" y="12433"/>
                    <a:pt x="15094" y="12395"/>
                  </a:cubicBezTo>
                  <a:lnTo>
                    <a:pt x="15094" y="12395"/>
                  </a:lnTo>
                  <a:cubicBezTo>
                    <a:pt x="14964" y="12544"/>
                    <a:pt x="14852" y="12693"/>
                    <a:pt x="14741" y="12842"/>
                  </a:cubicBezTo>
                  <a:lnTo>
                    <a:pt x="14592" y="13084"/>
                  </a:lnTo>
                  <a:lnTo>
                    <a:pt x="14815" y="12917"/>
                  </a:lnTo>
                  <a:cubicBezTo>
                    <a:pt x="14983" y="12786"/>
                    <a:pt x="15150" y="12675"/>
                    <a:pt x="15336" y="12563"/>
                  </a:cubicBezTo>
                  <a:cubicBezTo>
                    <a:pt x="15504" y="12470"/>
                    <a:pt x="15671" y="12395"/>
                    <a:pt x="15857" y="12340"/>
                  </a:cubicBezTo>
                  <a:lnTo>
                    <a:pt x="15932" y="12321"/>
                  </a:lnTo>
                  <a:cubicBezTo>
                    <a:pt x="16695" y="12265"/>
                    <a:pt x="17476" y="12228"/>
                    <a:pt x="18295" y="12191"/>
                  </a:cubicBezTo>
                  <a:lnTo>
                    <a:pt x="18295" y="12191"/>
                  </a:lnTo>
                  <a:lnTo>
                    <a:pt x="18221" y="12247"/>
                  </a:lnTo>
                  <a:cubicBezTo>
                    <a:pt x="18035" y="12433"/>
                    <a:pt x="17867" y="12637"/>
                    <a:pt x="17737" y="12842"/>
                  </a:cubicBezTo>
                  <a:cubicBezTo>
                    <a:pt x="17681" y="12935"/>
                    <a:pt x="17607" y="13047"/>
                    <a:pt x="17570" y="13140"/>
                  </a:cubicBezTo>
                  <a:cubicBezTo>
                    <a:pt x="17644" y="13065"/>
                    <a:pt x="17718" y="12972"/>
                    <a:pt x="17793" y="12898"/>
                  </a:cubicBezTo>
                  <a:cubicBezTo>
                    <a:pt x="17979" y="12749"/>
                    <a:pt x="18184" y="12619"/>
                    <a:pt x="18388" y="12489"/>
                  </a:cubicBezTo>
                  <a:cubicBezTo>
                    <a:pt x="18593" y="12377"/>
                    <a:pt x="18816" y="12284"/>
                    <a:pt x="19040" y="12209"/>
                  </a:cubicBezTo>
                  <a:lnTo>
                    <a:pt x="19226" y="12154"/>
                  </a:lnTo>
                  <a:cubicBezTo>
                    <a:pt x="20101" y="12135"/>
                    <a:pt x="20975" y="12116"/>
                    <a:pt x="21869" y="12116"/>
                  </a:cubicBezTo>
                  <a:cubicBezTo>
                    <a:pt x="21571" y="12395"/>
                    <a:pt x="21292" y="12712"/>
                    <a:pt x="21292" y="12712"/>
                  </a:cubicBezTo>
                  <a:cubicBezTo>
                    <a:pt x="21292" y="12712"/>
                    <a:pt x="21664" y="12507"/>
                    <a:pt x="22055" y="12340"/>
                  </a:cubicBezTo>
                  <a:cubicBezTo>
                    <a:pt x="22278" y="12247"/>
                    <a:pt x="22501" y="12172"/>
                    <a:pt x="22650" y="12116"/>
                  </a:cubicBezTo>
                  <a:close/>
                  <a:moveTo>
                    <a:pt x="40014" y="17662"/>
                  </a:moveTo>
                  <a:lnTo>
                    <a:pt x="39642" y="17830"/>
                  </a:lnTo>
                  <a:cubicBezTo>
                    <a:pt x="39512" y="17886"/>
                    <a:pt x="39363" y="17960"/>
                    <a:pt x="39177" y="18035"/>
                  </a:cubicBezTo>
                  <a:lnTo>
                    <a:pt x="38563" y="18276"/>
                  </a:lnTo>
                  <a:cubicBezTo>
                    <a:pt x="37278" y="18760"/>
                    <a:pt x="35957" y="19133"/>
                    <a:pt x="34617" y="19430"/>
                  </a:cubicBezTo>
                  <a:cubicBezTo>
                    <a:pt x="32719" y="19840"/>
                    <a:pt x="30783" y="20138"/>
                    <a:pt x="28848" y="20324"/>
                  </a:cubicBezTo>
                  <a:cubicBezTo>
                    <a:pt x="26726" y="20528"/>
                    <a:pt x="24456" y="20659"/>
                    <a:pt x="22166" y="20659"/>
                  </a:cubicBezTo>
                  <a:cubicBezTo>
                    <a:pt x="22022" y="20660"/>
                    <a:pt x="21877" y="20660"/>
                    <a:pt x="21732" y="20660"/>
                  </a:cubicBezTo>
                  <a:cubicBezTo>
                    <a:pt x="19607" y="20660"/>
                    <a:pt x="17490" y="20535"/>
                    <a:pt x="15504" y="20361"/>
                  </a:cubicBezTo>
                  <a:cubicBezTo>
                    <a:pt x="13568" y="20175"/>
                    <a:pt x="11633" y="19877"/>
                    <a:pt x="9734" y="19486"/>
                  </a:cubicBezTo>
                  <a:cubicBezTo>
                    <a:pt x="8376" y="19207"/>
                    <a:pt x="7054" y="18835"/>
                    <a:pt x="5770" y="18388"/>
                  </a:cubicBezTo>
                  <a:lnTo>
                    <a:pt x="5138" y="18146"/>
                  </a:lnTo>
                  <a:cubicBezTo>
                    <a:pt x="4970" y="18090"/>
                    <a:pt x="4821" y="18016"/>
                    <a:pt x="4691" y="17960"/>
                  </a:cubicBezTo>
                  <a:lnTo>
                    <a:pt x="4319" y="17793"/>
                  </a:lnTo>
                  <a:lnTo>
                    <a:pt x="4319" y="17793"/>
                  </a:lnTo>
                  <a:lnTo>
                    <a:pt x="4691" y="17941"/>
                  </a:lnTo>
                  <a:cubicBezTo>
                    <a:pt x="4821" y="17997"/>
                    <a:pt x="4970" y="18053"/>
                    <a:pt x="5156" y="18128"/>
                  </a:cubicBezTo>
                  <a:lnTo>
                    <a:pt x="5789" y="18332"/>
                  </a:lnTo>
                  <a:cubicBezTo>
                    <a:pt x="7092" y="18742"/>
                    <a:pt x="8432" y="19077"/>
                    <a:pt x="9772" y="19319"/>
                  </a:cubicBezTo>
                  <a:cubicBezTo>
                    <a:pt x="11447" y="19654"/>
                    <a:pt x="13419" y="19914"/>
                    <a:pt x="15522" y="20100"/>
                  </a:cubicBezTo>
                  <a:cubicBezTo>
                    <a:pt x="17466" y="20271"/>
                    <a:pt x="19534" y="20363"/>
                    <a:pt x="21613" y="20363"/>
                  </a:cubicBezTo>
                  <a:cubicBezTo>
                    <a:pt x="21804" y="20363"/>
                    <a:pt x="21994" y="20362"/>
                    <a:pt x="22185" y="20361"/>
                  </a:cubicBezTo>
                  <a:cubicBezTo>
                    <a:pt x="24437" y="20361"/>
                    <a:pt x="26707" y="20268"/>
                    <a:pt x="28829" y="20063"/>
                  </a:cubicBezTo>
                  <a:cubicBezTo>
                    <a:pt x="30765" y="19896"/>
                    <a:pt x="32682" y="19635"/>
                    <a:pt x="34580" y="19263"/>
                  </a:cubicBezTo>
                  <a:cubicBezTo>
                    <a:pt x="35920" y="19002"/>
                    <a:pt x="37260" y="18667"/>
                    <a:pt x="38563" y="18221"/>
                  </a:cubicBezTo>
                  <a:lnTo>
                    <a:pt x="39177" y="17997"/>
                  </a:lnTo>
                  <a:cubicBezTo>
                    <a:pt x="39363" y="17941"/>
                    <a:pt x="39512" y="17867"/>
                    <a:pt x="39623" y="17811"/>
                  </a:cubicBezTo>
                  <a:lnTo>
                    <a:pt x="40014" y="17662"/>
                  </a:lnTo>
                  <a:close/>
                  <a:moveTo>
                    <a:pt x="22111" y="1"/>
                  </a:moveTo>
                  <a:lnTo>
                    <a:pt x="21962" y="3574"/>
                  </a:lnTo>
                  <a:cubicBezTo>
                    <a:pt x="21292" y="3630"/>
                    <a:pt x="20771" y="3983"/>
                    <a:pt x="20678" y="4411"/>
                  </a:cubicBezTo>
                  <a:cubicBezTo>
                    <a:pt x="18146" y="4635"/>
                    <a:pt x="15969" y="5435"/>
                    <a:pt x="14592" y="6589"/>
                  </a:cubicBezTo>
                  <a:lnTo>
                    <a:pt x="14089" y="6701"/>
                  </a:lnTo>
                  <a:cubicBezTo>
                    <a:pt x="13940" y="6738"/>
                    <a:pt x="13847" y="6905"/>
                    <a:pt x="13885" y="7054"/>
                  </a:cubicBezTo>
                  <a:cubicBezTo>
                    <a:pt x="13885" y="7110"/>
                    <a:pt x="13922" y="7166"/>
                    <a:pt x="13978" y="7203"/>
                  </a:cubicBezTo>
                  <a:cubicBezTo>
                    <a:pt x="13643" y="7557"/>
                    <a:pt x="13401" y="7985"/>
                    <a:pt x="13233" y="8431"/>
                  </a:cubicBezTo>
                  <a:cubicBezTo>
                    <a:pt x="5435" y="9455"/>
                    <a:pt x="1" y="11763"/>
                    <a:pt x="1" y="14461"/>
                  </a:cubicBezTo>
                  <a:cubicBezTo>
                    <a:pt x="1" y="18109"/>
                    <a:pt x="9921" y="21049"/>
                    <a:pt x="22129" y="21049"/>
                  </a:cubicBezTo>
                  <a:cubicBezTo>
                    <a:pt x="34356" y="21049"/>
                    <a:pt x="44276" y="18109"/>
                    <a:pt x="44276" y="14461"/>
                  </a:cubicBezTo>
                  <a:cubicBezTo>
                    <a:pt x="44276" y="11800"/>
                    <a:pt x="38935" y="9492"/>
                    <a:pt x="31248" y="8469"/>
                  </a:cubicBezTo>
                  <a:cubicBezTo>
                    <a:pt x="31044" y="7892"/>
                    <a:pt x="30709" y="7389"/>
                    <a:pt x="30281" y="6961"/>
                  </a:cubicBezTo>
                  <a:cubicBezTo>
                    <a:pt x="30411" y="6794"/>
                    <a:pt x="30318" y="6552"/>
                    <a:pt x="30113" y="6514"/>
                  </a:cubicBezTo>
                  <a:lnTo>
                    <a:pt x="29667" y="6421"/>
                  </a:lnTo>
                  <a:cubicBezTo>
                    <a:pt x="28271" y="5342"/>
                    <a:pt x="26131" y="4598"/>
                    <a:pt x="23692" y="4393"/>
                  </a:cubicBezTo>
                  <a:cubicBezTo>
                    <a:pt x="23562" y="3928"/>
                    <a:pt x="22967" y="3593"/>
                    <a:pt x="22241" y="3574"/>
                  </a:cubicBezTo>
                  <a:lnTo>
                    <a:pt x="2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089243" y="1694267"/>
              <a:ext cx="1437255" cy="267614"/>
            </a:xfrm>
            <a:custGeom>
              <a:avLst/>
              <a:gdLst/>
              <a:ahLst/>
              <a:cxnLst/>
              <a:rect l="l" t="t" r="r" b="b"/>
              <a:pathLst>
                <a:path w="25591" h="4765" extrusionOk="0">
                  <a:moveTo>
                    <a:pt x="18332" y="726"/>
                  </a:moveTo>
                  <a:cubicBezTo>
                    <a:pt x="18500" y="726"/>
                    <a:pt x="18723" y="726"/>
                    <a:pt x="19002" y="745"/>
                  </a:cubicBezTo>
                  <a:cubicBezTo>
                    <a:pt x="19281" y="763"/>
                    <a:pt x="19616" y="763"/>
                    <a:pt x="19970" y="819"/>
                  </a:cubicBezTo>
                  <a:cubicBezTo>
                    <a:pt x="20324" y="856"/>
                    <a:pt x="20696" y="893"/>
                    <a:pt x="21068" y="949"/>
                  </a:cubicBezTo>
                  <a:cubicBezTo>
                    <a:pt x="21440" y="1005"/>
                    <a:pt x="21794" y="1080"/>
                    <a:pt x="22147" y="1173"/>
                  </a:cubicBezTo>
                  <a:cubicBezTo>
                    <a:pt x="22482" y="1247"/>
                    <a:pt x="22799" y="1340"/>
                    <a:pt x="23078" y="1415"/>
                  </a:cubicBezTo>
                  <a:cubicBezTo>
                    <a:pt x="23339" y="1489"/>
                    <a:pt x="23562" y="1582"/>
                    <a:pt x="23711" y="1638"/>
                  </a:cubicBezTo>
                  <a:lnTo>
                    <a:pt x="23953" y="1731"/>
                  </a:lnTo>
                  <a:lnTo>
                    <a:pt x="23692" y="1657"/>
                  </a:lnTo>
                  <a:cubicBezTo>
                    <a:pt x="23543" y="1619"/>
                    <a:pt x="23320" y="1563"/>
                    <a:pt x="23041" y="1489"/>
                  </a:cubicBezTo>
                  <a:cubicBezTo>
                    <a:pt x="22780" y="1415"/>
                    <a:pt x="22445" y="1359"/>
                    <a:pt x="22110" y="1284"/>
                  </a:cubicBezTo>
                  <a:cubicBezTo>
                    <a:pt x="21775" y="1228"/>
                    <a:pt x="21403" y="1154"/>
                    <a:pt x="21031" y="1098"/>
                  </a:cubicBezTo>
                  <a:cubicBezTo>
                    <a:pt x="20659" y="1042"/>
                    <a:pt x="20286" y="987"/>
                    <a:pt x="19951" y="931"/>
                  </a:cubicBezTo>
                  <a:cubicBezTo>
                    <a:pt x="19598" y="893"/>
                    <a:pt x="19281" y="856"/>
                    <a:pt x="19002" y="819"/>
                  </a:cubicBezTo>
                  <a:lnTo>
                    <a:pt x="18332" y="745"/>
                  </a:lnTo>
                  <a:lnTo>
                    <a:pt x="18072" y="726"/>
                  </a:lnTo>
                  <a:close/>
                  <a:moveTo>
                    <a:pt x="7650" y="2066"/>
                  </a:moveTo>
                  <a:cubicBezTo>
                    <a:pt x="8022" y="2066"/>
                    <a:pt x="8320" y="2215"/>
                    <a:pt x="8320" y="2401"/>
                  </a:cubicBezTo>
                  <a:cubicBezTo>
                    <a:pt x="8320" y="2531"/>
                    <a:pt x="8152" y="2624"/>
                    <a:pt x="7929" y="2680"/>
                  </a:cubicBezTo>
                  <a:cubicBezTo>
                    <a:pt x="8022" y="2755"/>
                    <a:pt x="8134" y="2829"/>
                    <a:pt x="8245" y="2885"/>
                  </a:cubicBezTo>
                  <a:cubicBezTo>
                    <a:pt x="8506" y="3052"/>
                    <a:pt x="8804" y="3164"/>
                    <a:pt x="9083" y="3257"/>
                  </a:cubicBezTo>
                  <a:cubicBezTo>
                    <a:pt x="8785" y="3201"/>
                    <a:pt x="8487" y="3090"/>
                    <a:pt x="8208" y="2959"/>
                  </a:cubicBezTo>
                  <a:cubicBezTo>
                    <a:pt x="8059" y="2885"/>
                    <a:pt x="7910" y="2792"/>
                    <a:pt x="7761" y="2717"/>
                  </a:cubicBezTo>
                  <a:lnTo>
                    <a:pt x="7650" y="2717"/>
                  </a:lnTo>
                  <a:cubicBezTo>
                    <a:pt x="7594" y="2699"/>
                    <a:pt x="7538" y="2699"/>
                    <a:pt x="7482" y="2699"/>
                  </a:cubicBezTo>
                  <a:cubicBezTo>
                    <a:pt x="7538" y="2736"/>
                    <a:pt x="7575" y="2773"/>
                    <a:pt x="7631" y="2810"/>
                  </a:cubicBezTo>
                  <a:cubicBezTo>
                    <a:pt x="7799" y="2941"/>
                    <a:pt x="7966" y="3071"/>
                    <a:pt x="8152" y="3183"/>
                  </a:cubicBezTo>
                  <a:cubicBezTo>
                    <a:pt x="7966" y="3090"/>
                    <a:pt x="7761" y="2978"/>
                    <a:pt x="7594" y="2866"/>
                  </a:cubicBezTo>
                  <a:cubicBezTo>
                    <a:pt x="7445" y="2792"/>
                    <a:pt x="7333" y="2717"/>
                    <a:pt x="7222" y="2643"/>
                  </a:cubicBezTo>
                  <a:cubicBezTo>
                    <a:pt x="7073" y="2587"/>
                    <a:pt x="6980" y="2494"/>
                    <a:pt x="6980" y="2401"/>
                  </a:cubicBezTo>
                  <a:cubicBezTo>
                    <a:pt x="6980" y="2215"/>
                    <a:pt x="7277" y="2066"/>
                    <a:pt x="7650" y="2066"/>
                  </a:cubicBezTo>
                  <a:close/>
                  <a:moveTo>
                    <a:pt x="23655" y="2085"/>
                  </a:moveTo>
                  <a:cubicBezTo>
                    <a:pt x="24027" y="2085"/>
                    <a:pt x="24325" y="2215"/>
                    <a:pt x="24325" y="2401"/>
                  </a:cubicBezTo>
                  <a:cubicBezTo>
                    <a:pt x="24325" y="2494"/>
                    <a:pt x="24250" y="2568"/>
                    <a:pt x="24120" y="2624"/>
                  </a:cubicBezTo>
                  <a:lnTo>
                    <a:pt x="24027" y="2699"/>
                  </a:lnTo>
                  <a:cubicBezTo>
                    <a:pt x="23897" y="2848"/>
                    <a:pt x="23729" y="2959"/>
                    <a:pt x="23562" y="3071"/>
                  </a:cubicBezTo>
                  <a:cubicBezTo>
                    <a:pt x="23394" y="3183"/>
                    <a:pt x="23227" y="3276"/>
                    <a:pt x="23041" y="3350"/>
                  </a:cubicBezTo>
                  <a:cubicBezTo>
                    <a:pt x="22892" y="3406"/>
                    <a:pt x="22799" y="3443"/>
                    <a:pt x="22799" y="3443"/>
                  </a:cubicBezTo>
                  <a:cubicBezTo>
                    <a:pt x="22799" y="3443"/>
                    <a:pt x="22892" y="3406"/>
                    <a:pt x="23022" y="3332"/>
                  </a:cubicBezTo>
                  <a:cubicBezTo>
                    <a:pt x="23190" y="3238"/>
                    <a:pt x="23357" y="3127"/>
                    <a:pt x="23525" y="3015"/>
                  </a:cubicBezTo>
                  <a:cubicBezTo>
                    <a:pt x="23636" y="2922"/>
                    <a:pt x="23767" y="2810"/>
                    <a:pt x="23860" y="2699"/>
                  </a:cubicBezTo>
                  <a:lnTo>
                    <a:pt x="23860" y="2699"/>
                  </a:lnTo>
                  <a:cubicBezTo>
                    <a:pt x="23804" y="2717"/>
                    <a:pt x="23729" y="2717"/>
                    <a:pt x="23655" y="2717"/>
                  </a:cubicBezTo>
                  <a:cubicBezTo>
                    <a:pt x="23599" y="2717"/>
                    <a:pt x="23543" y="2717"/>
                    <a:pt x="23487" y="2699"/>
                  </a:cubicBezTo>
                  <a:cubicBezTo>
                    <a:pt x="23432" y="2736"/>
                    <a:pt x="23394" y="2773"/>
                    <a:pt x="23339" y="2810"/>
                  </a:cubicBezTo>
                  <a:cubicBezTo>
                    <a:pt x="23227" y="2885"/>
                    <a:pt x="23115" y="2941"/>
                    <a:pt x="22985" y="2978"/>
                  </a:cubicBezTo>
                  <a:cubicBezTo>
                    <a:pt x="23097" y="2922"/>
                    <a:pt x="23208" y="2848"/>
                    <a:pt x="23301" y="2755"/>
                  </a:cubicBezTo>
                  <a:lnTo>
                    <a:pt x="23357" y="2680"/>
                  </a:lnTo>
                  <a:cubicBezTo>
                    <a:pt x="23134" y="2643"/>
                    <a:pt x="22985" y="2531"/>
                    <a:pt x="22985" y="2401"/>
                  </a:cubicBezTo>
                  <a:cubicBezTo>
                    <a:pt x="22985" y="2215"/>
                    <a:pt x="23283" y="2085"/>
                    <a:pt x="23655" y="2085"/>
                  </a:cubicBezTo>
                  <a:close/>
                  <a:moveTo>
                    <a:pt x="15652" y="1061"/>
                  </a:moveTo>
                  <a:cubicBezTo>
                    <a:pt x="19095" y="1061"/>
                    <a:pt x="21887" y="1750"/>
                    <a:pt x="21887" y="2624"/>
                  </a:cubicBezTo>
                  <a:cubicBezTo>
                    <a:pt x="21887" y="3480"/>
                    <a:pt x="19095" y="4169"/>
                    <a:pt x="15652" y="4169"/>
                  </a:cubicBezTo>
                  <a:cubicBezTo>
                    <a:pt x="12209" y="4169"/>
                    <a:pt x="9418" y="3480"/>
                    <a:pt x="9418" y="2624"/>
                  </a:cubicBezTo>
                  <a:cubicBezTo>
                    <a:pt x="9418" y="1750"/>
                    <a:pt x="12209" y="1061"/>
                    <a:pt x="15652" y="1061"/>
                  </a:cubicBezTo>
                  <a:close/>
                  <a:moveTo>
                    <a:pt x="6291" y="2792"/>
                  </a:moveTo>
                  <a:lnTo>
                    <a:pt x="6533" y="2922"/>
                  </a:lnTo>
                  <a:lnTo>
                    <a:pt x="6663" y="2997"/>
                  </a:lnTo>
                  <a:lnTo>
                    <a:pt x="6812" y="3052"/>
                  </a:lnTo>
                  <a:cubicBezTo>
                    <a:pt x="6924" y="3108"/>
                    <a:pt x="7036" y="3164"/>
                    <a:pt x="7184" y="3201"/>
                  </a:cubicBezTo>
                  <a:cubicBezTo>
                    <a:pt x="7464" y="3313"/>
                    <a:pt x="7799" y="3406"/>
                    <a:pt x="8152" y="3518"/>
                  </a:cubicBezTo>
                  <a:cubicBezTo>
                    <a:pt x="8506" y="3611"/>
                    <a:pt x="8897" y="3704"/>
                    <a:pt x="9287" y="3778"/>
                  </a:cubicBezTo>
                  <a:cubicBezTo>
                    <a:pt x="9678" y="3853"/>
                    <a:pt x="10069" y="3927"/>
                    <a:pt x="10423" y="4001"/>
                  </a:cubicBezTo>
                  <a:cubicBezTo>
                    <a:pt x="10795" y="4057"/>
                    <a:pt x="11130" y="4113"/>
                    <a:pt x="11428" y="4150"/>
                  </a:cubicBezTo>
                  <a:cubicBezTo>
                    <a:pt x="11725" y="4206"/>
                    <a:pt x="11967" y="4243"/>
                    <a:pt x="12135" y="4262"/>
                  </a:cubicBezTo>
                  <a:lnTo>
                    <a:pt x="12414" y="4299"/>
                  </a:lnTo>
                  <a:lnTo>
                    <a:pt x="12172" y="4299"/>
                  </a:lnTo>
                  <a:cubicBezTo>
                    <a:pt x="11986" y="4299"/>
                    <a:pt x="11744" y="4262"/>
                    <a:pt x="11446" y="4243"/>
                  </a:cubicBezTo>
                  <a:cubicBezTo>
                    <a:pt x="11148" y="4206"/>
                    <a:pt x="10795" y="4188"/>
                    <a:pt x="10423" y="4132"/>
                  </a:cubicBezTo>
                  <a:cubicBezTo>
                    <a:pt x="10069" y="4076"/>
                    <a:pt x="9660" y="4001"/>
                    <a:pt x="9269" y="3927"/>
                  </a:cubicBezTo>
                  <a:cubicBezTo>
                    <a:pt x="8878" y="3834"/>
                    <a:pt x="8487" y="3741"/>
                    <a:pt x="8134" y="3629"/>
                  </a:cubicBezTo>
                  <a:cubicBezTo>
                    <a:pt x="7799" y="3536"/>
                    <a:pt x="7482" y="3425"/>
                    <a:pt x="7166" y="3294"/>
                  </a:cubicBezTo>
                  <a:cubicBezTo>
                    <a:pt x="7036" y="3238"/>
                    <a:pt x="6905" y="3164"/>
                    <a:pt x="6794" y="3108"/>
                  </a:cubicBezTo>
                  <a:lnTo>
                    <a:pt x="6645" y="3034"/>
                  </a:lnTo>
                  <a:lnTo>
                    <a:pt x="6533" y="2941"/>
                  </a:lnTo>
                  <a:lnTo>
                    <a:pt x="6291" y="2792"/>
                  </a:lnTo>
                  <a:close/>
                  <a:moveTo>
                    <a:pt x="10497" y="0"/>
                  </a:moveTo>
                  <a:cubicBezTo>
                    <a:pt x="10497" y="0"/>
                    <a:pt x="10069" y="37"/>
                    <a:pt x="9455" y="149"/>
                  </a:cubicBezTo>
                  <a:cubicBezTo>
                    <a:pt x="8822" y="242"/>
                    <a:pt x="7985" y="391"/>
                    <a:pt x="7129" y="559"/>
                  </a:cubicBezTo>
                  <a:cubicBezTo>
                    <a:pt x="6719" y="652"/>
                    <a:pt x="6310" y="763"/>
                    <a:pt x="5919" y="931"/>
                  </a:cubicBezTo>
                  <a:cubicBezTo>
                    <a:pt x="5547" y="1061"/>
                    <a:pt x="5212" y="1266"/>
                    <a:pt x="4914" y="1508"/>
                  </a:cubicBezTo>
                  <a:cubicBezTo>
                    <a:pt x="4691" y="1675"/>
                    <a:pt x="4486" y="1880"/>
                    <a:pt x="4318" y="2103"/>
                  </a:cubicBezTo>
                  <a:cubicBezTo>
                    <a:pt x="4263" y="2178"/>
                    <a:pt x="4207" y="2271"/>
                    <a:pt x="4151" y="2345"/>
                  </a:cubicBezTo>
                  <a:lnTo>
                    <a:pt x="3667" y="2382"/>
                  </a:lnTo>
                  <a:cubicBezTo>
                    <a:pt x="3704" y="2233"/>
                    <a:pt x="3760" y="2066"/>
                    <a:pt x="3834" y="1936"/>
                  </a:cubicBezTo>
                  <a:cubicBezTo>
                    <a:pt x="3909" y="1768"/>
                    <a:pt x="4021" y="1601"/>
                    <a:pt x="4132" y="1470"/>
                  </a:cubicBezTo>
                  <a:cubicBezTo>
                    <a:pt x="4225" y="1340"/>
                    <a:pt x="4281" y="1266"/>
                    <a:pt x="4281" y="1266"/>
                  </a:cubicBezTo>
                  <a:lnTo>
                    <a:pt x="4281" y="1266"/>
                  </a:lnTo>
                  <a:cubicBezTo>
                    <a:pt x="4281" y="1266"/>
                    <a:pt x="4207" y="1322"/>
                    <a:pt x="4058" y="1396"/>
                  </a:cubicBezTo>
                  <a:cubicBezTo>
                    <a:pt x="3890" y="1489"/>
                    <a:pt x="3741" y="1619"/>
                    <a:pt x="3593" y="1750"/>
                  </a:cubicBezTo>
                  <a:cubicBezTo>
                    <a:pt x="3444" y="1880"/>
                    <a:pt x="3332" y="2029"/>
                    <a:pt x="3220" y="2196"/>
                  </a:cubicBezTo>
                  <a:cubicBezTo>
                    <a:pt x="3127" y="2308"/>
                    <a:pt x="3071" y="2401"/>
                    <a:pt x="3053" y="2438"/>
                  </a:cubicBezTo>
                  <a:lnTo>
                    <a:pt x="1" y="2606"/>
                  </a:lnTo>
                  <a:lnTo>
                    <a:pt x="5751" y="2829"/>
                  </a:lnTo>
                  <a:cubicBezTo>
                    <a:pt x="6347" y="3908"/>
                    <a:pt x="10534" y="4765"/>
                    <a:pt x="15652" y="4765"/>
                  </a:cubicBezTo>
                  <a:cubicBezTo>
                    <a:pt x="21124" y="4746"/>
                    <a:pt x="25590" y="3760"/>
                    <a:pt x="25590" y="2550"/>
                  </a:cubicBezTo>
                  <a:cubicBezTo>
                    <a:pt x="25590" y="1340"/>
                    <a:pt x="21124" y="372"/>
                    <a:pt x="15634" y="372"/>
                  </a:cubicBezTo>
                  <a:cubicBezTo>
                    <a:pt x="10609" y="372"/>
                    <a:pt x="6440" y="1191"/>
                    <a:pt x="5770" y="2252"/>
                  </a:cubicBezTo>
                  <a:lnTo>
                    <a:pt x="4858" y="2308"/>
                  </a:lnTo>
                  <a:cubicBezTo>
                    <a:pt x="4970" y="2140"/>
                    <a:pt x="5100" y="2010"/>
                    <a:pt x="5230" y="1880"/>
                  </a:cubicBezTo>
                  <a:cubicBezTo>
                    <a:pt x="5491" y="1638"/>
                    <a:pt x="5770" y="1452"/>
                    <a:pt x="6086" y="1303"/>
                  </a:cubicBezTo>
                  <a:cubicBezTo>
                    <a:pt x="6440" y="1117"/>
                    <a:pt x="6831" y="968"/>
                    <a:pt x="7203" y="856"/>
                  </a:cubicBezTo>
                  <a:cubicBezTo>
                    <a:pt x="8022" y="614"/>
                    <a:pt x="8841" y="391"/>
                    <a:pt x="9474" y="242"/>
                  </a:cubicBezTo>
                  <a:cubicBezTo>
                    <a:pt x="10088" y="75"/>
                    <a:pt x="10497" y="0"/>
                    <a:pt x="10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54737" y="1769131"/>
              <a:ext cx="615653" cy="151639"/>
            </a:xfrm>
            <a:custGeom>
              <a:avLst/>
              <a:gdLst/>
              <a:ahLst/>
              <a:cxnLst/>
              <a:rect l="l" t="t" r="r" b="b"/>
              <a:pathLst>
                <a:path w="10962" h="2700" extrusionOk="0">
                  <a:moveTo>
                    <a:pt x="4350" y="0"/>
                  </a:moveTo>
                  <a:cubicBezTo>
                    <a:pt x="3862" y="0"/>
                    <a:pt x="3373" y="21"/>
                    <a:pt x="2885" y="63"/>
                  </a:cubicBezTo>
                  <a:cubicBezTo>
                    <a:pt x="2457" y="100"/>
                    <a:pt x="2029" y="175"/>
                    <a:pt x="1601" y="268"/>
                  </a:cubicBezTo>
                  <a:cubicBezTo>
                    <a:pt x="1359" y="324"/>
                    <a:pt x="1117" y="379"/>
                    <a:pt x="893" y="454"/>
                  </a:cubicBezTo>
                  <a:cubicBezTo>
                    <a:pt x="633" y="547"/>
                    <a:pt x="391" y="677"/>
                    <a:pt x="186" y="863"/>
                  </a:cubicBezTo>
                  <a:cubicBezTo>
                    <a:pt x="112" y="938"/>
                    <a:pt x="75" y="1012"/>
                    <a:pt x="37" y="1105"/>
                  </a:cubicBezTo>
                  <a:cubicBezTo>
                    <a:pt x="19" y="1142"/>
                    <a:pt x="0" y="1198"/>
                    <a:pt x="0" y="1254"/>
                  </a:cubicBezTo>
                  <a:lnTo>
                    <a:pt x="0" y="1329"/>
                  </a:lnTo>
                  <a:cubicBezTo>
                    <a:pt x="0" y="1329"/>
                    <a:pt x="0" y="1347"/>
                    <a:pt x="0" y="1347"/>
                  </a:cubicBezTo>
                  <a:lnTo>
                    <a:pt x="0" y="1403"/>
                  </a:lnTo>
                  <a:cubicBezTo>
                    <a:pt x="19" y="1422"/>
                    <a:pt x="19" y="1459"/>
                    <a:pt x="37" y="1477"/>
                  </a:cubicBezTo>
                  <a:lnTo>
                    <a:pt x="75" y="1552"/>
                  </a:lnTo>
                  <a:cubicBezTo>
                    <a:pt x="93" y="1589"/>
                    <a:pt x="130" y="1626"/>
                    <a:pt x="149" y="1664"/>
                  </a:cubicBezTo>
                  <a:cubicBezTo>
                    <a:pt x="205" y="1719"/>
                    <a:pt x="261" y="1757"/>
                    <a:pt x="316" y="1812"/>
                  </a:cubicBezTo>
                  <a:cubicBezTo>
                    <a:pt x="558" y="1961"/>
                    <a:pt x="819" y="2092"/>
                    <a:pt x="1079" y="2166"/>
                  </a:cubicBezTo>
                  <a:cubicBezTo>
                    <a:pt x="1619" y="2333"/>
                    <a:pt x="2140" y="2445"/>
                    <a:pt x="2680" y="2520"/>
                  </a:cubicBezTo>
                  <a:cubicBezTo>
                    <a:pt x="3220" y="2594"/>
                    <a:pt x="3759" y="2650"/>
                    <a:pt x="4299" y="2668"/>
                  </a:cubicBezTo>
                  <a:cubicBezTo>
                    <a:pt x="4604" y="2690"/>
                    <a:pt x="4916" y="2699"/>
                    <a:pt x="5223" y="2699"/>
                  </a:cubicBezTo>
                  <a:cubicBezTo>
                    <a:pt x="5440" y="2699"/>
                    <a:pt x="5654" y="2695"/>
                    <a:pt x="5862" y="2687"/>
                  </a:cubicBezTo>
                  <a:cubicBezTo>
                    <a:pt x="6793" y="2668"/>
                    <a:pt x="7705" y="2575"/>
                    <a:pt x="8617" y="2408"/>
                  </a:cubicBezTo>
                  <a:cubicBezTo>
                    <a:pt x="9268" y="2296"/>
                    <a:pt x="9901" y="2110"/>
                    <a:pt x="10497" y="1812"/>
                  </a:cubicBezTo>
                  <a:cubicBezTo>
                    <a:pt x="10664" y="1738"/>
                    <a:pt x="10813" y="1608"/>
                    <a:pt x="10906" y="1459"/>
                  </a:cubicBezTo>
                  <a:cubicBezTo>
                    <a:pt x="10943" y="1403"/>
                    <a:pt x="10962" y="1329"/>
                    <a:pt x="10962" y="1273"/>
                  </a:cubicBezTo>
                  <a:lnTo>
                    <a:pt x="10962" y="1273"/>
                  </a:lnTo>
                  <a:cubicBezTo>
                    <a:pt x="10943" y="1329"/>
                    <a:pt x="10925" y="1384"/>
                    <a:pt x="10887" y="1440"/>
                  </a:cubicBezTo>
                  <a:cubicBezTo>
                    <a:pt x="10757" y="1570"/>
                    <a:pt x="10608" y="1664"/>
                    <a:pt x="10441" y="1719"/>
                  </a:cubicBezTo>
                  <a:cubicBezTo>
                    <a:pt x="10180" y="1831"/>
                    <a:pt x="9920" y="1905"/>
                    <a:pt x="9640" y="1961"/>
                  </a:cubicBezTo>
                  <a:cubicBezTo>
                    <a:pt x="9324" y="2036"/>
                    <a:pt x="8970" y="2092"/>
                    <a:pt x="8580" y="2129"/>
                  </a:cubicBezTo>
                  <a:cubicBezTo>
                    <a:pt x="8170" y="2185"/>
                    <a:pt x="7742" y="2222"/>
                    <a:pt x="7295" y="2240"/>
                  </a:cubicBezTo>
                  <a:cubicBezTo>
                    <a:pt x="6830" y="2259"/>
                    <a:pt x="6365" y="2278"/>
                    <a:pt x="5844" y="2278"/>
                  </a:cubicBezTo>
                  <a:cubicBezTo>
                    <a:pt x="5341" y="2278"/>
                    <a:pt x="4839" y="2259"/>
                    <a:pt x="4318" y="2222"/>
                  </a:cubicBezTo>
                  <a:cubicBezTo>
                    <a:pt x="3797" y="2203"/>
                    <a:pt x="3257" y="2147"/>
                    <a:pt x="2736" y="2073"/>
                  </a:cubicBezTo>
                  <a:cubicBezTo>
                    <a:pt x="2215" y="1999"/>
                    <a:pt x="1712" y="1887"/>
                    <a:pt x="1210" y="1738"/>
                  </a:cubicBezTo>
                  <a:cubicBezTo>
                    <a:pt x="1098" y="1701"/>
                    <a:pt x="986" y="1664"/>
                    <a:pt x="856" y="1608"/>
                  </a:cubicBezTo>
                  <a:cubicBezTo>
                    <a:pt x="763" y="1570"/>
                    <a:pt x="651" y="1515"/>
                    <a:pt x="558" y="1459"/>
                  </a:cubicBezTo>
                  <a:cubicBezTo>
                    <a:pt x="521" y="1422"/>
                    <a:pt x="484" y="1403"/>
                    <a:pt x="447" y="1366"/>
                  </a:cubicBezTo>
                  <a:cubicBezTo>
                    <a:pt x="428" y="1347"/>
                    <a:pt x="410" y="1329"/>
                    <a:pt x="410" y="1310"/>
                  </a:cubicBezTo>
                  <a:cubicBezTo>
                    <a:pt x="410" y="1310"/>
                    <a:pt x="410" y="1310"/>
                    <a:pt x="410" y="1291"/>
                  </a:cubicBezTo>
                  <a:lnTo>
                    <a:pt x="410" y="1273"/>
                  </a:lnTo>
                  <a:lnTo>
                    <a:pt x="410" y="1254"/>
                  </a:lnTo>
                  <a:cubicBezTo>
                    <a:pt x="410" y="1235"/>
                    <a:pt x="410" y="1235"/>
                    <a:pt x="410" y="1217"/>
                  </a:cubicBezTo>
                  <a:cubicBezTo>
                    <a:pt x="410" y="1198"/>
                    <a:pt x="428" y="1161"/>
                    <a:pt x="465" y="1142"/>
                  </a:cubicBezTo>
                  <a:cubicBezTo>
                    <a:pt x="614" y="994"/>
                    <a:pt x="819" y="882"/>
                    <a:pt x="1024" y="807"/>
                  </a:cubicBezTo>
                  <a:cubicBezTo>
                    <a:pt x="1228" y="714"/>
                    <a:pt x="1452" y="640"/>
                    <a:pt x="1675" y="584"/>
                  </a:cubicBezTo>
                  <a:cubicBezTo>
                    <a:pt x="2103" y="472"/>
                    <a:pt x="2531" y="379"/>
                    <a:pt x="2922" y="324"/>
                  </a:cubicBezTo>
                  <a:cubicBezTo>
                    <a:pt x="3704" y="193"/>
                    <a:pt x="4374" y="137"/>
                    <a:pt x="4839" y="82"/>
                  </a:cubicBezTo>
                  <a:cubicBezTo>
                    <a:pt x="5304" y="44"/>
                    <a:pt x="5583" y="26"/>
                    <a:pt x="5583" y="26"/>
                  </a:cubicBezTo>
                  <a:lnTo>
                    <a:pt x="5397" y="26"/>
                  </a:lnTo>
                  <a:cubicBezTo>
                    <a:pt x="5267" y="26"/>
                    <a:pt x="5081" y="7"/>
                    <a:pt x="4839" y="7"/>
                  </a:cubicBezTo>
                  <a:cubicBezTo>
                    <a:pt x="4676" y="3"/>
                    <a:pt x="4513" y="0"/>
                    <a:pt x="4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98617" y="1658716"/>
              <a:ext cx="944934" cy="278061"/>
            </a:xfrm>
            <a:custGeom>
              <a:avLst/>
              <a:gdLst/>
              <a:ahLst/>
              <a:cxnLst/>
              <a:rect l="l" t="t" r="r" b="b"/>
              <a:pathLst>
                <a:path w="16825" h="4951" extrusionOk="0">
                  <a:moveTo>
                    <a:pt x="15186" y="2662"/>
                  </a:moveTo>
                  <a:cubicBezTo>
                    <a:pt x="15484" y="2662"/>
                    <a:pt x="15708" y="2773"/>
                    <a:pt x="15708" y="2922"/>
                  </a:cubicBezTo>
                  <a:cubicBezTo>
                    <a:pt x="15708" y="3070"/>
                    <a:pt x="15471" y="3199"/>
                    <a:pt x="15177" y="3201"/>
                  </a:cubicBezTo>
                  <a:lnTo>
                    <a:pt x="15177" y="3201"/>
                  </a:lnTo>
                  <a:cubicBezTo>
                    <a:pt x="14884" y="3199"/>
                    <a:pt x="14647" y="3070"/>
                    <a:pt x="14647" y="2922"/>
                  </a:cubicBezTo>
                  <a:cubicBezTo>
                    <a:pt x="14647" y="2773"/>
                    <a:pt x="14870" y="2662"/>
                    <a:pt x="15186" y="2662"/>
                  </a:cubicBezTo>
                  <a:close/>
                  <a:moveTo>
                    <a:pt x="9585" y="0"/>
                  </a:moveTo>
                  <a:cubicBezTo>
                    <a:pt x="9585" y="0"/>
                    <a:pt x="9417" y="187"/>
                    <a:pt x="9268" y="373"/>
                  </a:cubicBezTo>
                  <a:cubicBezTo>
                    <a:pt x="9212" y="466"/>
                    <a:pt x="9138" y="559"/>
                    <a:pt x="9101" y="633"/>
                  </a:cubicBezTo>
                  <a:cubicBezTo>
                    <a:pt x="6865" y="369"/>
                    <a:pt x="4422" y="199"/>
                    <a:pt x="2189" y="199"/>
                  </a:cubicBezTo>
                  <a:cubicBezTo>
                    <a:pt x="1429" y="199"/>
                    <a:pt x="694" y="218"/>
                    <a:pt x="0" y="261"/>
                  </a:cubicBezTo>
                  <a:cubicBezTo>
                    <a:pt x="1768" y="280"/>
                    <a:pt x="3517" y="428"/>
                    <a:pt x="5267" y="652"/>
                  </a:cubicBezTo>
                  <a:lnTo>
                    <a:pt x="5509" y="652"/>
                  </a:lnTo>
                  <a:cubicBezTo>
                    <a:pt x="5974" y="652"/>
                    <a:pt x="6458" y="670"/>
                    <a:pt x="6923" y="726"/>
                  </a:cubicBezTo>
                  <a:cubicBezTo>
                    <a:pt x="7388" y="782"/>
                    <a:pt x="7854" y="857"/>
                    <a:pt x="8319" y="968"/>
                  </a:cubicBezTo>
                  <a:cubicBezTo>
                    <a:pt x="8710" y="1043"/>
                    <a:pt x="8952" y="1117"/>
                    <a:pt x="8952" y="1117"/>
                  </a:cubicBezTo>
                  <a:cubicBezTo>
                    <a:pt x="8952" y="1117"/>
                    <a:pt x="8691" y="1061"/>
                    <a:pt x="8319" y="1005"/>
                  </a:cubicBezTo>
                  <a:cubicBezTo>
                    <a:pt x="7854" y="950"/>
                    <a:pt x="7388" y="894"/>
                    <a:pt x="6923" y="875"/>
                  </a:cubicBezTo>
                  <a:lnTo>
                    <a:pt x="6551" y="875"/>
                  </a:lnTo>
                  <a:cubicBezTo>
                    <a:pt x="8412" y="1229"/>
                    <a:pt x="9175" y="1601"/>
                    <a:pt x="9175" y="1601"/>
                  </a:cubicBezTo>
                  <a:cubicBezTo>
                    <a:pt x="9510" y="1496"/>
                    <a:pt x="9809" y="1451"/>
                    <a:pt x="10071" y="1451"/>
                  </a:cubicBezTo>
                  <a:cubicBezTo>
                    <a:pt x="11619" y="1451"/>
                    <a:pt x="11878" y="3015"/>
                    <a:pt x="10478" y="3015"/>
                  </a:cubicBezTo>
                  <a:cubicBezTo>
                    <a:pt x="10497" y="3295"/>
                    <a:pt x="10403" y="3574"/>
                    <a:pt x="10236" y="3816"/>
                  </a:cubicBezTo>
                  <a:lnTo>
                    <a:pt x="11111" y="3890"/>
                  </a:lnTo>
                  <a:lnTo>
                    <a:pt x="10068" y="4020"/>
                  </a:lnTo>
                  <a:cubicBezTo>
                    <a:pt x="9957" y="4132"/>
                    <a:pt x="9827" y="4244"/>
                    <a:pt x="9696" y="4318"/>
                  </a:cubicBezTo>
                  <a:lnTo>
                    <a:pt x="10478" y="4318"/>
                  </a:lnTo>
                  <a:lnTo>
                    <a:pt x="10906" y="4281"/>
                  </a:lnTo>
                  <a:lnTo>
                    <a:pt x="13176" y="4095"/>
                  </a:lnTo>
                  <a:lnTo>
                    <a:pt x="13176" y="4095"/>
                  </a:lnTo>
                  <a:lnTo>
                    <a:pt x="10925" y="4430"/>
                  </a:lnTo>
                  <a:lnTo>
                    <a:pt x="10497" y="4486"/>
                  </a:lnTo>
                  <a:cubicBezTo>
                    <a:pt x="10366" y="4504"/>
                    <a:pt x="10217" y="4523"/>
                    <a:pt x="10087" y="4523"/>
                  </a:cubicBezTo>
                  <a:cubicBezTo>
                    <a:pt x="9808" y="4541"/>
                    <a:pt x="9566" y="4560"/>
                    <a:pt x="9361" y="4579"/>
                  </a:cubicBezTo>
                  <a:lnTo>
                    <a:pt x="9287" y="4579"/>
                  </a:lnTo>
                  <a:cubicBezTo>
                    <a:pt x="8989" y="4728"/>
                    <a:pt x="8691" y="4858"/>
                    <a:pt x="8375" y="4951"/>
                  </a:cubicBezTo>
                  <a:cubicBezTo>
                    <a:pt x="15242" y="4690"/>
                    <a:pt x="16824" y="3406"/>
                    <a:pt x="16564" y="2513"/>
                  </a:cubicBezTo>
                  <a:cubicBezTo>
                    <a:pt x="16433" y="2085"/>
                    <a:pt x="15019" y="1620"/>
                    <a:pt x="12953" y="1210"/>
                  </a:cubicBezTo>
                  <a:lnTo>
                    <a:pt x="13139" y="670"/>
                  </a:lnTo>
                  <a:lnTo>
                    <a:pt x="12469" y="1136"/>
                  </a:lnTo>
                  <a:cubicBezTo>
                    <a:pt x="11595" y="968"/>
                    <a:pt x="10590" y="819"/>
                    <a:pt x="9547" y="689"/>
                  </a:cubicBezTo>
                  <a:lnTo>
                    <a:pt x="9547" y="484"/>
                  </a:lnTo>
                  <a:cubicBezTo>
                    <a:pt x="9547" y="242"/>
                    <a:pt x="9585" y="0"/>
                    <a:pt x="9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826911" y="1448613"/>
              <a:ext cx="1493698" cy="288563"/>
            </a:xfrm>
            <a:custGeom>
              <a:avLst/>
              <a:gdLst/>
              <a:ahLst/>
              <a:cxnLst/>
              <a:rect l="l" t="t" r="r" b="b"/>
              <a:pathLst>
                <a:path w="26596" h="5138" extrusionOk="0">
                  <a:moveTo>
                    <a:pt x="24511" y="1"/>
                  </a:moveTo>
                  <a:lnTo>
                    <a:pt x="24287" y="764"/>
                  </a:lnTo>
                  <a:cubicBezTo>
                    <a:pt x="23952" y="745"/>
                    <a:pt x="23580" y="708"/>
                    <a:pt x="23171" y="689"/>
                  </a:cubicBezTo>
                  <a:cubicBezTo>
                    <a:pt x="23189" y="652"/>
                    <a:pt x="23189" y="633"/>
                    <a:pt x="23171" y="596"/>
                  </a:cubicBezTo>
                  <a:cubicBezTo>
                    <a:pt x="23199" y="308"/>
                    <a:pt x="22985" y="164"/>
                    <a:pt x="22768" y="164"/>
                  </a:cubicBezTo>
                  <a:cubicBezTo>
                    <a:pt x="22552" y="164"/>
                    <a:pt x="22333" y="308"/>
                    <a:pt x="22352" y="596"/>
                  </a:cubicBezTo>
                  <a:cubicBezTo>
                    <a:pt x="22352" y="615"/>
                    <a:pt x="22352" y="633"/>
                    <a:pt x="22352" y="652"/>
                  </a:cubicBezTo>
                  <a:lnTo>
                    <a:pt x="22333" y="652"/>
                  </a:lnTo>
                  <a:cubicBezTo>
                    <a:pt x="21701" y="615"/>
                    <a:pt x="21031" y="596"/>
                    <a:pt x="20305" y="596"/>
                  </a:cubicBezTo>
                  <a:lnTo>
                    <a:pt x="20212" y="150"/>
                  </a:lnTo>
                  <a:lnTo>
                    <a:pt x="20119" y="596"/>
                  </a:lnTo>
                  <a:lnTo>
                    <a:pt x="18481" y="596"/>
                  </a:lnTo>
                  <a:cubicBezTo>
                    <a:pt x="18472" y="331"/>
                    <a:pt x="18274" y="201"/>
                    <a:pt x="18075" y="201"/>
                  </a:cubicBezTo>
                  <a:cubicBezTo>
                    <a:pt x="17869" y="201"/>
                    <a:pt x="17662" y="340"/>
                    <a:pt x="17662" y="615"/>
                  </a:cubicBezTo>
                  <a:lnTo>
                    <a:pt x="16824" y="652"/>
                  </a:lnTo>
                  <a:cubicBezTo>
                    <a:pt x="16769" y="503"/>
                    <a:pt x="16731" y="336"/>
                    <a:pt x="16731" y="336"/>
                  </a:cubicBezTo>
                  <a:cubicBezTo>
                    <a:pt x="16731" y="336"/>
                    <a:pt x="16694" y="503"/>
                    <a:pt x="16676" y="671"/>
                  </a:cubicBezTo>
                  <a:cubicBezTo>
                    <a:pt x="16266" y="689"/>
                    <a:pt x="15857" y="708"/>
                    <a:pt x="15447" y="726"/>
                  </a:cubicBezTo>
                  <a:lnTo>
                    <a:pt x="15243" y="745"/>
                  </a:lnTo>
                  <a:cubicBezTo>
                    <a:pt x="15243" y="726"/>
                    <a:pt x="15224" y="708"/>
                    <a:pt x="15224" y="671"/>
                  </a:cubicBezTo>
                  <a:cubicBezTo>
                    <a:pt x="15187" y="578"/>
                    <a:pt x="15131" y="503"/>
                    <a:pt x="15075" y="410"/>
                  </a:cubicBezTo>
                  <a:lnTo>
                    <a:pt x="15075" y="410"/>
                  </a:lnTo>
                  <a:cubicBezTo>
                    <a:pt x="15094" y="503"/>
                    <a:pt x="15094" y="596"/>
                    <a:pt x="15075" y="689"/>
                  </a:cubicBezTo>
                  <a:lnTo>
                    <a:pt x="15075" y="764"/>
                  </a:lnTo>
                  <a:cubicBezTo>
                    <a:pt x="14759" y="782"/>
                    <a:pt x="14442" y="801"/>
                    <a:pt x="14126" y="838"/>
                  </a:cubicBezTo>
                  <a:cubicBezTo>
                    <a:pt x="14145" y="540"/>
                    <a:pt x="13926" y="391"/>
                    <a:pt x="13709" y="391"/>
                  </a:cubicBezTo>
                  <a:cubicBezTo>
                    <a:pt x="13493" y="391"/>
                    <a:pt x="13279" y="540"/>
                    <a:pt x="13307" y="838"/>
                  </a:cubicBezTo>
                  <a:cubicBezTo>
                    <a:pt x="13307" y="857"/>
                    <a:pt x="13307" y="894"/>
                    <a:pt x="13307" y="913"/>
                  </a:cubicBezTo>
                  <a:lnTo>
                    <a:pt x="12898" y="950"/>
                  </a:lnTo>
                  <a:lnTo>
                    <a:pt x="12358" y="1024"/>
                  </a:lnTo>
                  <a:lnTo>
                    <a:pt x="12190" y="689"/>
                  </a:lnTo>
                  <a:lnTo>
                    <a:pt x="12135" y="1043"/>
                  </a:lnTo>
                  <a:cubicBezTo>
                    <a:pt x="11558" y="1117"/>
                    <a:pt x="10999" y="1192"/>
                    <a:pt x="10422" y="1266"/>
                  </a:cubicBezTo>
                  <a:lnTo>
                    <a:pt x="10255" y="931"/>
                  </a:lnTo>
                  <a:lnTo>
                    <a:pt x="10218" y="1303"/>
                  </a:lnTo>
                  <a:cubicBezTo>
                    <a:pt x="9864" y="1359"/>
                    <a:pt x="9510" y="1415"/>
                    <a:pt x="9157" y="1490"/>
                  </a:cubicBezTo>
                  <a:cubicBezTo>
                    <a:pt x="9099" y="1291"/>
                    <a:pt x="8938" y="1199"/>
                    <a:pt x="8777" y="1199"/>
                  </a:cubicBezTo>
                  <a:cubicBezTo>
                    <a:pt x="8576" y="1199"/>
                    <a:pt x="8375" y="1343"/>
                    <a:pt x="8375" y="1601"/>
                  </a:cubicBezTo>
                  <a:lnTo>
                    <a:pt x="8375" y="1638"/>
                  </a:lnTo>
                  <a:lnTo>
                    <a:pt x="7910" y="1713"/>
                  </a:lnTo>
                  <a:lnTo>
                    <a:pt x="7761" y="1750"/>
                  </a:lnTo>
                  <a:lnTo>
                    <a:pt x="7612" y="1378"/>
                  </a:lnTo>
                  <a:lnTo>
                    <a:pt x="7575" y="1787"/>
                  </a:lnTo>
                  <a:cubicBezTo>
                    <a:pt x="7054" y="1899"/>
                    <a:pt x="6570" y="2029"/>
                    <a:pt x="6086" y="2160"/>
                  </a:cubicBezTo>
                  <a:cubicBezTo>
                    <a:pt x="6067" y="2104"/>
                    <a:pt x="6030" y="2048"/>
                    <a:pt x="6012" y="1992"/>
                  </a:cubicBezTo>
                  <a:cubicBezTo>
                    <a:pt x="5956" y="1918"/>
                    <a:pt x="5900" y="1825"/>
                    <a:pt x="5844" y="1750"/>
                  </a:cubicBezTo>
                  <a:lnTo>
                    <a:pt x="5844" y="1750"/>
                  </a:lnTo>
                  <a:cubicBezTo>
                    <a:pt x="5863" y="1843"/>
                    <a:pt x="5863" y="1936"/>
                    <a:pt x="5863" y="2048"/>
                  </a:cubicBezTo>
                  <a:lnTo>
                    <a:pt x="5863" y="2215"/>
                  </a:lnTo>
                  <a:cubicBezTo>
                    <a:pt x="5528" y="2308"/>
                    <a:pt x="5193" y="2401"/>
                    <a:pt x="4895" y="2494"/>
                  </a:cubicBezTo>
                  <a:cubicBezTo>
                    <a:pt x="4831" y="2289"/>
                    <a:pt x="4676" y="2202"/>
                    <a:pt x="4518" y="2202"/>
                  </a:cubicBezTo>
                  <a:cubicBezTo>
                    <a:pt x="4261" y="2202"/>
                    <a:pt x="3998" y="2432"/>
                    <a:pt x="4113" y="2755"/>
                  </a:cubicBezTo>
                  <a:cubicBezTo>
                    <a:pt x="3964" y="2811"/>
                    <a:pt x="3816" y="2867"/>
                    <a:pt x="3667" y="2923"/>
                  </a:cubicBezTo>
                  <a:cubicBezTo>
                    <a:pt x="2959" y="3183"/>
                    <a:pt x="2289" y="3499"/>
                    <a:pt x="1638" y="3872"/>
                  </a:cubicBezTo>
                  <a:cubicBezTo>
                    <a:pt x="1588" y="3664"/>
                    <a:pt x="1420" y="3567"/>
                    <a:pt x="1250" y="3567"/>
                  </a:cubicBezTo>
                  <a:cubicBezTo>
                    <a:pt x="1040" y="3567"/>
                    <a:pt x="828" y="3716"/>
                    <a:pt x="838" y="3983"/>
                  </a:cubicBezTo>
                  <a:cubicBezTo>
                    <a:pt x="838" y="4114"/>
                    <a:pt x="894" y="4225"/>
                    <a:pt x="987" y="4300"/>
                  </a:cubicBezTo>
                  <a:lnTo>
                    <a:pt x="894" y="4356"/>
                  </a:lnTo>
                  <a:cubicBezTo>
                    <a:pt x="652" y="4523"/>
                    <a:pt x="428" y="4728"/>
                    <a:pt x="224" y="4933"/>
                  </a:cubicBezTo>
                  <a:lnTo>
                    <a:pt x="0" y="5137"/>
                  </a:lnTo>
                  <a:lnTo>
                    <a:pt x="242" y="4951"/>
                  </a:lnTo>
                  <a:cubicBezTo>
                    <a:pt x="466" y="4765"/>
                    <a:pt x="689" y="4598"/>
                    <a:pt x="931" y="4449"/>
                  </a:cubicBezTo>
                  <a:lnTo>
                    <a:pt x="1098" y="4356"/>
                  </a:lnTo>
                  <a:cubicBezTo>
                    <a:pt x="1136" y="4374"/>
                    <a:pt x="1191" y="4393"/>
                    <a:pt x="1229" y="4393"/>
                  </a:cubicBezTo>
                  <a:cubicBezTo>
                    <a:pt x="1415" y="4393"/>
                    <a:pt x="1582" y="4263"/>
                    <a:pt x="1619" y="4076"/>
                  </a:cubicBezTo>
                  <a:cubicBezTo>
                    <a:pt x="2308" y="3760"/>
                    <a:pt x="3034" y="3481"/>
                    <a:pt x="3760" y="3239"/>
                  </a:cubicBezTo>
                  <a:cubicBezTo>
                    <a:pt x="5156" y="2829"/>
                    <a:pt x="6570" y="2476"/>
                    <a:pt x="7984" y="2234"/>
                  </a:cubicBezTo>
                  <a:cubicBezTo>
                    <a:pt x="8785" y="2085"/>
                    <a:pt x="9585" y="1955"/>
                    <a:pt x="10422" y="1843"/>
                  </a:cubicBezTo>
                  <a:cubicBezTo>
                    <a:pt x="11260" y="1750"/>
                    <a:pt x="12097" y="1638"/>
                    <a:pt x="12953" y="1545"/>
                  </a:cubicBezTo>
                  <a:cubicBezTo>
                    <a:pt x="13791" y="1452"/>
                    <a:pt x="14647" y="1378"/>
                    <a:pt x="15485" y="1322"/>
                  </a:cubicBezTo>
                  <a:cubicBezTo>
                    <a:pt x="16322" y="1248"/>
                    <a:pt x="17141" y="1192"/>
                    <a:pt x="17941" y="1155"/>
                  </a:cubicBezTo>
                  <a:cubicBezTo>
                    <a:pt x="19542" y="1061"/>
                    <a:pt x="21031" y="1024"/>
                    <a:pt x="22315" y="1006"/>
                  </a:cubicBezTo>
                  <a:lnTo>
                    <a:pt x="22612" y="1006"/>
                  </a:lnTo>
                  <a:cubicBezTo>
                    <a:pt x="22650" y="1024"/>
                    <a:pt x="22705" y="1024"/>
                    <a:pt x="22743" y="1024"/>
                  </a:cubicBezTo>
                  <a:cubicBezTo>
                    <a:pt x="22799" y="1024"/>
                    <a:pt x="22854" y="1024"/>
                    <a:pt x="22910" y="987"/>
                  </a:cubicBezTo>
                  <a:lnTo>
                    <a:pt x="25404" y="987"/>
                  </a:lnTo>
                  <a:cubicBezTo>
                    <a:pt x="25776" y="987"/>
                    <a:pt x="26074" y="1006"/>
                    <a:pt x="26279" y="1024"/>
                  </a:cubicBezTo>
                  <a:lnTo>
                    <a:pt x="26595" y="1024"/>
                  </a:lnTo>
                  <a:lnTo>
                    <a:pt x="26279" y="968"/>
                  </a:lnTo>
                  <a:cubicBezTo>
                    <a:pt x="26111" y="950"/>
                    <a:pt x="25813" y="913"/>
                    <a:pt x="25441" y="875"/>
                  </a:cubicBezTo>
                  <a:lnTo>
                    <a:pt x="24548" y="782"/>
                  </a:lnTo>
                  <a:lnTo>
                    <a:pt x="24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51853" y="1604351"/>
              <a:ext cx="54365" cy="45604"/>
            </a:xfrm>
            <a:custGeom>
              <a:avLst/>
              <a:gdLst/>
              <a:ahLst/>
              <a:cxnLst/>
              <a:rect l="l" t="t" r="r" b="b"/>
              <a:pathLst>
                <a:path w="968" h="812" extrusionOk="0">
                  <a:moveTo>
                    <a:pt x="558" y="1"/>
                  </a:moveTo>
                  <a:cubicBezTo>
                    <a:pt x="186" y="1"/>
                    <a:pt x="0" y="429"/>
                    <a:pt x="261" y="689"/>
                  </a:cubicBezTo>
                  <a:cubicBezTo>
                    <a:pt x="345" y="774"/>
                    <a:pt x="449" y="811"/>
                    <a:pt x="552" y="811"/>
                  </a:cubicBezTo>
                  <a:cubicBezTo>
                    <a:pt x="764" y="811"/>
                    <a:pt x="968" y="649"/>
                    <a:pt x="968" y="410"/>
                  </a:cubicBezTo>
                  <a:cubicBezTo>
                    <a:pt x="968" y="168"/>
                    <a:pt x="782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771012" y="1541674"/>
              <a:ext cx="53354" cy="45548"/>
            </a:xfrm>
            <a:custGeom>
              <a:avLst/>
              <a:gdLst/>
              <a:ahLst/>
              <a:cxnLst/>
              <a:rect l="l" t="t" r="r" b="b"/>
              <a:pathLst>
                <a:path w="950" h="811" extrusionOk="0">
                  <a:moveTo>
                    <a:pt x="540" y="0"/>
                  </a:moveTo>
                  <a:cubicBezTo>
                    <a:pt x="186" y="0"/>
                    <a:pt x="0" y="428"/>
                    <a:pt x="261" y="689"/>
                  </a:cubicBezTo>
                  <a:cubicBezTo>
                    <a:pt x="346" y="773"/>
                    <a:pt x="448" y="811"/>
                    <a:pt x="547" y="811"/>
                  </a:cubicBezTo>
                  <a:cubicBezTo>
                    <a:pt x="754" y="811"/>
                    <a:pt x="950" y="648"/>
                    <a:pt x="950" y="409"/>
                  </a:cubicBezTo>
                  <a:cubicBezTo>
                    <a:pt x="950" y="186"/>
                    <a:pt x="763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47319" y="1495677"/>
              <a:ext cx="54421" cy="45548"/>
            </a:xfrm>
            <a:custGeom>
              <a:avLst/>
              <a:gdLst/>
              <a:ahLst/>
              <a:cxnLst/>
              <a:rect l="l" t="t" r="r" b="b"/>
              <a:pathLst>
                <a:path w="969" h="811" extrusionOk="0">
                  <a:moveTo>
                    <a:pt x="559" y="0"/>
                  </a:moveTo>
                  <a:cubicBezTo>
                    <a:pt x="187" y="0"/>
                    <a:pt x="1" y="447"/>
                    <a:pt x="261" y="689"/>
                  </a:cubicBezTo>
                  <a:cubicBezTo>
                    <a:pt x="346" y="773"/>
                    <a:pt x="450" y="811"/>
                    <a:pt x="552" y="811"/>
                  </a:cubicBezTo>
                  <a:cubicBezTo>
                    <a:pt x="765" y="811"/>
                    <a:pt x="968" y="648"/>
                    <a:pt x="968" y="410"/>
                  </a:cubicBezTo>
                  <a:cubicBezTo>
                    <a:pt x="968" y="186"/>
                    <a:pt x="782" y="0"/>
                    <a:pt x="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16325" y="1470572"/>
              <a:ext cx="53354" cy="45604"/>
            </a:xfrm>
            <a:custGeom>
              <a:avLst/>
              <a:gdLst/>
              <a:ahLst/>
              <a:cxnLst/>
              <a:rect l="l" t="t" r="r" b="b"/>
              <a:pathLst>
                <a:path w="950" h="812" extrusionOk="0">
                  <a:moveTo>
                    <a:pt x="540" y="0"/>
                  </a:moveTo>
                  <a:cubicBezTo>
                    <a:pt x="187" y="0"/>
                    <a:pt x="1" y="447"/>
                    <a:pt x="261" y="689"/>
                  </a:cubicBezTo>
                  <a:cubicBezTo>
                    <a:pt x="340" y="774"/>
                    <a:pt x="440" y="811"/>
                    <a:pt x="539" y="811"/>
                  </a:cubicBezTo>
                  <a:cubicBezTo>
                    <a:pt x="746" y="811"/>
                    <a:pt x="950" y="649"/>
                    <a:pt x="950" y="410"/>
                  </a:cubicBezTo>
                  <a:cubicBezTo>
                    <a:pt x="950" y="187"/>
                    <a:pt x="76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25421" y="1299389"/>
              <a:ext cx="709782" cy="69585"/>
            </a:xfrm>
            <a:custGeom>
              <a:avLst/>
              <a:gdLst/>
              <a:ahLst/>
              <a:cxnLst/>
              <a:rect l="l" t="t" r="r" b="b"/>
              <a:pathLst>
                <a:path w="12638" h="1239" extrusionOk="0">
                  <a:moveTo>
                    <a:pt x="6422" y="1"/>
                  </a:moveTo>
                  <a:cubicBezTo>
                    <a:pt x="6259" y="1"/>
                    <a:pt x="6096" y="80"/>
                    <a:pt x="5994" y="238"/>
                  </a:cubicBezTo>
                  <a:cubicBezTo>
                    <a:pt x="5696" y="238"/>
                    <a:pt x="5417" y="238"/>
                    <a:pt x="5138" y="257"/>
                  </a:cubicBezTo>
                  <a:cubicBezTo>
                    <a:pt x="4747" y="257"/>
                    <a:pt x="4356" y="294"/>
                    <a:pt x="3984" y="313"/>
                  </a:cubicBezTo>
                  <a:cubicBezTo>
                    <a:pt x="3258" y="350"/>
                    <a:pt x="2551" y="406"/>
                    <a:pt x="1974" y="480"/>
                  </a:cubicBezTo>
                  <a:lnTo>
                    <a:pt x="1732" y="517"/>
                  </a:lnTo>
                  <a:cubicBezTo>
                    <a:pt x="1648" y="417"/>
                    <a:pt x="1520" y="347"/>
                    <a:pt x="1387" y="347"/>
                  </a:cubicBezTo>
                  <a:cubicBezTo>
                    <a:pt x="1372" y="347"/>
                    <a:pt x="1356" y="348"/>
                    <a:pt x="1341" y="350"/>
                  </a:cubicBezTo>
                  <a:cubicBezTo>
                    <a:pt x="1327" y="349"/>
                    <a:pt x="1314" y="348"/>
                    <a:pt x="1300" y="348"/>
                  </a:cubicBezTo>
                  <a:cubicBezTo>
                    <a:pt x="1128" y="348"/>
                    <a:pt x="962" y="456"/>
                    <a:pt x="876" y="629"/>
                  </a:cubicBezTo>
                  <a:lnTo>
                    <a:pt x="541" y="685"/>
                  </a:lnTo>
                  <a:lnTo>
                    <a:pt x="1" y="778"/>
                  </a:lnTo>
                  <a:lnTo>
                    <a:pt x="541" y="741"/>
                  </a:lnTo>
                  <a:lnTo>
                    <a:pt x="857" y="704"/>
                  </a:lnTo>
                  <a:lnTo>
                    <a:pt x="857" y="704"/>
                  </a:lnTo>
                  <a:cubicBezTo>
                    <a:pt x="838" y="722"/>
                    <a:pt x="838" y="759"/>
                    <a:pt x="857" y="778"/>
                  </a:cubicBezTo>
                  <a:cubicBezTo>
                    <a:pt x="876" y="1085"/>
                    <a:pt x="1113" y="1239"/>
                    <a:pt x="1350" y="1239"/>
                  </a:cubicBezTo>
                  <a:cubicBezTo>
                    <a:pt x="1588" y="1239"/>
                    <a:pt x="1825" y="1085"/>
                    <a:pt x="1843" y="778"/>
                  </a:cubicBezTo>
                  <a:cubicBezTo>
                    <a:pt x="1843" y="741"/>
                    <a:pt x="1825" y="685"/>
                    <a:pt x="1825" y="648"/>
                  </a:cubicBezTo>
                  <a:lnTo>
                    <a:pt x="1974" y="648"/>
                  </a:lnTo>
                  <a:cubicBezTo>
                    <a:pt x="2569" y="610"/>
                    <a:pt x="3258" y="592"/>
                    <a:pt x="4002" y="573"/>
                  </a:cubicBezTo>
                  <a:cubicBezTo>
                    <a:pt x="4375" y="573"/>
                    <a:pt x="4747" y="536"/>
                    <a:pt x="5138" y="536"/>
                  </a:cubicBezTo>
                  <a:lnTo>
                    <a:pt x="5919" y="517"/>
                  </a:lnTo>
                  <a:cubicBezTo>
                    <a:pt x="5984" y="769"/>
                    <a:pt x="6198" y="894"/>
                    <a:pt x="6412" y="894"/>
                  </a:cubicBezTo>
                  <a:cubicBezTo>
                    <a:pt x="6626" y="894"/>
                    <a:pt x="6840" y="769"/>
                    <a:pt x="6906" y="517"/>
                  </a:cubicBezTo>
                  <a:lnTo>
                    <a:pt x="7483" y="517"/>
                  </a:lnTo>
                  <a:cubicBezTo>
                    <a:pt x="7873" y="517"/>
                    <a:pt x="8264" y="517"/>
                    <a:pt x="8636" y="536"/>
                  </a:cubicBezTo>
                  <a:cubicBezTo>
                    <a:pt x="9381" y="536"/>
                    <a:pt x="10069" y="555"/>
                    <a:pt x="10646" y="592"/>
                  </a:cubicBezTo>
                  <a:lnTo>
                    <a:pt x="11335" y="610"/>
                  </a:lnTo>
                  <a:cubicBezTo>
                    <a:pt x="11335" y="648"/>
                    <a:pt x="11316" y="666"/>
                    <a:pt x="11316" y="704"/>
                  </a:cubicBezTo>
                  <a:cubicBezTo>
                    <a:pt x="11344" y="1011"/>
                    <a:pt x="11582" y="1164"/>
                    <a:pt x="11819" y="1164"/>
                  </a:cubicBezTo>
                  <a:cubicBezTo>
                    <a:pt x="12056" y="1164"/>
                    <a:pt x="12293" y="1011"/>
                    <a:pt x="12321" y="704"/>
                  </a:cubicBezTo>
                  <a:cubicBezTo>
                    <a:pt x="12321" y="685"/>
                    <a:pt x="12321" y="666"/>
                    <a:pt x="12321" y="648"/>
                  </a:cubicBezTo>
                  <a:lnTo>
                    <a:pt x="12638" y="666"/>
                  </a:lnTo>
                  <a:cubicBezTo>
                    <a:pt x="12638" y="666"/>
                    <a:pt x="12526" y="648"/>
                    <a:pt x="12321" y="610"/>
                  </a:cubicBezTo>
                  <a:cubicBezTo>
                    <a:pt x="12251" y="416"/>
                    <a:pt x="12079" y="255"/>
                    <a:pt x="11855" y="255"/>
                  </a:cubicBezTo>
                  <a:cubicBezTo>
                    <a:pt x="11843" y="255"/>
                    <a:pt x="11831" y="256"/>
                    <a:pt x="11819" y="257"/>
                  </a:cubicBezTo>
                  <a:cubicBezTo>
                    <a:pt x="11651" y="257"/>
                    <a:pt x="11484" y="331"/>
                    <a:pt x="11391" y="480"/>
                  </a:cubicBezTo>
                  <a:cubicBezTo>
                    <a:pt x="11167" y="462"/>
                    <a:pt x="10925" y="424"/>
                    <a:pt x="10665" y="406"/>
                  </a:cubicBezTo>
                  <a:cubicBezTo>
                    <a:pt x="10088" y="350"/>
                    <a:pt x="9381" y="294"/>
                    <a:pt x="8655" y="257"/>
                  </a:cubicBezTo>
                  <a:cubicBezTo>
                    <a:pt x="8283" y="257"/>
                    <a:pt x="7892" y="238"/>
                    <a:pt x="7501" y="238"/>
                  </a:cubicBezTo>
                  <a:lnTo>
                    <a:pt x="6850" y="238"/>
                  </a:lnTo>
                  <a:cubicBezTo>
                    <a:pt x="6747" y="80"/>
                    <a:pt x="6585" y="1"/>
                    <a:pt x="6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61960" y="1888644"/>
              <a:ext cx="312600" cy="965883"/>
            </a:xfrm>
            <a:custGeom>
              <a:avLst/>
              <a:gdLst/>
              <a:ahLst/>
              <a:cxnLst/>
              <a:rect l="l" t="t" r="r" b="b"/>
              <a:pathLst>
                <a:path w="5566" h="17198" extrusionOk="0">
                  <a:moveTo>
                    <a:pt x="1211" y="1"/>
                  </a:moveTo>
                  <a:lnTo>
                    <a:pt x="1" y="280"/>
                  </a:lnTo>
                  <a:lnTo>
                    <a:pt x="57" y="503"/>
                  </a:lnTo>
                  <a:cubicBezTo>
                    <a:pt x="94" y="634"/>
                    <a:pt x="131" y="838"/>
                    <a:pt x="206" y="1099"/>
                  </a:cubicBezTo>
                  <a:cubicBezTo>
                    <a:pt x="280" y="1359"/>
                    <a:pt x="355" y="1676"/>
                    <a:pt x="466" y="2048"/>
                  </a:cubicBezTo>
                  <a:cubicBezTo>
                    <a:pt x="522" y="2234"/>
                    <a:pt x="596" y="2420"/>
                    <a:pt x="671" y="2625"/>
                  </a:cubicBezTo>
                  <a:lnTo>
                    <a:pt x="708" y="2718"/>
                  </a:lnTo>
                  <a:cubicBezTo>
                    <a:pt x="727" y="2755"/>
                    <a:pt x="745" y="2792"/>
                    <a:pt x="764" y="2830"/>
                  </a:cubicBezTo>
                  <a:lnTo>
                    <a:pt x="820" y="2960"/>
                  </a:lnTo>
                  <a:cubicBezTo>
                    <a:pt x="838" y="2997"/>
                    <a:pt x="857" y="3034"/>
                    <a:pt x="876" y="3090"/>
                  </a:cubicBezTo>
                  <a:cubicBezTo>
                    <a:pt x="969" y="3258"/>
                    <a:pt x="1099" y="3388"/>
                    <a:pt x="1266" y="3481"/>
                  </a:cubicBezTo>
                  <a:cubicBezTo>
                    <a:pt x="1341" y="3537"/>
                    <a:pt x="1434" y="3555"/>
                    <a:pt x="1527" y="3555"/>
                  </a:cubicBezTo>
                  <a:cubicBezTo>
                    <a:pt x="1614" y="3555"/>
                    <a:pt x="1700" y="3539"/>
                    <a:pt x="1772" y="3522"/>
                  </a:cubicBezTo>
                  <a:lnTo>
                    <a:pt x="1772" y="3522"/>
                  </a:lnTo>
                  <a:cubicBezTo>
                    <a:pt x="1781" y="3542"/>
                    <a:pt x="1793" y="3560"/>
                    <a:pt x="1806" y="3574"/>
                  </a:cubicBezTo>
                  <a:cubicBezTo>
                    <a:pt x="1843" y="3686"/>
                    <a:pt x="1881" y="3797"/>
                    <a:pt x="1918" y="3909"/>
                  </a:cubicBezTo>
                  <a:cubicBezTo>
                    <a:pt x="1992" y="4151"/>
                    <a:pt x="2067" y="4393"/>
                    <a:pt x="2123" y="4653"/>
                  </a:cubicBezTo>
                  <a:cubicBezTo>
                    <a:pt x="2197" y="4895"/>
                    <a:pt x="2234" y="5137"/>
                    <a:pt x="2253" y="5398"/>
                  </a:cubicBezTo>
                  <a:cubicBezTo>
                    <a:pt x="2271" y="5510"/>
                    <a:pt x="2271" y="5621"/>
                    <a:pt x="2253" y="5714"/>
                  </a:cubicBezTo>
                  <a:cubicBezTo>
                    <a:pt x="2253" y="5789"/>
                    <a:pt x="2234" y="5863"/>
                    <a:pt x="2178" y="5919"/>
                  </a:cubicBezTo>
                  <a:cubicBezTo>
                    <a:pt x="2141" y="5938"/>
                    <a:pt x="2104" y="5975"/>
                    <a:pt x="2067" y="5993"/>
                  </a:cubicBezTo>
                  <a:cubicBezTo>
                    <a:pt x="2011" y="6031"/>
                    <a:pt x="1936" y="6086"/>
                    <a:pt x="1862" y="6142"/>
                  </a:cubicBezTo>
                  <a:cubicBezTo>
                    <a:pt x="1769" y="6217"/>
                    <a:pt x="1695" y="6310"/>
                    <a:pt x="1639" y="6403"/>
                  </a:cubicBezTo>
                  <a:cubicBezTo>
                    <a:pt x="1564" y="6496"/>
                    <a:pt x="1527" y="6608"/>
                    <a:pt x="1508" y="6719"/>
                  </a:cubicBezTo>
                  <a:cubicBezTo>
                    <a:pt x="1471" y="6887"/>
                    <a:pt x="1453" y="7073"/>
                    <a:pt x="1471" y="7259"/>
                  </a:cubicBezTo>
                  <a:cubicBezTo>
                    <a:pt x="1490" y="7426"/>
                    <a:pt x="1508" y="7594"/>
                    <a:pt x="1546" y="7743"/>
                  </a:cubicBezTo>
                  <a:cubicBezTo>
                    <a:pt x="1583" y="7910"/>
                    <a:pt x="1620" y="8059"/>
                    <a:pt x="1676" y="8208"/>
                  </a:cubicBezTo>
                  <a:cubicBezTo>
                    <a:pt x="1732" y="8376"/>
                    <a:pt x="1806" y="8524"/>
                    <a:pt x="1899" y="8673"/>
                  </a:cubicBezTo>
                  <a:cubicBezTo>
                    <a:pt x="1992" y="8841"/>
                    <a:pt x="2123" y="8990"/>
                    <a:pt x="2271" y="9101"/>
                  </a:cubicBezTo>
                  <a:cubicBezTo>
                    <a:pt x="2420" y="9194"/>
                    <a:pt x="2588" y="9269"/>
                    <a:pt x="2755" y="9325"/>
                  </a:cubicBezTo>
                  <a:cubicBezTo>
                    <a:pt x="2867" y="9343"/>
                    <a:pt x="2979" y="9399"/>
                    <a:pt x="3090" y="9474"/>
                  </a:cubicBezTo>
                  <a:cubicBezTo>
                    <a:pt x="3183" y="9529"/>
                    <a:pt x="3239" y="9623"/>
                    <a:pt x="3295" y="9734"/>
                  </a:cubicBezTo>
                  <a:cubicBezTo>
                    <a:pt x="3332" y="9771"/>
                    <a:pt x="3351" y="9846"/>
                    <a:pt x="3369" y="9902"/>
                  </a:cubicBezTo>
                  <a:cubicBezTo>
                    <a:pt x="3388" y="9958"/>
                    <a:pt x="3407" y="10013"/>
                    <a:pt x="3425" y="10088"/>
                  </a:cubicBezTo>
                  <a:cubicBezTo>
                    <a:pt x="3463" y="10237"/>
                    <a:pt x="3518" y="10386"/>
                    <a:pt x="3556" y="10516"/>
                  </a:cubicBezTo>
                  <a:cubicBezTo>
                    <a:pt x="3630" y="10795"/>
                    <a:pt x="3704" y="11074"/>
                    <a:pt x="3779" y="11353"/>
                  </a:cubicBezTo>
                  <a:cubicBezTo>
                    <a:pt x="4114" y="12433"/>
                    <a:pt x="4412" y="13456"/>
                    <a:pt x="4672" y="14312"/>
                  </a:cubicBezTo>
                  <a:cubicBezTo>
                    <a:pt x="5212" y="16043"/>
                    <a:pt x="5566" y="17197"/>
                    <a:pt x="5566" y="17197"/>
                  </a:cubicBezTo>
                  <a:cubicBezTo>
                    <a:pt x="5566" y="17197"/>
                    <a:pt x="5286" y="16025"/>
                    <a:pt x="4858" y="14275"/>
                  </a:cubicBezTo>
                  <a:cubicBezTo>
                    <a:pt x="4654" y="13382"/>
                    <a:pt x="4412" y="12340"/>
                    <a:pt x="4151" y="11242"/>
                  </a:cubicBezTo>
                  <a:cubicBezTo>
                    <a:pt x="4095" y="10962"/>
                    <a:pt x="4039" y="10683"/>
                    <a:pt x="3965" y="10404"/>
                  </a:cubicBezTo>
                  <a:lnTo>
                    <a:pt x="3872" y="9976"/>
                  </a:lnTo>
                  <a:cubicBezTo>
                    <a:pt x="3853" y="9902"/>
                    <a:pt x="3835" y="9827"/>
                    <a:pt x="3816" y="9753"/>
                  </a:cubicBezTo>
                  <a:cubicBezTo>
                    <a:pt x="3798" y="9660"/>
                    <a:pt x="3760" y="9585"/>
                    <a:pt x="3723" y="9511"/>
                  </a:cubicBezTo>
                  <a:cubicBezTo>
                    <a:pt x="3667" y="9343"/>
                    <a:pt x="3556" y="9176"/>
                    <a:pt x="3407" y="9064"/>
                  </a:cubicBezTo>
                  <a:cubicBezTo>
                    <a:pt x="3276" y="8953"/>
                    <a:pt x="3109" y="8859"/>
                    <a:pt x="2941" y="8804"/>
                  </a:cubicBezTo>
                  <a:cubicBezTo>
                    <a:pt x="2718" y="8748"/>
                    <a:pt x="2513" y="8599"/>
                    <a:pt x="2420" y="8376"/>
                  </a:cubicBezTo>
                  <a:cubicBezTo>
                    <a:pt x="2309" y="8134"/>
                    <a:pt x="2234" y="7873"/>
                    <a:pt x="2197" y="7613"/>
                  </a:cubicBezTo>
                  <a:cubicBezTo>
                    <a:pt x="2178" y="7482"/>
                    <a:pt x="2160" y="7333"/>
                    <a:pt x="2160" y="7203"/>
                  </a:cubicBezTo>
                  <a:cubicBezTo>
                    <a:pt x="2160" y="7091"/>
                    <a:pt x="2160" y="6980"/>
                    <a:pt x="2197" y="6868"/>
                  </a:cubicBezTo>
                  <a:cubicBezTo>
                    <a:pt x="2197" y="6831"/>
                    <a:pt x="2216" y="6812"/>
                    <a:pt x="2234" y="6775"/>
                  </a:cubicBezTo>
                  <a:cubicBezTo>
                    <a:pt x="2253" y="6756"/>
                    <a:pt x="2290" y="6719"/>
                    <a:pt x="2309" y="6719"/>
                  </a:cubicBezTo>
                  <a:cubicBezTo>
                    <a:pt x="2346" y="6682"/>
                    <a:pt x="2402" y="6645"/>
                    <a:pt x="2476" y="6608"/>
                  </a:cubicBezTo>
                  <a:cubicBezTo>
                    <a:pt x="2551" y="6552"/>
                    <a:pt x="2625" y="6496"/>
                    <a:pt x="2699" y="6440"/>
                  </a:cubicBezTo>
                  <a:cubicBezTo>
                    <a:pt x="2793" y="6366"/>
                    <a:pt x="2867" y="6273"/>
                    <a:pt x="2923" y="6161"/>
                  </a:cubicBezTo>
                  <a:cubicBezTo>
                    <a:pt x="2960" y="6068"/>
                    <a:pt x="2997" y="5975"/>
                    <a:pt x="3034" y="5863"/>
                  </a:cubicBezTo>
                  <a:cubicBezTo>
                    <a:pt x="3072" y="5696"/>
                    <a:pt x="3072" y="5528"/>
                    <a:pt x="3072" y="5342"/>
                  </a:cubicBezTo>
                  <a:cubicBezTo>
                    <a:pt x="3072" y="5044"/>
                    <a:pt x="3034" y="4747"/>
                    <a:pt x="2979" y="4449"/>
                  </a:cubicBezTo>
                  <a:cubicBezTo>
                    <a:pt x="2923" y="4170"/>
                    <a:pt x="2867" y="3890"/>
                    <a:pt x="2793" y="3630"/>
                  </a:cubicBezTo>
                  <a:cubicBezTo>
                    <a:pt x="2755" y="3500"/>
                    <a:pt x="2718" y="3369"/>
                    <a:pt x="2681" y="3239"/>
                  </a:cubicBezTo>
                  <a:cubicBezTo>
                    <a:pt x="2662" y="3165"/>
                    <a:pt x="2644" y="3109"/>
                    <a:pt x="2606" y="3034"/>
                  </a:cubicBezTo>
                  <a:lnTo>
                    <a:pt x="2569" y="2923"/>
                  </a:lnTo>
                  <a:lnTo>
                    <a:pt x="2495" y="2811"/>
                  </a:lnTo>
                  <a:cubicBezTo>
                    <a:pt x="2476" y="2774"/>
                    <a:pt x="2420" y="2699"/>
                    <a:pt x="2402" y="2662"/>
                  </a:cubicBezTo>
                  <a:cubicBezTo>
                    <a:pt x="2383" y="2644"/>
                    <a:pt x="2346" y="2606"/>
                    <a:pt x="2309" y="2588"/>
                  </a:cubicBezTo>
                  <a:cubicBezTo>
                    <a:pt x="2309" y="2569"/>
                    <a:pt x="2290" y="2550"/>
                    <a:pt x="2271" y="2550"/>
                  </a:cubicBezTo>
                  <a:lnTo>
                    <a:pt x="2197" y="2495"/>
                  </a:lnTo>
                  <a:cubicBezTo>
                    <a:pt x="2178" y="2476"/>
                    <a:pt x="2141" y="2476"/>
                    <a:pt x="2123" y="2457"/>
                  </a:cubicBezTo>
                  <a:cubicBezTo>
                    <a:pt x="2085" y="2439"/>
                    <a:pt x="2048" y="2439"/>
                    <a:pt x="2011" y="2439"/>
                  </a:cubicBezTo>
                  <a:cubicBezTo>
                    <a:pt x="1974" y="2420"/>
                    <a:pt x="1936" y="2420"/>
                    <a:pt x="1899" y="2420"/>
                  </a:cubicBezTo>
                  <a:lnTo>
                    <a:pt x="1788" y="2420"/>
                  </a:lnTo>
                  <a:cubicBezTo>
                    <a:pt x="1788" y="2420"/>
                    <a:pt x="1779" y="2428"/>
                    <a:pt x="1768" y="2428"/>
                  </a:cubicBezTo>
                  <a:cubicBezTo>
                    <a:pt x="1763" y="2428"/>
                    <a:pt x="1757" y="2426"/>
                    <a:pt x="1750" y="2420"/>
                  </a:cubicBezTo>
                  <a:cubicBezTo>
                    <a:pt x="1732" y="2402"/>
                    <a:pt x="1732" y="2383"/>
                    <a:pt x="1732" y="2364"/>
                  </a:cubicBezTo>
                  <a:lnTo>
                    <a:pt x="1732" y="2327"/>
                  </a:lnTo>
                  <a:lnTo>
                    <a:pt x="1695" y="2234"/>
                  </a:lnTo>
                  <a:cubicBezTo>
                    <a:pt x="1639" y="2067"/>
                    <a:pt x="1601" y="1880"/>
                    <a:pt x="1546" y="1713"/>
                  </a:cubicBezTo>
                  <a:cubicBezTo>
                    <a:pt x="1471" y="1359"/>
                    <a:pt x="1397" y="1062"/>
                    <a:pt x="1360" y="801"/>
                  </a:cubicBezTo>
                  <a:cubicBezTo>
                    <a:pt x="1304" y="540"/>
                    <a:pt x="1266" y="354"/>
                    <a:pt x="1248" y="205"/>
                  </a:cubicBezTo>
                  <a:cubicBezTo>
                    <a:pt x="1211" y="75"/>
                    <a:pt x="1211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386115" y="1885499"/>
              <a:ext cx="313611" cy="966894"/>
            </a:xfrm>
            <a:custGeom>
              <a:avLst/>
              <a:gdLst/>
              <a:ahLst/>
              <a:cxnLst/>
              <a:rect l="l" t="t" r="r" b="b"/>
              <a:pathLst>
                <a:path w="5584" h="17216" extrusionOk="0">
                  <a:moveTo>
                    <a:pt x="4355" y="1"/>
                  </a:moveTo>
                  <a:lnTo>
                    <a:pt x="4318" y="224"/>
                  </a:lnTo>
                  <a:cubicBezTo>
                    <a:pt x="4299" y="355"/>
                    <a:pt x="4262" y="559"/>
                    <a:pt x="4206" y="820"/>
                  </a:cubicBezTo>
                  <a:cubicBezTo>
                    <a:pt x="4150" y="1062"/>
                    <a:pt x="4094" y="1378"/>
                    <a:pt x="4001" y="1732"/>
                  </a:cubicBezTo>
                  <a:cubicBezTo>
                    <a:pt x="3964" y="1899"/>
                    <a:pt x="3927" y="2085"/>
                    <a:pt x="3853" y="2253"/>
                  </a:cubicBezTo>
                  <a:lnTo>
                    <a:pt x="3834" y="2346"/>
                  </a:lnTo>
                  <a:lnTo>
                    <a:pt x="3834" y="2365"/>
                  </a:lnTo>
                  <a:lnTo>
                    <a:pt x="3834" y="2383"/>
                  </a:lnTo>
                  <a:cubicBezTo>
                    <a:pt x="3834" y="2402"/>
                    <a:pt x="3815" y="2420"/>
                    <a:pt x="3815" y="2439"/>
                  </a:cubicBezTo>
                  <a:cubicBezTo>
                    <a:pt x="3809" y="2445"/>
                    <a:pt x="3803" y="2447"/>
                    <a:pt x="3797" y="2447"/>
                  </a:cubicBezTo>
                  <a:cubicBezTo>
                    <a:pt x="3784" y="2447"/>
                    <a:pt x="3772" y="2439"/>
                    <a:pt x="3759" y="2439"/>
                  </a:cubicBezTo>
                  <a:lnTo>
                    <a:pt x="3555" y="2439"/>
                  </a:lnTo>
                  <a:cubicBezTo>
                    <a:pt x="3518" y="2458"/>
                    <a:pt x="3480" y="2458"/>
                    <a:pt x="3443" y="2476"/>
                  </a:cubicBezTo>
                  <a:cubicBezTo>
                    <a:pt x="3424" y="2476"/>
                    <a:pt x="3387" y="2495"/>
                    <a:pt x="3369" y="2513"/>
                  </a:cubicBezTo>
                  <a:lnTo>
                    <a:pt x="3294" y="2551"/>
                  </a:lnTo>
                  <a:cubicBezTo>
                    <a:pt x="3276" y="2569"/>
                    <a:pt x="3257" y="2588"/>
                    <a:pt x="3238" y="2606"/>
                  </a:cubicBezTo>
                  <a:cubicBezTo>
                    <a:pt x="3220" y="2625"/>
                    <a:pt x="3183" y="2662"/>
                    <a:pt x="3164" y="2681"/>
                  </a:cubicBezTo>
                  <a:cubicBezTo>
                    <a:pt x="3127" y="2718"/>
                    <a:pt x="3089" y="2774"/>
                    <a:pt x="3071" y="2830"/>
                  </a:cubicBezTo>
                  <a:lnTo>
                    <a:pt x="2996" y="2941"/>
                  </a:lnTo>
                  <a:lnTo>
                    <a:pt x="2959" y="3053"/>
                  </a:lnTo>
                  <a:cubicBezTo>
                    <a:pt x="2922" y="3128"/>
                    <a:pt x="2903" y="3183"/>
                    <a:pt x="2885" y="3258"/>
                  </a:cubicBezTo>
                  <a:cubicBezTo>
                    <a:pt x="2829" y="3388"/>
                    <a:pt x="2792" y="3518"/>
                    <a:pt x="2773" y="3649"/>
                  </a:cubicBezTo>
                  <a:cubicBezTo>
                    <a:pt x="2699" y="3909"/>
                    <a:pt x="2643" y="4170"/>
                    <a:pt x="2587" y="4468"/>
                  </a:cubicBezTo>
                  <a:cubicBezTo>
                    <a:pt x="2531" y="4765"/>
                    <a:pt x="2494" y="5063"/>
                    <a:pt x="2494" y="5361"/>
                  </a:cubicBezTo>
                  <a:cubicBezTo>
                    <a:pt x="2475" y="5528"/>
                    <a:pt x="2494" y="5714"/>
                    <a:pt x="2531" y="5882"/>
                  </a:cubicBezTo>
                  <a:cubicBezTo>
                    <a:pt x="2550" y="5994"/>
                    <a:pt x="2587" y="6087"/>
                    <a:pt x="2643" y="6180"/>
                  </a:cubicBezTo>
                  <a:cubicBezTo>
                    <a:pt x="2699" y="6273"/>
                    <a:pt x="2773" y="6366"/>
                    <a:pt x="2848" y="6459"/>
                  </a:cubicBezTo>
                  <a:cubicBezTo>
                    <a:pt x="2922" y="6515"/>
                    <a:pt x="2996" y="6571"/>
                    <a:pt x="3089" y="6626"/>
                  </a:cubicBezTo>
                  <a:lnTo>
                    <a:pt x="3257" y="6719"/>
                  </a:lnTo>
                  <a:cubicBezTo>
                    <a:pt x="3276" y="6738"/>
                    <a:pt x="3294" y="6757"/>
                    <a:pt x="3331" y="6794"/>
                  </a:cubicBezTo>
                  <a:cubicBezTo>
                    <a:pt x="3350" y="6812"/>
                    <a:pt x="3369" y="6850"/>
                    <a:pt x="3369" y="6887"/>
                  </a:cubicBezTo>
                  <a:cubicBezTo>
                    <a:pt x="3406" y="6999"/>
                    <a:pt x="3406" y="7110"/>
                    <a:pt x="3406" y="7222"/>
                  </a:cubicBezTo>
                  <a:cubicBezTo>
                    <a:pt x="3406" y="7352"/>
                    <a:pt x="3387" y="7501"/>
                    <a:pt x="3369" y="7631"/>
                  </a:cubicBezTo>
                  <a:cubicBezTo>
                    <a:pt x="3331" y="7892"/>
                    <a:pt x="3257" y="8152"/>
                    <a:pt x="3145" y="8394"/>
                  </a:cubicBezTo>
                  <a:cubicBezTo>
                    <a:pt x="3034" y="8618"/>
                    <a:pt x="2848" y="8767"/>
                    <a:pt x="2624" y="8822"/>
                  </a:cubicBezTo>
                  <a:cubicBezTo>
                    <a:pt x="2438" y="8878"/>
                    <a:pt x="2289" y="8971"/>
                    <a:pt x="2159" y="9083"/>
                  </a:cubicBezTo>
                  <a:cubicBezTo>
                    <a:pt x="2010" y="9195"/>
                    <a:pt x="1898" y="9344"/>
                    <a:pt x="1824" y="9530"/>
                  </a:cubicBezTo>
                  <a:cubicBezTo>
                    <a:pt x="1787" y="9604"/>
                    <a:pt x="1768" y="9679"/>
                    <a:pt x="1750" y="9753"/>
                  </a:cubicBezTo>
                  <a:cubicBezTo>
                    <a:pt x="1731" y="9827"/>
                    <a:pt x="1694" y="9920"/>
                    <a:pt x="1675" y="9995"/>
                  </a:cubicBezTo>
                  <a:lnTo>
                    <a:pt x="1601" y="10423"/>
                  </a:lnTo>
                  <a:cubicBezTo>
                    <a:pt x="1526" y="10702"/>
                    <a:pt x="1470" y="10981"/>
                    <a:pt x="1396" y="11260"/>
                  </a:cubicBezTo>
                  <a:cubicBezTo>
                    <a:pt x="1154" y="12377"/>
                    <a:pt x="912" y="13401"/>
                    <a:pt x="707" y="14275"/>
                  </a:cubicBezTo>
                  <a:cubicBezTo>
                    <a:pt x="298" y="16043"/>
                    <a:pt x="0" y="17216"/>
                    <a:pt x="0" y="17216"/>
                  </a:cubicBezTo>
                  <a:cubicBezTo>
                    <a:pt x="0" y="17216"/>
                    <a:pt x="354" y="16062"/>
                    <a:pt x="893" y="14331"/>
                  </a:cubicBezTo>
                  <a:lnTo>
                    <a:pt x="1787" y="11372"/>
                  </a:lnTo>
                  <a:cubicBezTo>
                    <a:pt x="1861" y="11093"/>
                    <a:pt x="1936" y="10814"/>
                    <a:pt x="2029" y="10535"/>
                  </a:cubicBezTo>
                  <a:lnTo>
                    <a:pt x="2140" y="10107"/>
                  </a:lnTo>
                  <a:cubicBezTo>
                    <a:pt x="2159" y="10032"/>
                    <a:pt x="2178" y="9976"/>
                    <a:pt x="2196" y="9920"/>
                  </a:cubicBezTo>
                  <a:cubicBezTo>
                    <a:pt x="2215" y="9846"/>
                    <a:pt x="2252" y="9790"/>
                    <a:pt x="2271" y="9734"/>
                  </a:cubicBezTo>
                  <a:cubicBezTo>
                    <a:pt x="2326" y="9641"/>
                    <a:pt x="2382" y="9548"/>
                    <a:pt x="2475" y="9474"/>
                  </a:cubicBezTo>
                  <a:cubicBezTo>
                    <a:pt x="2587" y="9418"/>
                    <a:pt x="2699" y="9362"/>
                    <a:pt x="2810" y="9344"/>
                  </a:cubicBezTo>
                  <a:cubicBezTo>
                    <a:pt x="2978" y="9288"/>
                    <a:pt x="3145" y="9213"/>
                    <a:pt x="3294" y="9120"/>
                  </a:cubicBezTo>
                  <a:cubicBezTo>
                    <a:pt x="3443" y="9009"/>
                    <a:pt x="3573" y="8860"/>
                    <a:pt x="3685" y="8692"/>
                  </a:cubicBezTo>
                  <a:cubicBezTo>
                    <a:pt x="3759" y="8543"/>
                    <a:pt x="3834" y="8394"/>
                    <a:pt x="3890" y="8227"/>
                  </a:cubicBezTo>
                  <a:cubicBezTo>
                    <a:pt x="3946" y="8078"/>
                    <a:pt x="3983" y="7929"/>
                    <a:pt x="4020" y="7762"/>
                  </a:cubicBezTo>
                  <a:cubicBezTo>
                    <a:pt x="4057" y="7613"/>
                    <a:pt x="4076" y="7445"/>
                    <a:pt x="4094" y="7278"/>
                  </a:cubicBezTo>
                  <a:cubicBezTo>
                    <a:pt x="4113" y="7092"/>
                    <a:pt x="4113" y="6906"/>
                    <a:pt x="4057" y="6719"/>
                  </a:cubicBezTo>
                  <a:cubicBezTo>
                    <a:pt x="4039" y="6608"/>
                    <a:pt x="4001" y="6515"/>
                    <a:pt x="3927" y="6422"/>
                  </a:cubicBezTo>
                  <a:cubicBezTo>
                    <a:pt x="3871" y="6310"/>
                    <a:pt x="3797" y="6236"/>
                    <a:pt x="3704" y="6161"/>
                  </a:cubicBezTo>
                  <a:cubicBezTo>
                    <a:pt x="3629" y="6105"/>
                    <a:pt x="3555" y="6049"/>
                    <a:pt x="3499" y="6012"/>
                  </a:cubicBezTo>
                  <a:cubicBezTo>
                    <a:pt x="3462" y="5994"/>
                    <a:pt x="3424" y="5956"/>
                    <a:pt x="3387" y="5919"/>
                  </a:cubicBezTo>
                  <a:cubicBezTo>
                    <a:pt x="3350" y="5863"/>
                    <a:pt x="3313" y="5807"/>
                    <a:pt x="3313" y="5733"/>
                  </a:cubicBezTo>
                  <a:cubicBezTo>
                    <a:pt x="3294" y="5621"/>
                    <a:pt x="3294" y="5510"/>
                    <a:pt x="3313" y="5417"/>
                  </a:cubicBezTo>
                  <a:cubicBezTo>
                    <a:pt x="3331" y="5156"/>
                    <a:pt x="3387" y="4914"/>
                    <a:pt x="3443" y="4654"/>
                  </a:cubicBezTo>
                  <a:cubicBezTo>
                    <a:pt x="3499" y="4412"/>
                    <a:pt x="3573" y="4151"/>
                    <a:pt x="3648" y="3928"/>
                  </a:cubicBezTo>
                  <a:cubicBezTo>
                    <a:pt x="3685" y="3798"/>
                    <a:pt x="3722" y="3686"/>
                    <a:pt x="3778" y="3593"/>
                  </a:cubicBezTo>
                  <a:cubicBezTo>
                    <a:pt x="3786" y="3571"/>
                    <a:pt x="3793" y="3548"/>
                    <a:pt x="3800" y="3527"/>
                  </a:cubicBezTo>
                  <a:lnTo>
                    <a:pt x="3800" y="3527"/>
                  </a:lnTo>
                  <a:cubicBezTo>
                    <a:pt x="3883" y="3558"/>
                    <a:pt x="3953" y="3574"/>
                    <a:pt x="4039" y="3574"/>
                  </a:cubicBezTo>
                  <a:cubicBezTo>
                    <a:pt x="4132" y="3574"/>
                    <a:pt x="4225" y="3537"/>
                    <a:pt x="4299" y="3500"/>
                  </a:cubicBezTo>
                  <a:cubicBezTo>
                    <a:pt x="4467" y="3407"/>
                    <a:pt x="4597" y="3258"/>
                    <a:pt x="4690" y="3090"/>
                  </a:cubicBezTo>
                  <a:cubicBezTo>
                    <a:pt x="4709" y="3053"/>
                    <a:pt x="4746" y="3016"/>
                    <a:pt x="4764" y="2979"/>
                  </a:cubicBezTo>
                  <a:lnTo>
                    <a:pt x="4820" y="2848"/>
                  </a:lnTo>
                  <a:cubicBezTo>
                    <a:pt x="4839" y="2811"/>
                    <a:pt x="4858" y="2774"/>
                    <a:pt x="4858" y="2737"/>
                  </a:cubicBezTo>
                  <a:lnTo>
                    <a:pt x="4895" y="2644"/>
                  </a:lnTo>
                  <a:cubicBezTo>
                    <a:pt x="4988" y="2439"/>
                    <a:pt x="5044" y="2234"/>
                    <a:pt x="5099" y="2067"/>
                  </a:cubicBezTo>
                  <a:cubicBezTo>
                    <a:pt x="5211" y="1695"/>
                    <a:pt x="5304" y="1378"/>
                    <a:pt x="5360" y="1118"/>
                  </a:cubicBezTo>
                  <a:cubicBezTo>
                    <a:pt x="5434" y="857"/>
                    <a:pt x="5490" y="652"/>
                    <a:pt x="5528" y="522"/>
                  </a:cubicBezTo>
                  <a:lnTo>
                    <a:pt x="5583" y="299"/>
                  </a:lnTo>
                  <a:lnTo>
                    <a:pt x="43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01361" y="2207478"/>
              <a:ext cx="73236" cy="556065"/>
            </a:xfrm>
            <a:custGeom>
              <a:avLst/>
              <a:gdLst/>
              <a:ahLst/>
              <a:cxnLst/>
              <a:rect l="l" t="t" r="r" b="b"/>
              <a:pathLst>
                <a:path w="1304" h="9901" extrusionOk="0">
                  <a:moveTo>
                    <a:pt x="75" y="0"/>
                  </a:moveTo>
                  <a:cubicBezTo>
                    <a:pt x="75" y="0"/>
                    <a:pt x="56" y="149"/>
                    <a:pt x="38" y="428"/>
                  </a:cubicBezTo>
                  <a:cubicBezTo>
                    <a:pt x="38" y="707"/>
                    <a:pt x="19" y="1098"/>
                    <a:pt x="1" y="1563"/>
                  </a:cubicBezTo>
                  <a:cubicBezTo>
                    <a:pt x="1" y="2047"/>
                    <a:pt x="19" y="2587"/>
                    <a:pt x="56" y="3164"/>
                  </a:cubicBezTo>
                  <a:cubicBezTo>
                    <a:pt x="75" y="3462"/>
                    <a:pt x="94" y="3759"/>
                    <a:pt x="112" y="4076"/>
                  </a:cubicBezTo>
                  <a:cubicBezTo>
                    <a:pt x="149" y="4374"/>
                    <a:pt x="168" y="4690"/>
                    <a:pt x="205" y="5006"/>
                  </a:cubicBezTo>
                  <a:cubicBezTo>
                    <a:pt x="242" y="5323"/>
                    <a:pt x="298" y="5620"/>
                    <a:pt x="336" y="5937"/>
                  </a:cubicBezTo>
                  <a:cubicBezTo>
                    <a:pt x="373" y="6235"/>
                    <a:pt x="429" y="6532"/>
                    <a:pt x="466" y="6830"/>
                  </a:cubicBezTo>
                  <a:cubicBezTo>
                    <a:pt x="559" y="7407"/>
                    <a:pt x="689" y="7928"/>
                    <a:pt x="782" y="8393"/>
                  </a:cubicBezTo>
                  <a:cubicBezTo>
                    <a:pt x="894" y="8859"/>
                    <a:pt x="1005" y="9231"/>
                    <a:pt x="1080" y="9492"/>
                  </a:cubicBezTo>
                  <a:cubicBezTo>
                    <a:pt x="1173" y="9752"/>
                    <a:pt x="1229" y="9901"/>
                    <a:pt x="1229" y="9901"/>
                  </a:cubicBezTo>
                  <a:cubicBezTo>
                    <a:pt x="1229" y="9901"/>
                    <a:pt x="1247" y="9752"/>
                    <a:pt x="1266" y="9473"/>
                  </a:cubicBezTo>
                  <a:cubicBezTo>
                    <a:pt x="1266" y="9194"/>
                    <a:pt x="1285" y="8803"/>
                    <a:pt x="1303" y="8338"/>
                  </a:cubicBezTo>
                  <a:cubicBezTo>
                    <a:pt x="1303" y="7854"/>
                    <a:pt x="1285" y="7314"/>
                    <a:pt x="1247" y="6737"/>
                  </a:cubicBezTo>
                  <a:cubicBezTo>
                    <a:pt x="1229" y="6439"/>
                    <a:pt x="1210" y="6142"/>
                    <a:pt x="1192" y="5825"/>
                  </a:cubicBezTo>
                  <a:cubicBezTo>
                    <a:pt x="1154" y="5527"/>
                    <a:pt x="1136" y="5211"/>
                    <a:pt x="1099" y="4895"/>
                  </a:cubicBezTo>
                  <a:cubicBezTo>
                    <a:pt x="1061" y="4578"/>
                    <a:pt x="1024" y="4281"/>
                    <a:pt x="968" y="3964"/>
                  </a:cubicBezTo>
                  <a:cubicBezTo>
                    <a:pt x="931" y="3666"/>
                    <a:pt x="875" y="3369"/>
                    <a:pt x="838" y="3089"/>
                  </a:cubicBezTo>
                  <a:cubicBezTo>
                    <a:pt x="726" y="2512"/>
                    <a:pt x="615" y="1973"/>
                    <a:pt x="503" y="1508"/>
                  </a:cubicBezTo>
                  <a:cubicBezTo>
                    <a:pt x="410" y="1061"/>
                    <a:pt x="298" y="670"/>
                    <a:pt x="224" y="409"/>
                  </a:cubicBezTo>
                  <a:cubicBezTo>
                    <a:pt x="131" y="149"/>
                    <a:pt x="75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709046" y="1822822"/>
              <a:ext cx="116088" cy="733819"/>
            </a:xfrm>
            <a:custGeom>
              <a:avLst/>
              <a:gdLst/>
              <a:ahLst/>
              <a:cxnLst/>
              <a:rect l="l" t="t" r="r" b="b"/>
              <a:pathLst>
                <a:path w="2067" h="13066" extrusionOk="0">
                  <a:moveTo>
                    <a:pt x="2048" y="0"/>
                  </a:moveTo>
                  <a:cubicBezTo>
                    <a:pt x="2048" y="0"/>
                    <a:pt x="1974" y="224"/>
                    <a:pt x="1899" y="577"/>
                  </a:cubicBezTo>
                  <a:cubicBezTo>
                    <a:pt x="1806" y="931"/>
                    <a:pt x="1676" y="1433"/>
                    <a:pt x="1546" y="2029"/>
                  </a:cubicBezTo>
                  <a:cubicBezTo>
                    <a:pt x="1397" y="2643"/>
                    <a:pt x="1248" y="3350"/>
                    <a:pt x="1117" y="4113"/>
                  </a:cubicBezTo>
                  <a:cubicBezTo>
                    <a:pt x="1043" y="4485"/>
                    <a:pt x="969" y="4876"/>
                    <a:pt x="894" y="5286"/>
                  </a:cubicBezTo>
                  <a:cubicBezTo>
                    <a:pt x="838" y="5677"/>
                    <a:pt x="764" y="6086"/>
                    <a:pt x="689" y="6495"/>
                  </a:cubicBezTo>
                  <a:cubicBezTo>
                    <a:pt x="634" y="6905"/>
                    <a:pt x="578" y="7314"/>
                    <a:pt x="522" y="7724"/>
                  </a:cubicBezTo>
                  <a:cubicBezTo>
                    <a:pt x="447" y="8115"/>
                    <a:pt x="410" y="8524"/>
                    <a:pt x="354" y="8896"/>
                  </a:cubicBezTo>
                  <a:cubicBezTo>
                    <a:pt x="261" y="9659"/>
                    <a:pt x="187" y="10366"/>
                    <a:pt x="131" y="10999"/>
                  </a:cubicBezTo>
                  <a:cubicBezTo>
                    <a:pt x="75" y="11613"/>
                    <a:pt x="38" y="12134"/>
                    <a:pt x="19" y="12488"/>
                  </a:cubicBezTo>
                  <a:cubicBezTo>
                    <a:pt x="1" y="12860"/>
                    <a:pt x="1" y="13065"/>
                    <a:pt x="1" y="13065"/>
                  </a:cubicBezTo>
                  <a:cubicBezTo>
                    <a:pt x="1" y="13065"/>
                    <a:pt x="94" y="12879"/>
                    <a:pt x="206" y="12525"/>
                  </a:cubicBezTo>
                  <a:cubicBezTo>
                    <a:pt x="299" y="12172"/>
                    <a:pt x="466" y="11688"/>
                    <a:pt x="634" y="11092"/>
                  </a:cubicBezTo>
                  <a:cubicBezTo>
                    <a:pt x="801" y="10478"/>
                    <a:pt x="969" y="9771"/>
                    <a:pt x="1136" y="9027"/>
                  </a:cubicBezTo>
                  <a:cubicBezTo>
                    <a:pt x="1211" y="8636"/>
                    <a:pt x="1304" y="8245"/>
                    <a:pt x="1359" y="7835"/>
                  </a:cubicBezTo>
                  <a:cubicBezTo>
                    <a:pt x="1434" y="7445"/>
                    <a:pt x="1527" y="7035"/>
                    <a:pt x="1583" y="6626"/>
                  </a:cubicBezTo>
                  <a:cubicBezTo>
                    <a:pt x="1639" y="6216"/>
                    <a:pt x="1694" y="5807"/>
                    <a:pt x="1750" y="5397"/>
                  </a:cubicBezTo>
                  <a:cubicBezTo>
                    <a:pt x="1787" y="4988"/>
                    <a:pt x="1843" y="4597"/>
                    <a:pt x="1881" y="4206"/>
                  </a:cubicBezTo>
                  <a:cubicBezTo>
                    <a:pt x="1974" y="3443"/>
                    <a:pt x="2011" y="2717"/>
                    <a:pt x="2048" y="2085"/>
                  </a:cubicBezTo>
                  <a:cubicBezTo>
                    <a:pt x="2067" y="1471"/>
                    <a:pt x="2067" y="949"/>
                    <a:pt x="2067" y="577"/>
                  </a:cubicBezTo>
                  <a:cubicBezTo>
                    <a:pt x="2067" y="224"/>
                    <a:pt x="2048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57826" y="2702886"/>
              <a:ext cx="36674" cy="142203"/>
            </a:xfrm>
            <a:custGeom>
              <a:avLst/>
              <a:gdLst/>
              <a:ahLst/>
              <a:cxnLst/>
              <a:rect l="l" t="t" r="r" b="b"/>
              <a:pathLst>
                <a:path w="653" h="2532" extrusionOk="0">
                  <a:moveTo>
                    <a:pt x="503" y="1"/>
                  </a:moveTo>
                  <a:cubicBezTo>
                    <a:pt x="485" y="38"/>
                    <a:pt x="448" y="75"/>
                    <a:pt x="429" y="112"/>
                  </a:cubicBezTo>
                  <a:cubicBezTo>
                    <a:pt x="373" y="187"/>
                    <a:pt x="336" y="280"/>
                    <a:pt x="280" y="373"/>
                  </a:cubicBezTo>
                  <a:cubicBezTo>
                    <a:pt x="224" y="503"/>
                    <a:pt x="168" y="633"/>
                    <a:pt x="131" y="764"/>
                  </a:cubicBezTo>
                  <a:cubicBezTo>
                    <a:pt x="113" y="857"/>
                    <a:pt x="94" y="931"/>
                    <a:pt x="75" y="1006"/>
                  </a:cubicBezTo>
                  <a:cubicBezTo>
                    <a:pt x="57" y="1080"/>
                    <a:pt x="38" y="1154"/>
                    <a:pt x="38" y="1229"/>
                  </a:cubicBezTo>
                  <a:cubicBezTo>
                    <a:pt x="20" y="1303"/>
                    <a:pt x="1" y="1396"/>
                    <a:pt x="1" y="1471"/>
                  </a:cubicBezTo>
                  <a:lnTo>
                    <a:pt x="1" y="1694"/>
                  </a:lnTo>
                  <a:cubicBezTo>
                    <a:pt x="1" y="1843"/>
                    <a:pt x="20" y="1973"/>
                    <a:pt x="38" y="2122"/>
                  </a:cubicBezTo>
                  <a:cubicBezTo>
                    <a:pt x="57" y="2234"/>
                    <a:pt x="94" y="2345"/>
                    <a:pt x="113" y="2420"/>
                  </a:cubicBezTo>
                  <a:cubicBezTo>
                    <a:pt x="113" y="2457"/>
                    <a:pt x="131" y="2494"/>
                    <a:pt x="150" y="2532"/>
                  </a:cubicBezTo>
                  <a:cubicBezTo>
                    <a:pt x="187" y="2513"/>
                    <a:pt x="206" y="2476"/>
                    <a:pt x="224" y="2439"/>
                  </a:cubicBezTo>
                  <a:cubicBezTo>
                    <a:pt x="280" y="2345"/>
                    <a:pt x="336" y="2252"/>
                    <a:pt x="373" y="2159"/>
                  </a:cubicBezTo>
                  <a:cubicBezTo>
                    <a:pt x="448" y="2048"/>
                    <a:pt x="485" y="1917"/>
                    <a:pt x="522" y="1769"/>
                  </a:cubicBezTo>
                  <a:cubicBezTo>
                    <a:pt x="541" y="1694"/>
                    <a:pt x="578" y="1620"/>
                    <a:pt x="578" y="1545"/>
                  </a:cubicBezTo>
                  <a:cubicBezTo>
                    <a:pt x="596" y="1471"/>
                    <a:pt x="615" y="1378"/>
                    <a:pt x="634" y="1303"/>
                  </a:cubicBezTo>
                  <a:cubicBezTo>
                    <a:pt x="634" y="1229"/>
                    <a:pt x="652" y="1154"/>
                    <a:pt x="652" y="1080"/>
                  </a:cubicBezTo>
                  <a:lnTo>
                    <a:pt x="652" y="838"/>
                  </a:lnTo>
                  <a:cubicBezTo>
                    <a:pt x="652" y="708"/>
                    <a:pt x="634" y="559"/>
                    <a:pt x="615" y="429"/>
                  </a:cubicBezTo>
                  <a:cubicBezTo>
                    <a:pt x="596" y="298"/>
                    <a:pt x="559" y="205"/>
                    <a:pt x="559" y="131"/>
                  </a:cubicBezTo>
                  <a:cubicBezTo>
                    <a:pt x="541" y="75"/>
                    <a:pt x="522" y="38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986036" y="1860451"/>
              <a:ext cx="51276" cy="676309"/>
            </a:xfrm>
            <a:custGeom>
              <a:avLst/>
              <a:gdLst/>
              <a:ahLst/>
              <a:cxnLst/>
              <a:rect l="l" t="t" r="r" b="b"/>
              <a:pathLst>
                <a:path w="913" h="12042" extrusionOk="0">
                  <a:moveTo>
                    <a:pt x="38" y="0"/>
                  </a:moveTo>
                  <a:cubicBezTo>
                    <a:pt x="38" y="0"/>
                    <a:pt x="19" y="186"/>
                    <a:pt x="19" y="521"/>
                  </a:cubicBezTo>
                  <a:cubicBezTo>
                    <a:pt x="19" y="856"/>
                    <a:pt x="1" y="1322"/>
                    <a:pt x="1" y="1899"/>
                  </a:cubicBezTo>
                  <a:cubicBezTo>
                    <a:pt x="1" y="2457"/>
                    <a:pt x="19" y="3127"/>
                    <a:pt x="38" y="3834"/>
                  </a:cubicBezTo>
                  <a:cubicBezTo>
                    <a:pt x="57" y="4188"/>
                    <a:pt x="75" y="4541"/>
                    <a:pt x="94" y="4914"/>
                  </a:cubicBezTo>
                  <a:cubicBezTo>
                    <a:pt x="112" y="5286"/>
                    <a:pt x="131" y="5658"/>
                    <a:pt x="150" y="6049"/>
                  </a:cubicBezTo>
                  <a:cubicBezTo>
                    <a:pt x="187" y="6421"/>
                    <a:pt x="224" y="6793"/>
                    <a:pt x="243" y="7165"/>
                  </a:cubicBezTo>
                  <a:cubicBezTo>
                    <a:pt x="261" y="7538"/>
                    <a:pt x="317" y="7891"/>
                    <a:pt x="336" y="8245"/>
                  </a:cubicBezTo>
                  <a:cubicBezTo>
                    <a:pt x="429" y="8952"/>
                    <a:pt x="503" y="9603"/>
                    <a:pt x="578" y="10162"/>
                  </a:cubicBezTo>
                  <a:cubicBezTo>
                    <a:pt x="652" y="10739"/>
                    <a:pt x="727" y="11204"/>
                    <a:pt x="782" y="11520"/>
                  </a:cubicBezTo>
                  <a:cubicBezTo>
                    <a:pt x="838" y="11855"/>
                    <a:pt x="875" y="12041"/>
                    <a:pt x="875" y="12041"/>
                  </a:cubicBezTo>
                  <a:cubicBezTo>
                    <a:pt x="875" y="12041"/>
                    <a:pt x="894" y="11837"/>
                    <a:pt x="894" y="11520"/>
                  </a:cubicBezTo>
                  <a:cubicBezTo>
                    <a:pt x="894" y="11185"/>
                    <a:pt x="913" y="10720"/>
                    <a:pt x="913" y="10143"/>
                  </a:cubicBezTo>
                  <a:cubicBezTo>
                    <a:pt x="913" y="9585"/>
                    <a:pt x="894" y="8915"/>
                    <a:pt x="875" y="8208"/>
                  </a:cubicBezTo>
                  <a:cubicBezTo>
                    <a:pt x="857" y="7854"/>
                    <a:pt x="838" y="7500"/>
                    <a:pt x="820" y="7128"/>
                  </a:cubicBezTo>
                  <a:cubicBezTo>
                    <a:pt x="801" y="6756"/>
                    <a:pt x="782" y="6384"/>
                    <a:pt x="764" y="5993"/>
                  </a:cubicBezTo>
                  <a:cubicBezTo>
                    <a:pt x="727" y="5621"/>
                    <a:pt x="708" y="5249"/>
                    <a:pt x="671" y="4876"/>
                  </a:cubicBezTo>
                  <a:cubicBezTo>
                    <a:pt x="633" y="4504"/>
                    <a:pt x="596" y="4150"/>
                    <a:pt x="578" y="3797"/>
                  </a:cubicBezTo>
                  <a:cubicBezTo>
                    <a:pt x="485" y="3090"/>
                    <a:pt x="410" y="2438"/>
                    <a:pt x="336" y="1880"/>
                  </a:cubicBezTo>
                  <a:cubicBezTo>
                    <a:pt x="261" y="1303"/>
                    <a:pt x="187" y="838"/>
                    <a:pt x="131" y="521"/>
                  </a:cubicBezTo>
                  <a:cubicBezTo>
                    <a:pt x="75" y="186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34111" y="2637064"/>
              <a:ext cx="35607" cy="195502"/>
            </a:xfrm>
            <a:custGeom>
              <a:avLst/>
              <a:gdLst/>
              <a:ahLst/>
              <a:cxnLst/>
              <a:rect l="l" t="t" r="r" b="b"/>
              <a:pathLst>
                <a:path w="634" h="3481" extrusionOk="0">
                  <a:moveTo>
                    <a:pt x="168" y="0"/>
                  </a:moveTo>
                  <a:cubicBezTo>
                    <a:pt x="150" y="56"/>
                    <a:pt x="131" y="93"/>
                    <a:pt x="112" y="149"/>
                  </a:cubicBezTo>
                  <a:cubicBezTo>
                    <a:pt x="94" y="261"/>
                    <a:pt x="57" y="391"/>
                    <a:pt x="38" y="558"/>
                  </a:cubicBezTo>
                  <a:cubicBezTo>
                    <a:pt x="19" y="744"/>
                    <a:pt x="1" y="931"/>
                    <a:pt x="1" y="1117"/>
                  </a:cubicBezTo>
                  <a:cubicBezTo>
                    <a:pt x="1" y="1228"/>
                    <a:pt x="1" y="1340"/>
                    <a:pt x="1" y="1452"/>
                  </a:cubicBezTo>
                  <a:cubicBezTo>
                    <a:pt x="1" y="1545"/>
                    <a:pt x="1" y="1656"/>
                    <a:pt x="19" y="1768"/>
                  </a:cubicBezTo>
                  <a:cubicBezTo>
                    <a:pt x="38" y="1880"/>
                    <a:pt x="57" y="1991"/>
                    <a:pt x="57" y="2084"/>
                  </a:cubicBezTo>
                  <a:cubicBezTo>
                    <a:pt x="75" y="2196"/>
                    <a:pt x="94" y="2308"/>
                    <a:pt x="112" y="2401"/>
                  </a:cubicBezTo>
                  <a:cubicBezTo>
                    <a:pt x="150" y="2587"/>
                    <a:pt x="187" y="2773"/>
                    <a:pt x="261" y="2959"/>
                  </a:cubicBezTo>
                  <a:cubicBezTo>
                    <a:pt x="299" y="3108"/>
                    <a:pt x="373" y="3238"/>
                    <a:pt x="410" y="3331"/>
                  </a:cubicBezTo>
                  <a:cubicBezTo>
                    <a:pt x="429" y="3387"/>
                    <a:pt x="447" y="3443"/>
                    <a:pt x="466" y="3480"/>
                  </a:cubicBezTo>
                  <a:cubicBezTo>
                    <a:pt x="485" y="3424"/>
                    <a:pt x="503" y="3387"/>
                    <a:pt x="522" y="3331"/>
                  </a:cubicBezTo>
                  <a:cubicBezTo>
                    <a:pt x="540" y="3238"/>
                    <a:pt x="578" y="3089"/>
                    <a:pt x="596" y="2922"/>
                  </a:cubicBezTo>
                  <a:cubicBezTo>
                    <a:pt x="615" y="2736"/>
                    <a:pt x="634" y="2550"/>
                    <a:pt x="634" y="2364"/>
                  </a:cubicBezTo>
                  <a:lnTo>
                    <a:pt x="634" y="2047"/>
                  </a:lnTo>
                  <a:lnTo>
                    <a:pt x="615" y="1712"/>
                  </a:lnTo>
                  <a:cubicBezTo>
                    <a:pt x="596" y="1601"/>
                    <a:pt x="596" y="1489"/>
                    <a:pt x="578" y="1396"/>
                  </a:cubicBezTo>
                  <a:lnTo>
                    <a:pt x="522" y="1079"/>
                  </a:lnTo>
                  <a:cubicBezTo>
                    <a:pt x="485" y="893"/>
                    <a:pt x="429" y="707"/>
                    <a:pt x="373" y="521"/>
                  </a:cubicBezTo>
                  <a:cubicBezTo>
                    <a:pt x="336" y="372"/>
                    <a:pt x="261" y="242"/>
                    <a:pt x="224" y="149"/>
                  </a:cubicBezTo>
                  <a:cubicBezTo>
                    <a:pt x="206" y="93"/>
                    <a:pt x="187" y="37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62666" y="1818610"/>
              <a:ext cx="43975" cy="157929"/>
            </a:xfrm>
            <a:custGeom>
              <a:avLst/>
              <a:gdLst/>
              <a:ahLst/>
              <a:cxnLst/>
              <a:rect l="l" t="t" r="r" b="b"/>
              <a:pathLst>
                <a:path w="783" h="2812" extrusionOk="0">
                  <a:moveTo>
                    <a:pt x="75" y="1"/>
                  </a:moveTo>
                  <a:cubicBezTo>
                    <a:pt x="75" y="1"/>
                    <a:pt x="57" y="57"/>
                    <a:pt x="38" y="150"/>
                  </a:cubicBezTo>
                  <a:cubicBezTo>
                    <a:pt x="38" y="224"/>
                    <a:pt x="1" y="354"/>
                    <a:pt x="1" y="485"/>
                  </a:cubicBezTo>
                  <a:cubicBezTo>
                    <a:pt x="1" y="634"/>
                    <a:pt x="1" y="801"/>
                    <a:pt x="20" y="950"/>
                  </a:cubicBezTo>
                  <a:lnTo>
                    <a:pt x="57" y="1211"/>
                  </a:lnTo>
                  <a:lnTo>
                    <a:pt x="113" y="1471"/>
                  </a:lnTo>
                  <a:lnTo>
                    <a:pt x="168" y="1732"/>
                  </a:lnTo>
                  <a:cubicBezTo>
                    <a:pt x="206" y="1825"/>
                    <a:pt x="243" y="1899"/>
                    <a:pt x="261" y="1992"/>
                  </a:cubicBezTo>
                  <a:cubicBezTo>
                    <a:pt x="317" y="2122"/>
                    <a:pt x="373" y="2271"/>
                    <a:pt x="448" y="2420"/>
                  </a:cubicBezTo>
                  <a:cubicBezTo>
                    <a:pt x="503" y="2513"/>
                    <a:pt x="578" y="2606"/>
                    <a:pt x="634" y="2699"/>
                  </a:cubicBezTo>
                  <a:cubicBezTo>
                    <a:pt x="671" y="2737"/>
                    <a:pt x="690" y="2774"/>
                    <a:pt x="727" y="2811"/>
                  </a:cubicBezTo>
                  <a:cubicBezTo>
                    <a:pt x="727" y="2774"/>
                    <a:pt x="745" y="2718"/>
                    <a:pt x="745" y="2681"/>
                  </a:cubicBezTo>
                  <a:cubicBezTo>
                    <a:pt x="764" y="2606"/>
                    <a:pt x="783" y="2476"/>
                    <a:pt x="783" y="2346"/>
                  </a:cubicBezTo>
                  <a:cubicBezTo>
                    <a:pt x="783" y="2178"/>
                    <a:pt x="783" y="2029"/>
                    <a:pt x="764" y="1881"/>
                  </a:cubicBezTo>
                  <a:cubicBezTo>
                    <a:pt x="764" y="1787"/>
                    <a:pt x="745" y="1694"/>
                    <a:pt x="745" y="1620"/>
                  </a:cubicBezTo>
                  <a:cubicBezTo>
                    <a:pt x="727" y="1527"/>
                    <a:pt x="708" y="1434"/>
                    <a:pt x="690" y="1341"/>
                  </a:cubicBezTo>
                  <a:lnTo>
                    <a:pt x="615" y="1080"/>
                  </a:lnTo>
                  <a:cubicBezTo>
                    <a:pt x="578" y="1006"/>
                    <a:pt x="559" y="913"/>
                    <a:pt x="541" y="838"/>
                  </a:cubicBezTo>
                  <a:cubicBezTo>
                    <a:pt x="485" y="689"/>
                    <a:pt x="410" y="541"/>
                    <a:pt x="336" y="410"/>
                  </a:cubicBezTo>
                  <a:cubicBezTo>
                    <a:pt x="280" y="317"/>
                    <a:pt x="224" y="206"/>
                    <a:pt x="150" y="113"/>
                  </a:cubicBezTo>
                  <a:cubicBezTo>
                    <a:pt x="131" y="75"/>
                    <a:pt x="94" y="38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836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4"/>
          <p:cNvGrpSpPr/>
          <p:nvPr/>
        </p:nvGrpSpPr>
        <p:grpSpPr>
          <a:xfrm flipH="1">
            <a:off x="396357" y="224169"/>
            <a:ext cx="8198886" cy="630668"/>
            <a:chOff x="548640" y="224169"/>
            <a:chExt cx="8198886" cy="630668"/>
          </a:xfrm>
        </p:grpSpPr>
        <p:cxnSp>
          <p:nvCxnSpPr>
            <p:cNvPr id="99" name="Google Shape;99;p4"/>
            <p:cNvCxnSpPr>
              <a:stCxn id="100" idx="6"/>
              <a:endCxn id="101" idx="2"/>
            </p:cNvCxnSpPr>
            <p:nvPr/>
          </p:nvCxnSpPr>
          <p:spPr>
            <a:xfrm>
              <a:off x="742296" y="539500"/>
              <a:ext cx="764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2" name="Google Shape;102;p4"/>
            <p:cNvGrpSpPr/>
            <p:nvPr/>
          </p:nvGrpSpPr>
          <p:grpSpPr>
            <a:xfrm>
              <a:off x="548640" y="371939"/>
              <a:ext cx="335027" cy="335123"/>
              <a:chOff x="551069" y="371939"/>
              <a:chExt cx="335027" cy="335123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>
              <a:off x="8117005" y="224169"/>
              <a:ext cx="630521" cy="630668"/>
              <a:chOff x="551069" y="371939"/>
              <a:chExt cx="335027" cy="335123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13100" y="552550"/>
            <a:ext cx="7717800" cy="4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27050"/>
            <a:ext cx="7704000" cy="3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9pPr>
          </a:lstStyle>
          <a:p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>
            <a:off x="8112370" y="4055150"/>
            <a:ext cx="739454" cy="853015"/>
            <a:chOff x="1406220" y="2031538"/>
            <a:chExt cx="739454" cy="853015"/>
          </a:xfrm>
        </p:grpSpPr>
        <p:sp>
          <p:nvSpPr>
            <p:cNvPr id="109" name="Google Shape;109;p4"/>
            <p:cNvSpPr/>
            <p:nvPr/>
          </p:nvSpPr>
          <p:spPr>
            <a:xfrm flipH="1">
              <a:off x="1406220" y="2253900"/>
              <a:ext cx="630460" cy="6306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5400000" flipH="1">
              <a:off x="1885612" y="2031501"/>
              <a:ext cx="260025" cy="260098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 flipH="1">
            <a:off x="396357" y="224169"/>
            <a:ext cx="8198886" cy="630668"/>
            <a:chOff x="548640" y="224169"/>
            <a:chExt cx="8198886" cy="630668"/>
          </a:xfrm>
        </p:grpSpPr>
        <p:cxnSp>
          <p:nvCxnSpPr>
            <p:cNvPr id="179" name="Google Shape;179;p6"/>
            <p:cNvCxnSpPr>
              <a:stCxn id="180" idx="6"/>
              <a:endCxn id="181" idx="2"/>
            </p:cNvCxnSpPr>
            <p:nvPr/>
          </p:nvCxnSpPr>
          <p:spPr>
            <a:xfrm>
              <a:off x="742296" y="539500"/>
              <a:ext cx="764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6"/>
            <p:cNvGrpSpPr/>
            <p:nvPr/>
          </p:nvGrpSpPr>
          <p:grpSpPr>
            <a:xfrm>
              <a:off x="548640" y="371939"/>
              <a:ext cx="335027" cy="335123"/>
              <a:chOff x="551069" y="371939"/>
              <a:chExt cx="335027" cy="335123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6"/>
            <p:cNvGrpSpPr/>
            <p:nvPr/>
          </p:nvGrpSpPr>
          <p:grpSpPr>
            <a:xfrm>
              <a:off x="8117005" y="224169"/>
              <a:ext cx="630521" cy="630668"/>
              <a:chOff x="551069" y="371939"/>
              <a:chExt cx="335027" cy="335123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551069" y="37193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692525" y="513400"/>
                <a:ext cx="52200" cy="52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720000" y="554175"/>
            <a:ext cx="77109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713225" y="1698225"/>
            <a:ext cx="3620700" cy="22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>
            <a:off x="396357" y="224169"/>
            <a:ext cx="8349673" cy="4695168"/>
            <a:chOff x="396357" y="224169"/>
            <a:chExt cx="8349673" cy="4695168"/>
          </a:xfrm>
        </p:grpSpPr>
        <p:grpSp>
          <p:nvGrpSpPr>
            <p:cNvPr id="191" name="Google Shape;191;p7"/>
            <p:cNvGrpSpPr/>
            <p:nvPr/>
          </p:nvGrpSpPr>
          <p:grpSpPr>
            <a:xfrm>
              <a:off x="551069" y="224169"/>
              <a:ext cx="8194961" cy="630668"/>
              <a:chOff x="551069" y="224169"/>
              <a:chExt cx="8194961" cy="630668"/>
            </a:xfrm>
          </p:grpSpPr>
          <p:cxnSp>
            <p:nvCxnSpPr>
              <p:cNvPr id="192" name="Google Shape;192;p7"/>
              <p:cNvCxnSpPr>
                <a:stCxn id="193" idx="6"/>
                <a:endCxn id="194" idx="2"/>
              </p:cNvCxnSpPr>
              <p:nvPr/>
            </p:nvCxnSpPr>
            <p:spPr>
              <a:xfrm>
                <a:off x="744725" y="539500"/>
                <a:ext cx="763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5" name="Google Shape;195;p7"/>
              <p:cNvGrpSpPr/>
              <p:nvPr/>
            </p:nvGrpSpPr>
            <p:grpSpPr>
              <a:xfrm>
                <a:off x="551069" y="371939"/>
                <a:ext cx="335027" cy="335123"/>
                <a:chOff x="551069" y="371939"/>
                <a:chExt cx="335027" cy="335123"/>
              </a:xfrm>
            </p:grpSpPr>
            <p:sp>
              <p:nvSpPr>
                <p:cNvPr id="196" name="Google Shape;196;p7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7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" name="Google Shape;197;p7"/>
              <p:cNvGrpSpPr/>
              <p:nvPr/>
            </p:nvGrpSpPr>
            <p:grpSpPr>
              <a:xfrm>
                <a:off x="8115509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198" name="Google Shape;198;p7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7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9" name="Google Shape;199;p7"/>
            <p:cNvGrpSpPr/>
            <p:nvPr/>
          </p:nvGrpSpPr>
          <p:grpSpPr>
            <a:xfrm>
              <a:off x="396357" y="4288669"/>
              <a:ext cx="4343161" cy="630668"/>
              <a:chOff x="396357" y="4288669"/>
              <a:chExt cx="4343161" cy="630668"/>
            </a:xfrm>
          </p:grpSpPr>
          <p:cxnSp>
            <p:nvCxnSpPr>
              <p:cNvPr id="200" name="Google Shape;200;p7"/>
              <p:cNvCxnSpPr>
                <a:stCxn id="201" idx="6"/>
                <a:endCxn id="202" idx="2"/>
              </p:cNvCxnSpPr>
              <p:nvPr/>
            </p:nvCxnSpPr>
            <p:spPr>
              <a:xfrm rot="10800000">
                <a:off x="760512" y="4604000"/>
                <a:ext cx="378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3" name="Google Shape;203;p7"/>
              <p:cNvGrpSpPr/>
              <p:nvPr/>
            </p:nvGrpSpPr>
            <p:grpSpPr>
              <a:xfrm flipH="1">
                <a:off x="4404491" y="4436439"/>
                <a:ext cx="335027" cy="335123"/>
                <a:chOff x="4406794" y="371939"/>
                <a:chExt cx="335027" cy="335123"/>
              </a:xfrm>
            </p:grpSpPr>
            <p:sp>
              <p:nvSpPr>
                <p:cNvPr id="204" name="Google Shape;204;p7"/>
                <p:cNvSpPr/>
                <p:nvPr/>
              </p:nvSpPr>
              <p:spPr>
                <a:xfrm>
                  <a:off x="4406794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7"/>
                <p:cNvSpPr/>
                <p:nvPr/>
              </p:nvSpPr>
              <p:spPr>
                <a:xfrm>
                  <a:off x="4548200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" name="Google Shape;205;p7"/>
              <p:cNvGrpSpPr/>
              <p:nvPr/>
            </p:nvGrpSpPr>
            <p:grpSpPr>
              <a:xfrm flipH="1">
                <a:off x="396357" y="4288669"/>
                <a:ext cx="630521" cy="630668"/>
                <a:chOff x="551069" y="371939"/>
                <a:chExt cx="335027" cy="335123"/>
              </a:xfrm>
            </p:grpSpPr>
            <p:sp>
              <p:nvSpPr>
                <p:cNvPr id="206" name="Google Shape;206;p7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7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7" name="Google Shape;207;p7"/>
          <p:cNvGrpSpPr/>
          <p:nvPr/>
        </p:nvGrpSpPr>
        <p:grpSpPr>
          <a:xfrm>
            <a:off x="7301441" y="3747660"/>
            <a:ext cx="3416778" cy="2239417"/>
            <a:chOff x="373529" y="2184426"/>
            <a:chExt cx="1840639" cy="1206387"/>
          </a:xfrm>
        </p:grpSpPr>
        <p:sp>
          <p:nvSpPr>
            <p:cNvPr id="208" name="Google Shape;208;p7"/>
            <p:cNvSpPr/>
            <p:nvPr/>
          </p:nvSpPr>
          <p:spPr>
            <a:xfrm>
              <a:off x="1678253" y="3125974"/>
              <a:ext cx="24009" cy="18506"/>
            </a:xfrm>
            <a:custGeom>
              <a:avLst/>
              <a:gdLst/>
              <a:ahLst/>
              <a:cxnLst/>
              <a:rect l="l" t="t" r="r" b="b"/>
              <a:pathLst>
                <a:path w="493" h="380" extrusionOk="0">
                  <a:moveTo>
                    <a:pt x="244" y="0"/>
                  </a:moveTo>
                  <a:cubicBezTo>
                    <a:pt x="0" y="0"/>
                    <a:pt x="3" y="380"/>
                    <a:pt x="248" y="380"/>
                  </a:cubicBezTo>
                  <a:cubicBezTo>
                    <a:pt x="493" y="380"/>
                    <a:pt x="489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743659" y="3203410"/>
              <a:ext cx="17678" cy="16753"/>
            </a:xfrm>
            <a:custGeom>
              <a:avLst/>
              <a:gdLst/>
              <a:ahLst/>
              <a:cxnLst/>
              <a:rect l="l" t="t" r="r" b="b"/>
              <a:pathLst>
                <a:path w="363" h="344" extrusionOk="0">
                  <a:moveTo>
                    <a:pt x="181" y="0"/>
                  </a:moveTo>
                  <a:cubicBezTo>
                    <a:pt x="158" y="0"/>
                    <a:pt x="135" y="5"/>
                    <a:pt x="115" y="13"/>
                  </a:cubicBezTo>
                  <a:cubicBezTo>
                    <a:pt x="41" y="45"/>
                    <a:pt x="1" y="128"/>
                    <a:pt x="22" y="206"/>
                  </a:cubicBezTo>
                  <a:cubicBezTo>
                    <a:pt x="44" y="293"/>
                    <a:pt x="111" y="332"/>
                    <a:pt x="196" y="343"/>
                  </a:cubicBezTo>
                  <a:cubicBezTo>
                    <a:pt x="199" y="343"/>
                    <a:pt x="203" y="343"/>
                    <a:pt x="206" y="343"/>
                  </a:cubicBezTo>
                  <a:cubicBezTo>
                    <a:pt x="257" y="343"/>
                    <a:pt x="311" y="303"/>
                    <a:pt x="334" y="261"/>
                  </a:cubicBezTo>
                  <a:cubicBezTo>
                    <a:pt x="363" y="211"/>
                    <a:pt x="363" y="148"/>
                    <a:pt x="333" y="98"/>
                  </a:cubicBezTo>
                  <a:cubicBezTo>
                    <a:pt x="328" y="89"/>
                    <a:pt x="323" y="82"/>
                    <a:pt x="316" y="75"/>
                  </a:cubicBezTo>
                  <a:cubicBezTo>
                    <a:pt x="308" y="64"/>
                    <a:pt x="304" y="59"/>
                    <a:pt x="304" y="59"/>
                  </a:cubicBezTo>
                  <a:lnTo>
                    <a:pt x="304" y="59"/>
                  </a:lnTo>
                  <a:cubicBezTo>
                    <a:pt x="304" y="59"/>
                    <a:pt x="309" y="66"/>
                    <a:pt x="320" y="79"/>
                  </a:cubicBezTo>
                  <a:cubicBezTo>
                    <a:pt x="295" y="26"/>
                    <a:pt x="237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627992" y="3191186"/>
              <a:ext cx="34285" cy="27418"/>
            </a:xfrm>
            <a:custGeom>
              <a:avLst/>
              <a:gdLst/>
              <a:ahLst/>
              <a:cxnLst/>
              <a:rect l="l" t="t" r="r" b="b"/>
              <a:pathLst>
                <a:path w="704" h="563" extrusionOk="0">
                  <a:moveTo>
                    <a:pt x="228" y="0"/>
                  </a:moveTo>
                  <a:cubicBezTo>
                    <a:pt x="111" y="0"/>
                    <a:pt x="0" y="104"/>
                    <a:pt x="6" y="224"/>
                  </a:cubicBezTo>
                  <a:cubicBezTo>
                    <a:pt x="13" y="344"/>
                    <a:pt x="106" y="444"/>
                    <a:pt x="231" y="444"/>
                  </a:cubicBezTo>
                  <a:lnTo>
                    <a:pt x="260" y="444"/>
                  </a:lnTo>
                  <a:cubicBezTo>
                    <a:pt x="278" y="443"/>
                    <a:pt x="295" y="440"/>
                    <a:pt x="313" y="436"/>
                  </a:cubicBezTo>
                  <a:cubicBezTo>
                    <a:pt x="329" y="478"/>
                    <a:pt x="359" y="514"/>
                    <a:pt x="398" y="538"/>
                  </a:cubicBezTo>
                  <a:cubicBezTo>
                    <a:pt x="427" y="555"/>
                    <a:pt x="461" y="563"/>
                    <a:pt x="495" y="563"/>
                  </a:cubicBezTo>
                  <a:cubicBezTo>
                    <a:pt x="547" y="563"/>
                    <a:pt x="600" y="544"/>
                    <a:pt x="635" y="506"/>
                  </a:cubicBezTo>
                  <a:cubicBezTo>
                    <a:pt x="688" y="449"/>
                    <a:pt x="704" y="365"/>
                    <a:pt x="673" y="293"/>
                  </a:cubicBezTo>
                  <a:cubicBezTo>
                    <a:pt x="638" y="211"/>
                    <a:pt x="569" y="178"/>
                    <a:pt x="490" y="178"/>
                  </a:cubicBezTo>
                  <a:cubicBezTo>
                    <a:pt x="485" y="178"/>
                    <a:pt x="479" y="178"/>
                    <a:pt x="474" y="179"/>
                  </a:cubicBezTo>
                  <a:cubicBezTo>
                    <a:pt x="453" y="74"/>
                    <a:pt x="361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592343" y="3201267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0"/>
                  </a:moveTo>
                  <a:cubicBezTo>
                    <a:pt x="0" y="0"/>
                    <a:pt x="2" y="172"/>
                    <a:pt x="112" y="172"/>
                  </a:cubicBezTo>
                  <a:cubicBezTo>
                    <a:pt x="223" y="172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518900" y="3227322"/>
              <a:ext cx="57709" cy="51525"/>
            </a:xfrm>
            <a:custGeom>
              <a:avLst/>
              <a:gdLst/>
              <a:ahLst/>
              <a:cxnLst/>
              <a:rect l="l" t="t" r="r" b="b"/>
              <a:pathLst>
                <a:path w="1185" h="1058" extrusionOk="0">
                  <a:moveTo>
                    <a:pt x="277" y="1"/>
                  </a:moveTo>
                  <a:cubicBezTo>
                    <a:pt x="168" y="1"/>
                    <a:pt x="66" y="98"/>
                    <a:pt x="72" y="209"/>
                  </a:cubicBezTo>
                  <a:cubicBezTo>
                    <a:pt x="74" y="254"/>
                    <a:pt x="90" y="297"/>
                    <a:pt x="118" y="333"/>
                  </a:cubicBezTo>
                  <a:cubicBezTo>
                    <a:pt x="1" y="521"/>
                    <a:pt x="78" y="830"/>
                    <a:pt x="347" y="864"/>
                  </a:cubicBezTo>
                  <a:cubicBezTo>
                    <a:pt x="353" y="884"/>
                    <a:pt x="361" y="903"/>
                    <a:pt x="373" y="921"/>
                  </a:cubicBezTo>
                  <a:cubicBezTo>
                    <a:pt x="405" y="972"/>
                    <a:pt x="453" y="1012"/>
                    <a:pt x="510" y="1036"/>
                  </a:cubicBezTo>
                  <a:cubicBezTo>
                    <a:pt x="545" y="1050"/>
                    <a:pt x="581" y="1057"/>
                    <a:pt x="617" y="1057"/>
                  </a:cubicBezTo>
                  <a:cubicBezTo>
                    <a:pt x="716" y="1057"/>
                    <a:pt x="811" y="1006"/>
                    <a:pt x="863" y="917"/>
                  </a:cubicBezTo>
                  <a:cubicBezTo>
                    <a:pt x="879" y="887"/>
                    <a:pt x="893" y="856"/>
                    <a:pt x="904" y="825"/>
                  </a:cubicBezTo>
                  <a:cubicBezTo>
                    <a:pt x="923" y="793"/>
                    <a:pt x="935" y="759"/>
                    <a:pt x="940" y="723"/>
                  </a:cubicBezTo>
                  <a:cubicBezTo>
                    <a:pt x="943" y="723"/>
                    <a:pt x="947" y="725"/>
                    <a:pt x="950" y="725"/>
                  </a:cubicBezTo>
                  <a:cubicBezTo>
                    <a:pt x="965" y="728"/>
                    <a:pt x="978" y="728"/>
                    <a:pt x="992" y="728"/>
                  </a:cubicBezTo>
                  <a:cubicBezTo>
                    <a:pt x="1063" y="725"/>
                    <a:pt x="1128" y="683"/>
                    <a:pt x="1155" y="616"/>
                  </a:cubicBezTo>
                  <a:cubicBezTo>
                    <a:pt x="1185" y="545"/>
                    <a:pt x="1163" y="479"/>
                    <a:pt x="1116" y="422"/>
                  </a:cubicBezTo>
                  <a:cubicBezTo>
                    <a:pt x="1106" y="410"/>
                    <a:pt x="1097" y="399"/>
                    <a:pt x="1086" y="390"/>
                  </a:cubicBezTo>
                  <a:cubicBezTo>
                    <a:pt x="1049" y="358"/>
                    <a:pt x="996" y="332"/>
                    <a:pt x="945" y="332"/>
                  </a:cubicBezTo>
                  <a:cubicBezTo>
                    <a:pt x="928" y="332"/>
                    <a:pt x="911" y="335"/>
                    <a:pt x="896" y="341"/>
                  </a:cubicBezTo>
                  <a:lnTo>
                    <a:pt x="884" y="346"/>
                  </a:lnTo>
                  <a:cubicBezTo>
                    <a:pt x="866" y="353"/>
                    <a:pt x="849" y="362"/>
                    <a:pt x="832" y="372"/>
                  </a:cubicBezTo>
                  <a:cubicBezTo>
                    <a:pt x="809" y="353"/>
                    <a:pt x="780" y="340"/>
                    <a:pt x="750" y="335"/>
                  </a:cubicBezTo>
                  <a:lnTo>
                    <a:pt x="740" y="334"/>
                  </a:lnTo>
                  <a:cubicBezTo>
                    <a:pt x="718" y="328"/>
                    <a:pt x="695" y="325"/>
                    <a:pt x="672" y="325"/>
                  </a:cubicBezTo>
                  <a:cubicBezTo>
                    <a:pt x="668" y="325"/>
                    <a:pt x="663" y="325"/>
                    <a:pt x="659" y="326"/>
                  </a:cubicBezTo>
                  <a:cubicBezTo>
                    <a:pt x="618" y="264"/>
                    <a:pt x="555" y="220"/>
                    <a:pt x="484" y="202"/>
                  </a:cubicBezTo>
                  <a:cubicBezTo>
                    <a:pt x="475" y="91"/>
                    <a:pt x="391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608950" y="3262680"/>
              <a:ext cx="13733" cy="13392"/>
            </a:xfrm>
            <a:custGeom>
              <a:avLst/>
              <a:gdLst/>
              <a:ahLst/>
              <a:cxnLst/>
              <a:rect l="l" t="t" r="r" b="b"/>
              <a:pathLst>
                <a:path w="282" h="275" extrusionOk="0">
                  <a:moveTo>
                    <a:pt x="140" y="1"/>
                  </a:moveTo>
                  <a:cubicBezTo>
                    <a:pt x="69" y="1"/>
                    <a:pt x="1" y="65"/>
                    <a:pt x="6" y="139"/>
                  </a:cubicBezTo>
                  <a:cubicBezTo>
                    <a:pt x="7" y="214"/>
                    <a:pt x="68" y="273"/>
                    <a:pt x="143" y="274"/>
                  </a:cubicBezTo>
                  <a:cubicBezTo>
                    <a:pt x="214" y="274"/>
                    <a:pt x="282" y="210"/>
                    <a:pt x="278" y="136"/>
                  </a:cubicBezTo>
                  <a:cubicBezTo>
                    <a:pt x="276" y="61"/>
                    <a:pt x="215" y="2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651905" y="3246608"/>
              <a:ext cx="8522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7" y="1"/>
                  </a:moveTo>
                  <a:cubicBezTo>
                    <a:pt x="1" y="1"/>
                    <a:pt x="2" y="135"/>
                    <a:pt x="88" y="135"/>
                  </a:cubicBezTo>
                  <a:cubicBezTo>
                    <a:pt x="175" y="135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710104" y="3251722"/>
              <a:ext cx="11104" cy="10324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17" y="0"/>
                  </a:moveTo>
                  <a:cubicBezTo>
                    <a:pt x="91" y="0"/>
                    <a:pt x="65" y="10"/>
                    <a:pt x="45" y="30"/>
                  </a:cubicBezTo>
                  <a:lnTo>
                    <a:pt x="38" y="38"/>
                  </a:lnTo>
                  <a:cubicBezTo>
                    <a:pt x="1" y="77"/>
                    <a:pt x="2" y="136"/>
                    <a:pt x="39" y="174"/>
                  </a:cubicBezTo>
                  <a:lnTo>
                    <a:pt x="46" y="182"/>
                  </a:lnTo>
                  <a:cubicBezTo>
                    <a:pt x="66" y="202"/>
                    <a:pt x="91" y="212"/>
                    <a:pt x="117" y="212"/>
                  </a:cubicBezTo>
                  <a:cubicBezTo>
                    <a:pt x="172" y="212"/>
                    <a:pt x="228" y="167"/>
                    <a:pt x="227" y="104"/>
                  </a:cubicBezTo>
                  <a:cubicBezTo>
                    <a:pt x="226" y="43"/>
                    <a:pt x="172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691256" y="3219920"/>
              <a:ext cx="18798" cy="18311"/>
            </a:xfrm>
            <a:custGeom>
              <a:avLst/>
              <a:gdLst/>
              <a:ahLst/>
              <a:cxnLst/>
              <a:rect l="l" t="t" r="r" b="b"/>
              <a:pathLst>
                <a:path w="386" h="376" extrusionOk="0">
                  <a:moveTo>
                    <a:pt x="191" y="0"/>
                  </a:moveTo>
                  <a:cubicBezTo>
                    <a:pt x="94" y="0"/>
                    <a:pt x="1" y="88"/>
                    <a:pt x="6" y="190"/>
                  </a:cubicBezTo>
                  <a:cubicBezTo>
                    <a:pt x="12" y="290"/>
                    <a:pt x="90" y="375"/>
                    <a:pt x="195" y="375"/>
                  </a:cubicBezTo>
                  <a:cubicBezTo>
                    <a:pt x="293" y="375"/>
                    <a:pt x="385" y="287"/>
                    <a:pt x="381" y="186"/>
                  </a:cubicBezTo>
                  <a:cubicBezTo>
                    <a:pt x="375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635395" y="3162403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7" y="1"/>
                  </a:moveTo>
                  <a:cubicBezTo>
                    <a:pt x="127" y="1"/>
                    <a:pt x="126" y="1"/>
                    <a:pt x="126" y="1"/>
                  </a:cubicBezTo>
                  <a:cubicBezTo>
                    <a:pt x="57" y="3"/>
                    <a:pt x="2" y="59"/>
                    <a:pt x="1" y="128"/>
                  </a:cubicBezTo>
                  <a:cubicBezTo>
                    <a:pt x="1" y="203"/>
                    <a:pt x="63" y="253"/>
                    <a:pt x="128" y="253"/>
                  </a:cubicBezTo>
                  <a:cubicBezTo>
                    <a:pt x="159" y="253"/>
                    <a:pt x="191" y="241"/>
                    <a:pt x="217" y="215"/>
                  </a:cubicBezTo>
                  <a:cubicBezTo>
                    <a:pt x="295" y="136"/>
                    <a:pt x="23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588057" y="3160699"/>
              <a:ext cx="27759" cy="21379"/>
            </a:xfrm>
            <a:custGeom>
              <a:avLst/>
              <a:gdLst/>
              <a:ahLst/>
              <a:cxnLst/>
              <a:rect l="l" t="t" r="r" b="b"/>
              <a:pathLst>
                <a:path w="570" h="439" extrusionOk="0">
                  <a:moveTo>
                    <a:pt x="284" y="0"/>
                  </a:moveTo>
                  <a:cubicBezTo>
                    <a:pt x="0" y="0"/>
                    <a:pt x="4" y="438"/>
                    <a:pt x="287" y="438"/>
                  </a:cubicBezTo>
                  <a:cubicBezTo>
                    <a:pt x="569" y="438"/>
                    <a:pt x="566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535897" y="3188458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8" y="0"/>
                  </a:moveTo>
                  <a:cubicBezTo>
                    <a:pt x="0" y="0"/>
                    <a:pt x="3" y="354"/>
                    <a:pt x="230" y="354"/>
                  </a:cubicBezTo>
                  <a:cubicBezTo>
                    <a:pt x="458" y="354"/>
                    <a:pt x="4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514907" y="3341235"/>
              <a:ext cx="14902" cy="1368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67" y="1"/>
                  </a:moveTo>
                  <a:cubicBezTo>
                    <a:pt x="143" y="1"/>
                    <a:pt x="120" y="7"/>
                    <a:pt x="99" y="19"/>
                  </a:cubicBezTo>
                  <a:lnTo>
                    <a:pt x="90" y="26"/>
                  </a:lnTo>
                  <a:cubicBezTo>
                    <a:pt x="6" y="76"/>
                    <a:pt x="0" y="194"/>
                    <a:pt x="78" y="254"/>
                  </a:cubicBezTo>
                  <a:cubicBezTo>
                    <a:pt x="102" y="272"/>
                    <a:pt x="132" y="281"/>
                    <a:pt x="162" y="281"/>
                  </a:cubicBezTo>
                  <a:cubicBezTo>
                    <a:pt x="222" y="281"/>
                    <a:pt x="282" y="246"/>
                    <a:pt x="293" y="180"/>
                  </a:cubicBezTo>
                  <a:lnTo>
                    <a:pt x="296" y="168"/>
                  </a:lnTo>
                  <a:cubicBezTo>
                    <a:pt x="305" y="115"/>
                    <a:pt x="293" y="61"/>
                    <a:pt x="247" y="28"/>
                  </a:cubicBezTo>
                  <a:cubicBezTo>
                    <a:pt x="223" y="10"/>
                    <a:pt x="195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578657" y="3298135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1"/>
                  </a:moveTo>
                  <a:cubicBezTo>
                    <a:pt x="1" y="1"/>
                    <a:pt x="2" y="188"/>
                    <a:pt x="122" y="188"/>
                  </a:cubicBezTo>
                  <a:cubicBezTo>
                    <a:pt x="243" y="188"/>
                    <a:pt x="24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523965" y="3288930"/>
              <a:ext cx="16948" cy="16461"/>
            </a:xfrm>
            <a:custGeom>
              <a:avLst/>
              <a:gdLst/>
              <a:ahLst/>
              <a:cxnLst/>
              <a:rect l="l" t="t" r="r" b="b"/>
              <a:pathLst>
                <a:path w="348" h="338" extrusionOk="0">
                  <a:moveTo>
                    <a:pt x="173" y="1"/>
                  </a:moveTo>
                  <a:cubicBezTo>
                    <a:pt x="85" y="1"/>
                    <a:pt x="0" y="81"/>
                    <a:pt x="5" y="171"/>
                  </a:cubicBezTo>
                  <a:cubicBezTo>
                    <a:pt x="7" y="264"/>
                    <a:pt x="83" y="338"/>
                    <a:pt x="175" y="338"/>
                  </a:cubicBezTo>
                  <a:cubicBezTo>
                    <a:pt x="263" y="338"/>
                    <a:pt x="348" y="259"/>
                    <a:pt x="343" y="169"/>
                  </a:cubicBezTo>
                  <a:cubicBezTo>
                    <a:pt x="340" y="76"/>
                    <a:pt x="265" y="2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459922" y="3279043"/>
              <a:ext cx="19675" cy="18360"/>
            </a:xfrm>
            <a:custGeom>
              <a:avLst/>
              <a:gdLst/>
              <a:ahLst/>
              <a:cxnLst/>
              <a:rect l="l" t="t" r="r" b="b"/>
              <a:pathLst>
                <a:path w="404" h="377" extrusionOk="0">
                  <a:moveTo>
                    <a:pt x="190" y="1"/>
                  </a:moveTo>
                  <a:cubicBezTo>
                    <a:pt x="175" y="1"/>
                    <a:pt x="159" y="3"/>
                    <a:pt x="143" y="9"/>
                  </a:cubicBezTo>
                  <a:cubicBezTo>
                    <a:pt x="52" y="36"/>
                    <a:pt x="0" y="129"/>
                    <a:pt x="25" y="220"/>
                  </a:cubicBezTo>
                  <a:lnTo>
                    <a:pt x="32" y="250"/>
                  </a:lnTo>
                  <a:cubicBezTo>
                    <a:pt x="51" y="322"/>
                    <a:pt x="126" y="377"/>
                    <a:pt x="200" y="377"/>
                  </a:cubicBezTo>
                  <a:cubicBezTo>
                    <a:pt x="216" y="377"/>
                    <a:pt x="231" y="374"/>
                    <a:pt x="246" y="369"/>
                  </a:cubicBezTo>
                  <a:cubicBezTo>
                    <a:pt x="327" y="342"/>
                    <a:pt x="403" y="244"/>
                    <a:pt x="365" y="154"/>
                  </a:cubicBezTo>
                  <a:cubicBezTo>
                    <a:pt x="362" y="144"/>
                    <a:pt x="358" y="135"/>
                    <a:pt x="353" y="126"/>
                  </a:cubicBezTo>
                  <a:cubicBezTo>
                    <a:pt x="326" y="57"/>
                    <a:pt x="26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432990" y="3259855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2" y="0"/>
                  </a:moveTo>
                  <a:cubicBezTo>
                    <a:pt x="1" y="0"/>
                    <a:pt x="3" y="219"/>
                    <a:pt x="145" y="219"/>
                  </a:cubicBezTo>
                  <a:cubicBezTo>
                    <a:pt x="285" y="219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488948" y="3233556"/>
              <a:ext cx="11932" cy="9107"/>
            </a:xfrm>
            <a:custGeom>
              <a:avLst/>
              <a:gdLst/>
              <a:ahLst/>
              <a:cxnLst/>
              <a:rect l="l" t="t" r="r" b="b"/>
              <a:pathLst>
                <a:path w="245" h="187" extrusionOk="0">
                  <a:moveTo>
                    <a:pt x="122" y="0"/>
                  </a:moveTo>
                  <a:cubicBezTo>
                    <a:pt x="0" y="0"/>
                    <a:pt x="3" y="187"/>
                    <a:pt x="123" y="187"/>
                  </a:cubicBezTo>
                  <a:cubicBezTo>
                    <a:pt x="244" y="187"/>
                    <a:pt x="24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401188" y="3325700"/>
              <a:ext cx="10811" cy="8328"/>
            </a:xfrm>
            <a:custGeom>
              <a:avLst/>
              <a:gdLst/>
              <a:ahLst/>
              <a:cxnLst/>
              <a:rect l="l" t="t" r="r" b="b"/>
              <a:pathLst>
                <a:path w="222" h="171" extrusionOk="0">
                  <a:moveTo>
                    <a:pt x="111" y="0"/>
                  </a:moveTo>
                  <a:cubicBezTo>
                    <a:pt x="0" y="0"/>
                    <a:pt x="2" y="170"/>
                    <a:pt x="112" y="170"/>
                  </a:cubicBezTo>
                  <a:cubicBezTo>
                    <a:pt x="222" y="170"/>
                    <a:pt x="221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362811" y="3288345"/>
              <a:ext cx="15974" cy="15535"/>
            </a:xfrm>
            <a:custGeom>
              <a:avLst/>
              <a:gdLst/>
              <a:ahLst/>
              <a:cxnLst/>
              <a:rect l="l" t="t" r="r" b="b"/>
              <a:pathLst>
                <a:path w="328" h="319" extrusionOk="0">
                  <a:moveTo>
                    <a:pt x="162" y="1"/>
                  </a:moveTo>
                  <a:cubicBezTo>
                    <a:pt x="79" y="1"/>
                    <a:pt x="1" y="76"/>
                    <a:pt x="5" y="162"/>
                  </a:cubicBezTo>
                  <a:cubicBezTo>
                    <a:pt x="8" y="248"/>
                    <a:pt x="78" y="317"/>
                    <a:pt x="165" y="319"/>
                  </a:cubicBezTo>
                  <a:cubicBezTo>
                    <a:pt x="248" y="319"/>
                    <a:pt x="328" y="244"/>
                    <a:pt x="323" y="159"/>
                  </a:cubicBezTo>
                  <a:cubicBezTo>
                    <a:pt x="321" y="71"/>
                    <a:pt x="249" y="2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1443461" y="3331495"/>
              <a:ext cx="16655" cy="16217"/>
            </a:xfrm>
            <a:custGeom>
              <a:avLst/>
              <a:gdLst/>
              <a:ahLst/>
              <a:cxnLst/>
              <a:rect l="l" t="t" r="r" b="b"/>
              <a:pathLst>
                <a:path w="342" h="333" extrusionOk="0">
                  <a:moveTo>
                    <a:pt x="170" y="0"/>
                  </a:moveTo>
                  <a:cubicBezTo>
                    <a:pt x="83" y="0"/>
                    <a:pt x="0" y="79"/>
                    <a:pt x="5" y="168"/>
                  </a:cubicBezTo>
                  <a:cubicBezTo>
                    <a:pt x="7" y="259"/>
                    <a:pt x="82" y="331"/>
                    <a:pt x="173" y="332"/>
                  </a:cubicBezTo>
                  <a:cubicBezTo>
                    <a:pt x="259" y="332"/>
                    <a:pt x="342" y="254"/>
                    <a:pt x="337" y="165"/>
                  </a:cubicBezTo>
                  <a:cubicBezTo>
                    <a:pt x="334" y="74"/>
                    <a:pt x="261" y="2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366171" y="3364710"/>
              <a:ext cx="15292" cy="13052"/>
            </a:xfrm>
            <a:custGeom>
              <a:avLst/>
              <a:gdLst/>
              <a:ahLst/>
              <a:cxnLst/>
              <a:rect l="l" t="t" r="r" b="b"/>
              <a:pathLst>
                <a:path w="314" h="268" extrusionOk="0">
                  <a:moveTo>
                    <a:pt x="148" y="0"/>
                  </a:moveTo>
                  <a:cubicBezTo>
                    <a:pt x="137" y="0"/>
                    <a:pt x="126" y="2"/>
                    <a:pt x="115" y="5"/>
                  </a:cubicBezTo>
                  <a:cubicBezTo>
                    <a:pt x="36" y="29"/>
                    <a:pt x="1" y="119"/>
                    <a:pt x="41" y="191"/>
                  </a:cubicBezTo>
                  <a:cubicBezTo>
                    <a:pt x="64" y="228"/>
                    <a:pt x="99" y="255"/>
                    <a:pt x="142" y="264"/>
                  </a:cubicBezTo>
                  <a:cubicBezTo>
                    <a:pt x="153" y="267"/>
                    <a:pt x="164" y="268"/>
                    <a:pt x="174" y="268"/>
                  </a:cubicBezTo>
                  <a:cubicBezTo>
                    <a:pt x="219" y="268"/>
                    <a:pt x="256" y="245"/>
                    <a:pt x="285" y="205"/>
                  </a:cubicBezTo>
                  <a:cubicBezTo>
                    <a:pt x="314" y="166"/>
                    <a:pt x="298" y="105"/>
                    <a:pt x="266" y="73"/>
                  </a:cubicBezTo>
                  <a:cubicBezTo>
                    <a:pt x="264" y="70"/>
                    <a:pt x="260" y="68"/>
                    <a:pt x="258" y="66"/>
                  </a:cubicBezTo>
                  <a:cubicBezTo>
                    <a:pt x="236" y="25"/>
                    <a:pt x="193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1446919" y="3380099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2" y="1"/>
                  </a:moveTo>
                  <a:cubicBezTo>
                    <a:pt x="0" y="1"/>
                    <a:pt x="3" y="220"/>
                    <a:pt x="144" y="220"/>
                  </a:cubicBezTo>
                  <a:cubicBezTo>
                    <a:pt x="285" y="220"/>
                    <a:pt x="284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1613333" y="3314937"/>
              <a:ext cx="17337" cy="1587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179" y="1"/>
                  </a:moveTo>
                  <a:cubicBezTo>
                    <a:pt x="108" y="1"/>
                    <a:pt x="42" y="47"/>
                    <a:pt x="22" y="120"/>
                  </a:cubicBezTo>
                  <a:cubicBezTo>
                    <a:pt x="0" y="207"/>
                    <a:pt x="51" y="295"/>
                    <a:pt x="137" y="320"/>
                  </a:cubicBezTo>
                  <a:cubicBezTo>
                    <a:pt x="150" y="324"/>
                    <a:pt x="163" y="326"/>
                    <a:pt x="176" y="326"/>
                  </a:cubicBezTo>
                  <a:cubicBezTo>
                    <a:pt x="262" y="326"/>
                    <a:pt x="355" y="251"/>
                    <a:pt x="343" y="161"/>
                  </a:cubicBezTo>
                  <a:cubicBezTo>
                    <a:pt x="333" y="92"/>
                    <a:pt x="308" y="40"/>
                    <a:pt x="242" y="13"/>
                  </a:cubicBezTo>
                  <a:cubicBezTo>
                    <a:pt x="221" y="5"/>
                    <a:pt x="20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1718627" y="3258491"/>
              <a:ext cx="24691" cy="21964"/>
            </a:xfrm>
            <a:custGeom>
              <a:avLst/>
              <a:gdLst/>
              <a:ahLst/>
              <a:cxnLst/>
              <a:rect l="l" t="t" r="r" b="b"/>
              <a:pathLst>
                <a:path w="507" h="451" extrusionOk="0">
                  <a:moveTo>
                    <a:pt x="261" y="0"/>
                  </a:moveTo>
                  <a:cubicBezTo>
                    <a:pt x="202" y="0"/>
                    <a:pt x="142" y="22"/>
                    <a:pt x="99" y="66"/>
                  </a:cubicBezTo>
                  <a:cubicBezTo>
                    <a:pt x="1" y="166"/>
                    <a:pt x="20" y="348"/>
                    <a:pt x="147" y="419"/>
                  </a:cubicBezTo>
                  <a:lnTo>
                    <a:pt x="157" y="423"/>
                  </a:lnTo>
                  <a:cubicBezTo>
                    <a:pt x="190" y="442"/>
                    <a:pt x="229" y="451"/>
                    <a:pt x="268" y="451"/>
                  </a:cubicBezTo>
                  <a:cubicBezTo>
                    <a:pt x="327" y="451"/>
                    <a:pt x="385" y="430"/>
                    <a:pt x="424" y="387"/>
                  </a:cubicBezTo>
                  <a:cubicBezTo>
                    <a:pt x="493" y="313"/>
                    <a:pt x="506" y="204"/>
                    <a:pt x="458" y="116"/>
                  </a:cubicBezTo>
                  <a:lnTo>
                    <a:pt x="453" y="108"/>
                  </a:lnTo>
                  <a:cubicBezTo>
                    <a:pt x="413" y="36"/>
                    <a:pt x="337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1672944" y="3303784"/>
              <a:ext cx="13636" cy="10422"/>
            </a:xfrm>
            <a:custGeom>
              <a:avLst/>
              <a:gdLst/>
              <a:ahLst/>
              <a:cxnLst/>
              <a:rect l="l" t="t" r="r" b="b"/>
              <a:pathLst>
                <a:path w="280" h="214" extrusionOk="0">
                  <a:moveTo>
                    <a:pt x="142" y="1"/>
                  </a:moveTo>
                  <a:cubicBezTo>
                    <a:pt x="114" y="1"/>
                    <a:pt x="86" y="12"/>
                    <a:pt x="65" y="33"/>
                  </a:cubicBezTo>
                  <a:cubicBezTo>
                    <a:pt x="67" y="30"/>
                    <a:pt x="67" y="29"/>
                    <a:pt x="66" y="29"/>
                  </a:cubicBezTo>
                  <a:lnTo>
                    <a:pt x="66" y="29"/>
                  </a:lnTo>
                  <a:cubicBezTo>
                    <a:pt x="65" y="29"/>
                    <a:pt x="61" y="31"/>
                    <a:pt x="56" y="36"/>
                  </a:cubicBezTo>
                  <a:cubicBezTo>
                    <a:pt x="1" y="66"/>
                    <a:pt x="3" y="150"/>
                    <a:pt x="57" y="179"/>
                  </a:cubicBezTo>
                  <a:cubicBezTo>
                    <a:pt x="63" y="184"/>
                    <a:pt x="66" y="186"/>
                    <a:pt x="68" y="186"/>
                  </a:cubicBezTo>
                  <a:cubicBezTo>
                    <a:pt x="68" y="186"/>
                    <a:pt x="68" y="185"/>
                    <a:pt x="66" y="183"/>
                  </a:cubicBezTo>
                  <a:lnTo>
                    <a:pt x="66" y="183"/>
                  </a:lnTo>
                  <a:cubicBezTo>
                    <a:pt x="87" y="203"/>
                    <a:pt x="114" y="214"/>
                    <a:pt x="142" y="214"/>
                  </a:cubicBezTo>
                  <a:cubicBezTo>
                    <a:pt x="152" y="214"/>
                    <a:pt x="162" y="213"/>
                    <a:pt x="171" y="210"/>
                  </a:cubicBezTo>
                  <a:lnTo>
                    <a:pt x="184" y="205"/>
                  </a:lnTo>
                  <a:cubicBezTo>
                    <a:pt x="279" y="174"/>
                    <a:pt x="278" y="37"/>
                    <a:pt x="182" y="9"/>
                  </a:cubicBezTo>
                  <a:lnTo>
                    <a:pt x="169" y="4"/>
                  </a:lnTo>
                  <a:cubicBezTo>
                    <a:pt x="160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1794407" y="3190942"/>
              <a:ext cx="16899" cy="16461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72" y="0"/>
                  </a:moveTo>
                  <a:cubicBezTo>
                    <a:pt x="83" y="0"/>
                    <a:pt x="0" y="80"/>
                    <a:pt x="5" y="170"/>
                  </a:cubicBezTo>
                  <a:cubicBezTo>
                    <a:pt x="7" y="262"/>
                    <a:pt x="82" y="337"/>
                    <a:pt x="175" y="337"/>
                  </a:cubicBezTo>
                  <a:cubicBezTo>
                    <a:pt x="263" y="337"/>
                    <a:pt x="346" y="259"/>
                    <a:pt x="342" y="167"/>
                  </a:cubicBezTo>
                  <a:cubicBezTo>
                    <a:pt x="339" y="75"/>
                    <a:pt x="264" y="1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778335" y="3232436"/>
              <a:ext cx="13198" cy="12808"/>
            </a:xfrm>
            <a:custGeom>
              <a:avLst/>
              <a:gdLst/>
              <a:ahLst/>
              <a:cxnLst/>
              <a:rect l="l" t="t" r="r" b="b"/>
              <a:pathLst>
                <a:path w="271" h="263" extrusionOk="0">
                  <a:moveTo>
                    <a:pt x="134" y="0"/>
                  </a:moveTo>
                  <a:cubicBezTo>
                    <a:pt x="66" y="0"/>
                    <a:pt x="0" y="62"/>
                    <a:pt x="4" y="133"/>
                  </a:cubicBezTo>
                  <a:cubicBezTo>
                    <a:pt x="6" y="204"/>
                    <a:pt x="65" y="262"/>
                    <a:pt x="136" y="262"/>
                  </a:cubicBezTo>
                  <a:cubicBezTo>
                    <a:pt x="205" y="262"/>
                    <a:pt x="271" y="200"/>
                    <a:pt x="266" y="130"/>
                  </a:cubicBezTo>
                  <a:cubicBezTo>
                    <a:pt x="265" y="59"/>
                    <a:pt x="206" y="2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863125" y="3109367"/>
              <a:ext cx="27223" cy="25129"/>
            </a:xfrm>
            <a:custGeom>
              <a:avLst/>
              <a:gdLst/>
              <a:ahLst/>
              <a:cxnLst/>
              <a:rect l="l" t="t" r="r" b="b"/>
              <a:pathLst>
                <a:path w="559" h="516" extrusionOk="0">
                  <a:moveTo>
                    <a:pt x="292" y="1"/>
                  </a:moveTo>
                  <a:cubicBezTo>
                    <a:pt x="258" y="1"/>
                    <a:pt x="224" y="8"/>
                    <a:pt x="190" y="22"/>
                  </a:cubicBezTo>
                  <a:cubicBezTo>
                    <a:pt x="77" y="72"/>
                    <a:pt x="1" y="208"/>
                    <a:pt x="42" y="330"/>
                  </a:cubicBezTo>
                  <a:cubicBezTo>
                    <a:pt x="63" y="394"/>
                    <a:pt x="102" y="453"/>
                    <a:pt x="162" y="484"/>
                  </a:cubicBezTo>
                  <a:cubicBezTo>
                    <a:pt x="206" y="507"/>
                    <a:pt x="248" y="516"/>
                    <a:pt x="292" y="516"/>
                  </a:cubicBezTo>
                  <a:cubicBezTo>
                    <a:pt x="314" y="516"/>
                    <a:pt x="338" y="513"/>
                    <a:pt x="362" y="509"/>
                  </a:cubicBezTo>
                  <a:cubicBezTo>
                    <a:pt x="402" y="502"/>
                    <a:pt x="448" y="470"/>
                    <a:pt x="475" y="442"/>
                  </a:cubicBezTo>
                  <a:lnTo>
                    <a:pt x="477" y="441"/>
                  </a:lnTo>
                  <a:cubicBezTo>
                    <a:pt x="503" y="415"/>
                    <a:pt x="522" y="383"/>
                    <a:pt x="531" y="347"/>
                  </a:cubicBezTo>
                  <a:cubicBezTo>
                    <a:pt x="559" y="276"/>
                    <a:pt x="559" y="194"/>
                    <a:pt x="515" y="127"/>
                  </a:cubicBezTo>
                  <a:cubicBezTo>
                    <a:pt x="463" y="48"/>
                    <a:pt x="380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886258" y="2988051"/>
              <a:ext cx="26395" cy="20405"/>
            </a:xfrm>
            <a:custGeom>
              <a:avLst/>
              <a:gdLst/>
              <a:ahLst/>
              <a:cxnLst/>
              <a:rect l="l" t="t" r="r" b="b"/>
              <a:pathLst>
                <a:path w="542" h="419" extrusionOk="0">
                  <a:moveTo>
                    <a:pt x="269" y="1"/>
                  </a:moveTo>
                  <a:cubicBezTo>
                    <a:pt x="0" y="1"/>
                    <a:pt x="4" y="419"/>
                    <a:pt x="273" y="419"/>
                  </a:cubicBezTo>
                  <a:cubicBezTo>
                    <a:pt x="542" y="419"/>
                    <a:pt x="538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942460" y="2995551"/>
              <a:ext cx="16315" cy="12711"/>
            </a:xfrm>
            <a:custGeom>
              <a:avLst/>
              <a:gdLst/>
              <a:ahLst/>
              <a:cxnLst/>
              <a:rect l="l" t="t" r="r" b="b"/>
              <a:pathLst>
                <a:path w="335" h="261" extrusionOk="0">
                  <a:moveTo>
                    <a:pt x="152" y="0"/>
                  </a:moveTo>
                  <a:cubicBezTo>
                    <a:pt x="56" y="0"/>
                    <a:pt x="1" y="118"/>
                    <a:pt x="48" y="198"/>
                  </a:cubicBezTo>
                  <a:cubicBezTo>
                    <a:pt x="74" y="240"/>
                    <a:pt x="116" y="261"/>
                    <a:pt x="159" y="261"/>
                  </a:cubicBezTo>
                  <a:cubicBezTo>
                    <a:pt x="203" y="261"/>
                    <a:pt x="248" y="238"/>
                    <a:pt x="275" y="196"/>
                  </a:cubicBezTo>
                  <a:lnTo>
                    <a:pt x="282" y="184"/>
                  </a:lnTo>
                  <a:cubicBezTo>
                    <a:pt x="334" y="100"/>
                    <a:pt x="263" y="4"/>
                    <a:pt x="175" y="0"/>
                  </a:cubicBezTo>
                  <a:lnTo>
                    <a:pt x="159" y="0"/>
                  </a:lnTo>
                  <a:cubicBezTo>
                    <a:pt x="157" y="0"/>
                    <a:pt x="15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1968662" y="3007288"/>
              <a:ext cx="18798" cy="19675"/>
            </a:xfrm>
            <a:custGeom>
              <a:avLst/>
              <a:gdLst/>
              <a:ahLst/>
              <a:cxnLst/>
              <a:rect l="l" t="t" r="r" b="b"/>
              <a:pathLst>
                <a:path w="386" h="404" extrusionOk="0">
                  <a:moveTo>
                    <a:pt x="198" y="1"/>
                  </a:moveTo>
                  <a:cubicBezTo>
                    <a:pt x="196" y="1"/>
                    <a:pt x="194" y="1"/>
                    <a:pt x="192" y="1"/>
                  </a:cubicBezTo>
                  <a:cubicBezTo>
                    <a:pt x="120" y="6"/>
                    <a:pt x="28" y="57"/>
                    <a:pt x="15" y="139"/>
                  </a:cubicBezTo>
                  <a:cubicBezTo>
                    <a:pt x="14" y="147"/>
                    <a:pt x="13" y="157"/>
                    <a:pt x="12" y="166"/>
                  </a:cubicBezTo>
                  <a:cubicBezTo>
                    <a:pt x="1" y="232"/>
                    <a:pt x="8" y="301"/>
                    <a:pt x="62" y="350"/>
                  </a:cubicBezTo>
                  <a:cubicBezTo>
                    <a:pt x="97" y="383"/>
                    <a:pt x="145" y="403"/>
                    <a:pt x="194" y="403"/>
                  </a:cubicBezTo>
                  <a:cubicBezTo>
                    <a:pt x="245" y="402"/>
                    <a:pt x="292" y="382"/>
                    <a:pt x="328" y="347"/>
                  </a:cubicBezTo>
                  <a:cubicBezTo>
                    <a:pt x="379" y="295"/>
                    <a:pt x="385" y="232"/>
                    <a:pt x="375" y="163"/>
                  </a:cubicBezTo>
                  <a:lnTo>
                    <a:pt x="371" y="136"/>
                  </a:lnTo>
                  <a:cubicBezTo>
                    <a:pt x="359" y="61"/>
                    <a:pt x="270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965204" y="3035389"/>
              <a:ext cx="23279" cy="20308"/>
            </a:xfrm>
            <a:custGeom>
              <a:avLst/>
              <a:gdLst/>
              <a:ahLst/>
              <a:cxnLst/>
              <a:rect l="l" t="t" r="r" b="b"/>
              <a:pathLst>
                <a:path w="478" h="417" extrusionOk="0">
                  <a:moveTo>
                    <a:pt x="262" y="0"/>
                  </a:moveTo>
                  <a:cubicBezTo>
                    <a:pt x="216" y="0"/>
                    <a:pt x="171" y="12"/>
                    <a:pt x="133" y="36"/>
                  </a:cubicBezTo>
                  <a:cubicBezTo>
                    <a:pt x="0" y="112"/>
                    <a:pt x="6" y="308"/>
                    <a:pt x="135" y="382"/>
                  </a:cubicBezTo>
                  <a:cubicBezTo>
                    <a:pt x="172" y="405"/>
                    <a:pt x="215" y="417"/>
                    <a:pt x="259" y="417"/>
                  </a:cubicBezTo>
                  <a:cubicBezTo>
                    <a:pt x="262" y="417"/>
                    <a:pt x="264" y="417"/>
                    <a:pt x="266" y="417"/>
                  </a:cubicBezTo>
                  <a:cubicBezTo>
                    <a:pt x="374" y="417"/>
                    <a:pt x="478" y="318"/>
                    <a:pt x="472" y="207"/>
                  </a:cubicBezTo>
                  <a:cubicBezTo>
                    <a:pt x="466" y="95"/>
                    <a:pt x="378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938418" y="3063149"/>
              <a:ext cx="16704" cy="16217"/>
            </a:xfrm>
            <a:custGeom>
              <a:avLst/>
              <a:gdLst/>
              <a:ahLst/>
              <a:cxnLst/>
              <a:rect l="l" t="t" r="r" b="b"/>
              <a:pathLst>
                <a:path w="343" h="333" extrusionOk="0">
                  <a:moveTo>
                    <a:pt x="171" y="0"/>
                  </a:moveTo>
                  <a:cubicBezTo>
                    <a:pt x="84" y="0"/>
                    <a:pt x="1" y="79"/>
                    <a:pt x="5" y="168"/>
                  </a:cubicBezTo>
                  <a:cubicBezTo>
                    <a:pt x="8" y="258"/>
                    <a:pt x="83" y="332"/>
                    <a:pt x="173" y="332"/>
                  </a:cubicBezTo>
                  <a:cubicBezTo>
                    <a:pt x="260" y="332"/>
                    <a:pt x="342" y="255"/>
                    <a:pt x="337" y="166"/>
                  </a:cubicBezTo>
                  <a:cubicBezTo>
                    <a:pt x="335" y="74"/>
                    <a:pt x="261" y="1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914311" y="2937158"/>
              <a:ext cx="18993" cy="18603"/>
            </a:xfrm>
            <a:custGeom>
              <a:avLst/>
              <a:gdLst/>
              <a:ahLst/>
              <a:cxnLst/>
              <a:rect l="l" t="t" r="r" b="b"/>
              <a:pathLst>
                <a:path w="390" h="382" extrusionOk="0">
                  <a:moveTo>
                    <a:pt x="193" y="1"/>
                  </a:moveTo>
                  <a:cubicBezTo>
                    <a:pt x="95" y="1"/>
                    <a:pt x="0" y="90"/>
                    <a:pt x="5" y="193"/>
                  </a:cubicBezTo>
                  <a:cubicBezTo>
                    <a:pt x="10" y="296"/>
                    <a:pt x="90" y="382"/>
                    <a:pt x="197" y="382"/>
                  </a:cubicBezTo>
                  <a:cubicBezTo>
                    <a:pt x="296" y="382"/>
                    <a:pt x="390" y="293"/>
                    <a:pt x="385" y="190"/>
                  </a:cubicBezTo>
                  <a:cubicBezTo>
                    <a:pt x="380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942266" y="2957418"/>
              <a:ext cx="61849" cy="43294"/>
            </a:xfrm>
            <a:custGeom>
              <a:avLst/>
              <a:gdLst/>
              <a:ahLst/>
              <a:cxnLst/>
              <a:rect l="l" t="t" r="r" b="b"/>
              <a:pathLst>
                <a:path w="1270" h="889" extrusionOk="0">
                  <a:moveTo>
                    <a:pt x="373" y="1"/>
                  </a:moveTo>
                  <a:cubicBezTo>
                    <a:pt x="310" y="1"/>
                    <a:pt x="248" y="24"/>
                    <a:pt x="205" y="72"/>
                  </a:cubicBezTo>
                  <a:cubicBezTo>
                    <a:pt x="194" y="84"/>
                    <a:pt x="185" y="96"/>
                    <a:pt x="176" y="109"/>
                  </a:cubicBezTo>
                  <a:cubicBezTo>
                    <a:pt x="0" y="295"/>
                    <a:pt x="81" y="693"/>
                    <a:pt x="417" y="693"/>
                  </a:cubicBezTo>
                  <a:cubicBezTo>
                    <a:pt x="419" y="693"/>
                    <a:pt x="421" y="693"/>
                    <a:pt x="423" y="693"/>
                  </a:cubicBezTo>
                  <a:cubicBezTo>
                    <a:pt x="479" y="693"/>
                    <a:pt x="535" y="678"/>
                    <a:pt x="584" y="649"/>
                  </a:cubicBezTo>
                  <a:lnTo>
                    <a:pt x="584" y="655"/>
                  </a:lnTo>
                  <a:cubicBezTo>
                    <a:pt x="592" y="783"/>
                    <a:pt x="690" y="888"/>
                    <a:pt x="822" y="888"/>
                  </a:cubicBezTo>
                  <a:cubicBezTo>
                    <a:pt x="946" y="888"/>
                    <a:pt x="1063" y="777"/>
                    <a:pt x="1057" y="650"/>
                  </a:cubicBezTo>
                  <a:cubicBezTo>
                    <a:pt x="1055" y="623"/>
                    <a:pt x="1049" y="597"/>
                    <a:pt x="1039" y="570"/>
                  </a:cubicBezTo>
                  <a:lnTo>
                    <a:pt x="1039" y="570"/>
                  </a:lnTo>
                  <a:cubicBezTo>
                    <a:pt x="1058" y="579"/>
                    <a:pt x="1080" y="583"/>
                    <a:pt x="1101" y="583"/>
                  </a:cubicBezTo>
                  <a:cubicBezTo>
                    <a:pt x="1188" y="583"/>
                    <a:pt x="1270" y="505"/>
                    <a:pt x="1265" y="416"/>
                  </a:cubicBezTo>
                  <a:cubicBezTo>
                    <a:pt x="1263" y="324"/>
                    <a:pt x="1188" y="251"/>
                    <a:pt x="1097" y="251"/>
                  </a:cubicBezTo>
                  <a:cubicBezTo>
                    <a:pt x="1011" y="251"/>
                    <a:pt x="927" y="330"/>
                    <a:pt x="932" y="419"/>
                  </a:cubicBezTo>
                  <a:cubicBezTo>
                    <a:pt x="933" y="430"/>
                    <a:pt x="934" y="441"/>
                    <a:pt x="937" y="451"/>
                  </a:cubicBezTo>
                  <a:cubicBezTo>
                    <a:pt x="901" y="429"/>
                    <a:pt x="861" y="418"/>
                    <a:pt x="818" y="418"/>
                  </a:cubicBezTo>
                  <a:cubicBezTo>
                    <a:pt x="788" y="418"/>
                    <a:pt x="759" y="424"/>
                    <a:pt x="732" y="436"/>
                  </a:cubicBezTo>
                  <a:cubicBezTo>
                    <a:pt x="769" y="259"/>
                    <a:pt x="681" y="52"/>
                    <a:pt x="468" y="19"/>
                  </a:cubicBezTo>
                  <a:cubicBezTo>
                    <a:pt x="438" y="7"/>
                    <a:pt x="405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2058322" y="2920648"/>
              <a:ext cx="14561" cy="14123"/>
            </a:xfrm>
            <a:custGeom>
              <a:avLst/>
              <a:gdLst/>
              <a:ahLst/>
              <a:cxnLst/>
              <a:rect l="l" t="t" r="r" b="b"/>
              <a:pathLst>
                <a:path w="299" h="290" extrusionOk="0">
                  <a:moveTo>
                    <a:pt x="148" y="1"/>
                  </a:moveTo>
                  <a:cubicBezTo>
                    <a:pt x="72" y="1"/>
                    <a:pt x="1" y="69"/>
                    <a:pt x="4" y="146"/>
                  </a:cubicBezTo>
                  <a:cubicBezTo>
                    <a:pt x="7" y="226"/>
                    <a:pt x="71" y="289"/>
                    <a:pt x="151" y="290"/>
                  </a:cubicBezTo>
                  <a:cubicBezTo>
                    <a:pt x="226" y="290"/>
                    <a:pt x="298" y="221"/>
                    <a:pt x="294" y="144"/>
                  </a:cubicBezTo>
                  <a:cubicBezTo>
                    <a:pt x="291" y="65"/>
                    <a:pt x="22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2017997" y="3011087"/>
              <a:ext cx="24350" cy="18798"/>
            </a:xfrm>
            <a:custGeom>
              <a:avLst/>
              <a:gdLst/>
              <a:ahLst/>
              <a:cxnLst/>
              <a:rect l="l" t="t" r="r" b="b"/>
              <a:pathLst>
                <a:path w="500" h="386" extrusionOk="0">
                  <a:moveTo>
                    <a:pt x="248" y="0"/>
                  </a:moveTo>
                  <a:cubicBezTo>
                    <a:pt x="1" y="0"/>
                    <a:pt x="3" y="386"/>
                    <a:pt x="252" y="386"/>
                  </a:cubicBezTo>
                  <a:cubicBezTo>
                    <a:pt x="499" y="386"/>
                    <a:pt x="497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2015805" y="2940567"/>
              <a:ext cx="21087" cy="20210"/>
            </a:xfrm>
            <a:custGeom>
              <a:avLst/>
              <a:gdLst/>
              <a:ahLst/>
              <a:cxnLst/>
              <a:rect l="l" t="t" r="r" b="b"/>
              <a:pathLst>
                <a:path w="433" h="415" extrusionOk="0">
                  <a:moveTo>
                    <a:pt x="220" y="1"/>
                  </a:moveTo>
                  <a:cubicBezTo>
                    <a:pt x="149" y="1"/>
                    <a:pt x="84" y="40"/>
                    <a:pt x="41" y="104"/>
                  </a:cubicBezTo>
                  <a:lnTo>
                    <a:pt x="38" y="108"/>
                  </a:lnTo>
                  <a:cubicBezTo>
                    <a:pt x="0" y="164"/>
                    <a:pt x="3" y="254"/>
                    <a:pt x="40" y="308"/>
                  </a:cubicBezTo>
                  <a:lnTo>
                    <a:pt x="43" y="313"/>
                  </a:lnTo>
                  <a:cubicBezTo>
                    <a:pt x="83" y="374"/>
                    <a:pt x="149" y="414"/>
                    <a:pt x="221" y="414"/>
                  </a:cubicBezTo>
                  <a:cubicBezTo>
                    <a:pt x="240" y="414"/>
                    <a:pt x="259" y="411"/>
                    <a:pt x="278" y="406"/>
                  </a:cubicBezTo>
                  <a:cubicBezTo>
                    <a:pt x="361" y="382"/>
                    <a:pt x="432" y="295"/>
                    <a:pt x="428" y="205"/>
                  </a:cubicBezTo>
                  <a:cubicBezTo>
                    <a:pt x="425" y="123"/>
                    <a:pt x="375" y="49"/>
                    <a:pt x="299" y="17"/>
                  </a:cubicBezTo>
                  <a:cubicBezTo>
                    <a:pt x="273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932915" y="2901022"/>
              <a:ext cx="14902" cy="13782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4" y="1"/>
                  </a:moveTo>
                  <a:cubicBezTo>
                    <a:pt x="118" y="1"/>
                    <a:pt x="82" y="15"/>
                    <a:pt x="54" y="42"/>
                  </a:cubicBezTo>
                  <a:cubicBezTo>
                    <a:pt x="1" y="99"/>
                    <a:pt x="2" y="187"/>
                    <a:pt x="56" y="243"/>
                  </a:cubicBezTo>
                  <a:cubicBezTo>
                    <a:pt x="81" y="270"/>
                    <a:pt x="119" y="283"/>
                    <a:pt x="157" y="283"/>
                  </a:cubicBezTo>
                  <a:cubicBezTo>
                    <a:pt x="207" y="283"/>
                    <a:pt x="258" y="259"/>
                    <a:pt x="279" y="212"/>
                  </a:cubicBezTo>
                  <a:cubicBezTo>
                    <a:pt x="304" y="156"/>
                    <a:pt x="305" y="103"/>
                    <a:pt x="266" y="55"/>
                  </a:cubicBezTo>
                  <a:cubicBezTo>
                    <a:pt x="238" y="19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2102495" y="287881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3" y="1"/>
                  </a:moveTo>
                  <a:cubicBezTo>
                    <a:pt x="1" y="1"/>
                    <a:pt x="3" y="252"/>
                    <a:pt x="165" y="252"/>
                  </a:cubicBezTo>
                  <a:cubicBezTo>
                    <a:pt x="327" y="252"/>
                    <a:pt x="32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2007477" y="2896151"/>
              <a:ext cx="16558" cy="15340"/>
            </a:xfrm>
            <a:custGeom>
              <a:avLst/>
              <a:gdLst/>
              <a:ahLst/>
              <a:cxnLst/>
              <a:rect l="l" t="t" r="r" b="b"/>
              <a:pathLst>
                <a:path w="340" h="315" extrusionOk="0">
                  <a:moveTo>
                    <a:pt x="175" y="0"/>
                  </a:moveTo>
                  <a:cubicBezTo>
                    <a:pt x="93" y="0"/>
                    <a:pt x="22" y="45"/>
                    <a:pt x="11" y="136"/>
                  </a:cubicBezTo>
                  <a:cubicBezTo>
                    <a:pt x="1" y="215"/>
                    <a:pt x="64" y="314"/>
                    <a:pt x="152" y="314"/>
                  </a:cubicBezTo>
                  <a:cubicBezTo>
                    <a:pt x="157" y="314"/>
                    <a:pt x="162" y="314"/>
                    <a:pt x="168" y="313"/>
                  </a:cubicBezTo>
                  <a:lnTo>
                    <a:pt x="179" y="312"/>
                  </a:lnTo>
                  <a:cubicBezTo>
                    <a:pt x="256" y="301"/>
                    <a:pt x="320" y="259"/>
                    <a:pt x="331" y="175"/>
                  </a:cubicBezTo>
                  <a:cubicBezTo>
                    <a:pt x="339" y="106"/>
                    <a:pt x="294" y="15"/>
                    <a:pt x="218" y="4"/>
                  </a:cubicBezTo>
                  <a:lnTo>
                    <a:pt x="207" y="3"/>
                  </a:lnTo>
                  <a:cubicBezTo>
                    <a:pt x="196" y="1"/>
                    <a:pt x="18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998955" y="2829966"/>
              <a:ext cx="20795" cy="18798"/>
            </a:xfrm>
            <a:custGeom>
              <a:avLst/>
              <a:gdLst/>
              <a:ahLst/>
              <a:cxnLst/>
              <a:rect l="l" t="t" r="r" b="b"/>
              <a:pathLst>
                <a:path w="427" h="386" extrusionOk="0">
                  <a:moveTo>
                    <a:pt x="219" y="0"/>
                  </a:moveTo>
                  <a:cubicBezTo>
                    <a:pt x="195" y="0"/>
                    <a:pt x="171" y="5"/>
                    <a:pt x="146" y="16"/>
                  </a:cubicBezTo>
                  <a:cubicBezTo>
                    <a:pt x="52" y="56"/>
                    <a:pt x="0" y="182"/>
                    <a:pt x="62" y="274"/>
                  </a:cubicBezTo>
                  <a:cubicBezTo>
                    <a:pt x="68" y="282"/>
                    <a:pt x="74" y="292"/>
                    <a:pt x="81" y="300"/>
                  </a:cubicBezTo>
                  <a:cubicBezTo>
                    <a:pt x="119" y="352"/>
                    <a:pt x="173" y="385"/>
                    <a:pt x="233" y="385"/>
                  </a:cubicBezTo>
                  <a:cubicBezTo>
                    <a:pt x="255" y="385"/>
                    <a:pt x="279" y="380"/>
                    <a:pt x="302" y="370"/>
                  </a:cubicBezTo>
                  <a:cubicBezTo>
                    <a:pt x="383" y="336"/>
                    <a:pt x="426" y="245"/>
                    <a:pt x="402" y="161"/>
                  </a:cubicBezTo>
                  <a:cubicBezTo>
                    <a:pt x="400" y="151"/>
                    <a:pt x="396" y="141"/>
                    <a:pt x="393" y="131"/>
                  </a:cubicBezTo>
                  <a:cubicBezTo>
                    <a:pt x="365" y="53"/>
                    <a:pt x="29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2141262" y="2811654"/>
              <a:ext cx="9935" cy="8961"/>
            </a:xfrm>
            <a:custGeom>
              <a:avLst/>
              <a:gdLst/>
              <a:ahLst/>
              <a:cxnLst/>
              <a:rect l="l" t="t" r="r" b="b"/>
              <a:pathLst>
                <a:path w="204" h="184" extrusionOk="0">
                  <a:moveTo>
                    <a:pt x="112" y="1"/>
                  </a:moveTo>
                  <a:cubicBezTo>
                    <a:pt x="87" y="1"/>
                    <a:pt x="60" y="11"/>
                    <a:pt x="40" y="28"/>
                  </a:cubicBezTo>
                  <a:lnTo>
                    <a:pt x="34" y="32"/>
                  </a:lnTo>
                  <a:cubicBezTo>
                    <a:pt x="1" y="60"/>
                    <a:pt x="2" y="126"/>
                    <a:pt x="35" y="153"/>
                  </a:cubicBezTo>
                  <a:lnTo>
                    <a:pt x="41" y="158"/>
                  </a:lnTo>
                  <a:cubicBezTo>
                    <a:pt x="61" y="174"/>
                    <a:pt x="86" y="184"/>
                    <a:pt x="111" y="184"/>
                  </a:cubicBezTo>
                  <a:cubicBezTo>
                    <a:pt x="141" y="184"/>
                    <a:pt x="170" y="170"/>
                    <a:pt x="187" y="138"/>
                  </a:cubicBezTo>
                  <a:cubicBezTo>
                    <a:pt x="203" y="109"/>
                    <a:pt x="202" y="73"/>
                    <a:pt x="185" y="44"/>
                  </a:cubicBezTo>
                  <a:cubicBezTo>
                    <a:pt x="170" y="14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142089" y="2833618"/>
              <a:ext cx="15974" cy="15194"/>
            </a:xfrm>
            <a:custGeom>
              <a:avLst/>
              <a:gdLst/>
              <a:ahLst/>
              <a:cxnLst/>
              <a:rect l="l" t="t" r="r" b="b"/>
              <a:pathLst>
                <a:path w="328" h="312" extrusionOk="0">
                  <a:moveTo>
                    <a:pt x="163" y="1"/>
                  </a:moveTo>
                  <a:cubicBezTo>
                    <a:pt x="122" y="1"/>
                    <a:pt x="81" y="16"/>
                    <a:pt x="53" y="47"/>
                  </a:cubicBezTo>
                  <a:cubicBezTo>
                    <a:pt x="16" y="87"/>
                    <a:pt x="1" y="143"/>
                    <a:pt x="15" y="198"/>
                  </a:cubicBezTo>
                  <a:cubicBezTo>
                    <a:pt x="35" y="269"/>
                    <a:pt x="97" y="304"/>
                    <a:pt x="166" y="310"/>
                  </a:cubicBezTo>
                  <a:lnTo>
                    <a:pt x="176" y="311"/>
                  </a:lnTo>
                  <a:cubicBezTo>
                    <a:pt x="179" y="311"/>
                    <a:pt x="182" y="311"/>
                    <a:pt x="185" y="311"/>
                  </a:cubicBezTo>
                  <a:cubicBezTo>
                    <a:pt x="256" y="311"/>
                    <a:pt x="328" y="234"/>
                    <a:pt x="321" y="164"/>
                  </a:cubicBezTo>
                  <a:lnTo>
                    <a:pt x="320" y="154"/>
                  </a:lnTo>
                  <a:cubicBezTo>
                    <a:pt x="314" y="91"/>
                    <a:pt x="283" y="37"/>
                    <a:pt x="223" y="12"/>
                  </a:cubicBezTo>
                  <a:cubicBezTo>
                    <a:pt x="204" y="5"/>
                    <a:pt x="18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2107560" y="2857677"/>
              <a:ext cx="9643" cy="7743"/>
            </a:xfrm>
            <a:custGeom>
              <a:avLst/>
              <a:gdLst/>
              <a:ahLst/>
              <a:cxnLst/>
              <a:rect l="l" t="t" r="r" b="b"/>
              <a:pathLst>
                <a:path w="198" h="159" extrusionOk="0">
                  <a:moveTo>
                    <a:pt x="121" y="0"/>
                  </a:moveTo>
                  <a:cubicBezTo>
                    <a:pt x="52" y="0"/>
                    <a:pt x="0" y="79"/>
                    <a:pt x="57" y="135"/>
                  </a:cubicBezTo>
                  <a:cubicBezTo>
                    <a:pt x="74" y="151"/>
                    <a:pt x="93" y="158"/>
                    <a:pt x="110" y="158"/>
                  </a:cubicBezTo>
                  <a:cubicBezTo>
                    <a:pt x="156" y="158"/>
                    <a:pt x="197" y="110"/>
                    <a:pt x="190" y="57"/>
                  </a:cubicBezTo>
                  <a:cubicBezTo>
                    <a:pt x="190" y="54"/>
                    <a:pt x="188" y="53"/>
                    <a:pt x="188" y="49"/>
                  </a:cubicBezTo>
                  <a:cubicBezTo>
                    <a:pt x="182" y="26"/>
                    <a:pt x="165" y="8"/>
                    <a:pt x="141" y="3"/>
                  </a:cubicBezTo>
                  <a:lnTo>
                    <a:pt x="134" y="1"/>
                  </a:lnTo>
                  <a:cubicBezTo>
                    <a:pt x="129" y="1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164005" y="2884317"/>
              <a:ext cx="21428" cy="20795"/>
            </a:xfrm>
            <a:custGeom>
              <a:avLst/>
              <a:gdLst/>
              <a:ahLst/>
              <a:cxnLst/>
              <a:rect l="l" t="t" r="r" b="b"/>
              <a:pathLst>
                <a:path w="440" h="427" extrusionOk="0">
                  <a:moveTo>
                    <a:pt x="218" y="1"/>
                  </a:moveTo>
                  <a:cubicBezTo>
                    <a:pt x="106" y="1"/>
                    <a:pt x="0" y="101"/>
                    <a:pt x="8" y="215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4" y="427"/>
                    <a:pt x="440" y="327"/>
                    <a:pt x="434" y="211"/>
                  </a:cubicBezTo>
                  <a:cubicBezTo>
                    <a:pt x="428" y="97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2074102" y="282081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1" y="0"/>
                    <a:pt x="3" y="193"/>
                    <a:pt x="127" y="193"/>
                  </a:cubicBezTo>
                  <a:cubicBezTo>
                    <a:pt x="251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1986195" y="2801281"/>
              <a:ext cx="14123" cy="12954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152" y="1"/>
                  </a:moveTo>
                  <a:cubicBezTo>
                    <a:pt x="118" y="1"/>
                    <a:pt x="84" y="13"/>
                    <a:pt x="57" y="39"/>
                  </a:cubicBezTo>
                  <a:cubicBezTo>
                    <a:pt x="0" y="99"/>
                    <a:pt x="10" y="210"/>
                    <a:pt x="87" y="250"/>
                  </a:cubicBezTo>
                  <a:cubicBezTo>
                    <a:pt x="107" y="260"/>
                    <a:pt x="130" y="265"/>
                    <a:pt x="153" y="265"/>
                  </a:cubicBezTo>
                  <a:cubicBezTo>
                    <a:pt x="213" y="265"/>
                    <a:pt x="275" y="233"/>
                    <a:pt x="283" y="168"/>
                  </a:cubicBezTo>
                  <a:cubicBezTo>
                    <a:pt x="288" y="131"/>
                    <a:pt x="289" y="100"/>
                    <a:pt x="268" y="66"/>
                  </a:cubicBezTo>
                  <a:cubicBezTo>
                    <a:pt x="242" y="23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1999977" y="2751654"/>
              <a:ext cx="15974" cy="14318"/>
            </a:xfrm>
            <a:custGeom>
              <a:avLst/>
              <a:gdLst/>
              <a:ahLst/>
              <a:cxnLst/>
              <a:rect l="l" t="t" r="r" b="b"/>
              <a:pathLst>
                <a:path w="328" h="294" extrusionOk="0">
                  <a:moveTo>
                    <a:pt x="186" y="0"/>
                  </a:moveTo>
                  <a:cubicBezTo>
                    <a:pt x="183" y="0"/>
                    <a:pt x="180" y="0"/>
                    <a:pt x="177" y="0"/>
                  </a:cubicBezTo>
                  <a:lnTo>
                    <a:pt x="148" y="2"/>
                  </a:lnTo>
                  <a:cubicBezTo>
                    <a:pt x="72" y="8"/>
                    <a:pt x="0" y="66"/>
                    <a:pt x="4" y="148"/>
                  </a:cubicBezTo>
                  <a:cubicBezTo>
                    <a:pt x="9" y="229"/>
                    <a:pt x="69" y="285"/>
                    <a:pt x="150" y="291"/>
                  </a:cubicBezTo>
                  <a:lnTo>
                    <a:pt x="179" y="293"/>
                  </a:lnTo>
                  <a:cubicBezTo>
                    <a:pt x="181" y="293"/>
                    <a:pt x="183" y="293"/>
                    <a:pt x="186" y="293"/>
                  </a:cubicBezTo>
                  <a:cubicBezTo>
                    <a:pt x="259" y="293"/>
                    <a:pt x="328" y="218"/>
                    <a:pt x="324" y="146"/>
                  </a:cubicBezTo>
                  <a:cubicBezTo>
                    <a:pt x="321" y="73"/>
                    <a:pt x="263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2128404" y="2697205"/>
              <a:ext cx="16266" cy="12565"/>
            </a:xfrm>
            <a:custGeom>
              <a:avLst/>
              <a:gdLst/>
              <a:ahLst/>
              <a:cxnLst/>
              <a:rect l="l" t="t" r="r" b="b"/>
              <a:pathLst>
                <a:path w="334" h="258" extrusionOk="0">
                  <a:moveTo>
                    <a:pt x="166" y="1"/>
                  </a:moveTo>
                  <a:cubicBezTo>
                    <a:pt x="1" y="1"/>
                    <a:pt x="2" y="258"/>
                    <a:pt x="169" y="258"/>
                  </a:cubicBezTo>
                  <a:cubicBezTo>
                    <a:pt x="334" y="258"/>
                    <a:pt x="33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2174622" y="2741329"/>
              <a:ext cx="17824" cy="16120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0" y="1"/>
                  </a:moveTo>
                  <a:cubicBezTo>
                    <a:pt x="83" y="1"/>
                    <a:pt x="1" y="72"/>
                    <a:pt x="1" y="167"/>
                  </a:cubicBezTo>
                  <a:cubicBezTo>
                    <a:pt x="3" y="263"/>
                    <a:pt x="83" y="330"/>
                    <a:pt x="169" y="330"/>
                  </a:cubicBezTo>
                  <a:cubicBezTo>
                    <a:pt x="196" y="330"/>
                    <a:pt x="225" y="323"/>
                    <a:pt x="251" y="308"/>
                  </a:cubicBezTo>
                  <a:lnTo>
                    <a:pt x="262" y="302"/>
                  </a:lnTo>
                  <a:cubicBezTo>
                    <a:pt x="366" y="241"/>
                    <a:pt x="361" y="89"/>
                    <a:pt x="260" y="29"/>
                  </a:cubicBezTo>
                  <a:lnTo>
                    <a:pt x="249" y="22"/>
                  </a:lnTo>
                  <a:cubicBezTo>
                    <a:pt x="224" y="7"/>
                    <a:pt x="197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2202772" y="2771280"/>
              <a:ext cx="11396" cy="11639"/>
            </a:xfrm>
            <a:custGeom>
              <a:avLst/>
              <a:gdLst/>
              <a:ahLst/>
              <a:cxnLst/>
              <a:rect l="l" t="t" r="r" b="b"/>
              <a:pathLst>
                <a:path w="234" h="239" extrusionOk="0">
                  <a:moveTo>
                    <a:pt x="118" y="0"/>
                  </a:moveTo>
                  <a:cubicBezTo>
                    <a:pt x="78" y="0"/>
                    <a:pt x="37" y="25"/>
                    <a:pt x="17" y="73"/>
                  </a:cubicBezTo>
                  <a:cubicBezTo>
                    <a:pt x="11" y="91"/>
                    <a:pt x="8" y="110"/>
                    <a:pt x="8" y="129"/>
                  </a:cubicBezTo>
                  <a:cubicBezTo>
                    <a:pt x="1" y="189"/>
                    <a:pt x="64" y="239"/>
                    <a:pt x="118" y="239"/>
                  </a:cubicBezTo>
                  <a:cubicBezTo>
                    <a:pt x="172" y="238"/>
                    <a:pt x="234" y="187"/>
                    <a:pt x="227" y="128"/>
                  </a:cubicBezTo>
                  <a:cubicBezTo>
                    <a:pt x="226" y="109"/>
                    <a:pt x="222" y="90"/>
                    <a:pt x="216" y="72"/>
                  </a:cubicBezTo>
                  <a:cubicBezTo>
                    <a:pt x="197" y="24"/>
                    <a:pt x="157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2058274" y="2692286"/>
              <a:ext cx="18896" cy="18311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192" y="1"/>
                  </a:moveTo>
                  <a:cubicBezTo>
                    <a:pt x="94" y="1"/>
                    <a:pt x="1" y="90"/>
                    <a:pt x="7" y="190"/>
                  </a:cubicBezTo>
                  <a:cubicBezTo>
                    <a:pt x="11" y="289"/>
                    <a:pt x="90" y="376"/>
                    <a:pt x="196" y="376"/>
                  </a:cubicBezTo>
                  <a:cubicBezTo>
                    <a:pt x="293" y="376"/>
                    <a:pt x="388" y="286"/>
                    <a:pt x="382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079508" y="2644072"/>
              <a:ext cx="24301" cy="23279"/>
            </a:xfrm>
            <a:custGeom>
              <a:avLst/>
              <a:gdLst/>
              <a:ahLst/>
              <a:cxnLst/>
              <a:rect l="l" t="t" r="r" b="b"/>
              <a:pathLst>
                <a:path w="499" h="478" extrusionOk="0">
                  <a:moveTo>
                    <a:pt x="286" y="1"/>
                  </a:moveTo>
                  <a:cubicBezTo>
                    <a:pt x="264" y="1"/>
                    <a:pt x="241" y="5"/>
                    <a:pt x="219" y="12"/>
                  </a:cubicBezTo>
                  <a:cubicBezTo>
                    <a:pt x="167" y="30"/>
                    <a:pt x="130" y="62"/>
                    <a:pt x="92" y="102"/>
                  </a:cubicBezTo>
                  <a:cubicBezTo>
                    <a:pt x="0" y="197"/>
                    <a:pt x="12" y="352"/>
                    <a:pt x="117" y="433"/>
                  </a:cubicBezTo>
                  <a:cubicBezTo>
                    <a:pt x="158" y="464"/>
                    <a:pt x="203" y="478"/>
                    <a:pt x="248" y="478"/>
                  </a:cubicBezTo>
                  <a:cubicBezTo>
                    <a:pt x="324" y="478"/>
                    <a:pt x="397" y="437"/>
                    <a:pt x="443" y="367"/>
                  </a:cubicBezTo>
                  <a:cubicBezTo>
                    <a:pt x="466" y="336"/>
                    <a:pt x="482" y="301"/>
                    <a:pt x="492" y="264"/>
                  </a:cubicBezTo>
                  <a:cubicBezTo>
                    <a:pt x="499" y="227"/>
                    <a:pt x="499" y="189"/>
                    <a:pt x="491" y="152"/>
                  </a:cubicBezTo>
                  <a:lnTo>
                    <a:pt x="478" y="122"/>
                  </a:lnTo>
                  <a:cubicBezTo>
                    <a:pt x="478" y="121"/>
                    <a:pt x="478" y="120"/>
                    <a:pt x="478" y="120"/>
                  </a:cubicBezTo>
                  <a:cubicBezTo>
                    <a:pt x="478" y="117"/>
                    <a:pt x="475" y="116"/>
                    <a:pt x="475" y="114"/>
                  </a:cubicBezTo>
                  <a:cubicBezTo>
                    <a:pt x="472" y="105"/>
                    <a:pt x="470" y="101"/>
                    <a:pt x="470" y="101"/>
                  </a:cubicBezTo>
                  <a:lnTo>
                    <a:pt x="470" y="101"/>
                  </a:lnTo>
                  <a:cubicBezTo>
                    <a:pt x="469" y="101"/>
                    <a:pt x="470" y="103"/>
                    <a:pt x="471" y="105"/>
                  </a:cubicBezTo>
                  <a:lnTo>
                    <a:pt x="471" y="105"/>
                  </a:lnTo>
                  <a:cubicBezTo>
                    <a:pt x="447" y="50"/>
                    <a:pt x="396" y="13"/>
                    <a:pt x="338" y="8"/>
                  </a:cubicBezTo>
                  <a:lnTo>
                    <a:pt x="338" y="8"/>
                  </a:lnTo>
                  <a:cubicBezTo>
                    <a:pt x="341" y="8"/>
                    <a:pt x="343" y="8"/>
                    <a:pt x="345" y="8"/>
                  </a:cubicBezTo>
                  <a:cubicBezTo>
                    <a:pt x="351" y="8"/>
                    <a:pt x="347" y="7"/>
                    <a:pt x="314" y="3"/>
                  </a:cubicBezTo>
                  <a:cubicBezTo>
                    <a:pt x="305" y="2"/>
                    <a:pt x="29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139703" y="2609250"/>
              <a:ext cx="26249" cy="22499"/>
            </a:xfrm>
            <a:custGeom>
              <a:avLst/>
              <a:gdLst/>
              <a:ahLst/>
              <a:cxnLst/>
              <a:rect l="l" t="t" r="r" b="b"/>
              <a:pathLst>
                <a:path w="539" h="462" extrusionOk="0">
                  <a:moveTo>
                    <a:pt x="254" y="1"/>
                  </a:moveTo>
                  <a:cubicBezTo>
                    <a:pt x="197" y="1"/>
                    <a:pt x="141" y="22"/>
                    <a:pt x="100" y="69"/>
                  </a:cubicBezTo>
                  <a:lnTo>
                    <a:pt x="81" y="92"/>
                  </a:lnTo>
                  <a:cubicBezTo>
                    <a:pt x="22" y="160"/>
                    <a:pt x="1" y="246"/>
                    <a:pt x="38" y="330"/>
                  </a:cubicBezTo>
                  <a:cubicBezTo>
                    <a:pt x="68" y="401"/>
                    <a:pt x="144" y="461"/>
                    <a:pt x="225" y="461"/>
                  </a:cubicBezTo>
                  <a:cubicBezTo>
                    <a:pt x="229" y="461"/>
                    <a:pt x="233" y="461"/>
                    <a:pt x="236" y="461"/>
                  </a:cubicBezTo>
                  <a:lnTo>
                    <a:pt x="265" y="459"/>
                  </a:lnTo>
                  <a:cubicBezTo>
                    <a:pt x="426" y="447"/>
                    <a:pt x="539" y="295"/>
                    <a:pt x="472" y="140"/>
                  </a:cubicBezTo>
                  <a:cubicBezTo>
                    <a:pt x="435" y="54"/>
                    <a:pt x="344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09231" y="2541263"/>
              <a:ext cx="18214" cy="17142"/>
            </a:xfrm>
            <a:custGeom>
              <a:avLst/>
              <a:gdLst/>
              <a:ahLst/>
              <a:cxnLst/>
              <a:rect l="l" t="t" r="r" b="b"/>
              <a:pathLst>
                <a:path w="374" h="352" extrusionOk="0">
                  <a:moveTo>
                    <a:pt x="192" y="0"/>
                  </a:moveTo>
                  <a:cubicBezTo>
                    <a:pt x="135" y="0"/>
                    <a:pt x="79" y="26"/>
                    <a:pt x="51" y="80"/>
                  </a:cubicBezTo>
                  <a:cubicBezTo>
                    <a:pt x="46" y="90"/>
                    <a:pt x="41" y="99"/>
                    <a:pt x="37" y="109"/>
                  </a:cubicBezTo>
                  <a:cubicBezTo>
                    <a:pt x="1" y="186"/>
                    <a:pt x="14" y="288"/>
                    <a:pt x="96" y="331"/>
                  </a:cubicBezTo>
                  <a:cubicBezTo>
                    <a:pt x="122" y="345"/>
                    <a:pt x="151" y="351"/>
                    <a:pt x="180" y="351"/>
                  </a:cubicBezTo>
                  <a:cubicBezTo>
                    <a:pt x="236" y="351"/>
                    <a:pt x="291" y="325"/>
                    <a:pt x="320" y="272"/>
                  </a:cubicBezTo>
                  <a:cubicBezTo>
                    <a:pt x="325" y="262"/>
                    <a:pt x="329" y="253"/>
                    <a:pt x="334" y="243"/>
                  </a:cubicBezTo>
                  <a:cubicBezTo>
                    <a:pt x="373" y="167"/>
                    <a:pt x="354" y="62"/>
                    <a:pt x="273" y="19"/>
                  </a:cubicBezTo>
                  <a:cubicBezTo>
                    <a:pt x="248" y="7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099768" y="2497967"/>
              <a:ext cx="19285" cy="14853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1" y="0"/>
                    <a:pt x="3" y="305"/>
                    <a:pt x="200" y="305"/>
                  </a:cubicBezTo>
                  <a:cubicBezTo>
                    <a:pt x="396" y="305"/>
                    <a:pt x="392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124654" y="2524412"/>
              <a:ext cx="23766" cy="18263"/>
            </a:xfrm>
            <a:custGeom>
              <a:avLst/>
              <a:gdLst/>
              <a:ahLst/>
              <a:cxnLst/>
              <a:rect l="l" t="t" r="r" b="b"/>
              <a:pathLst>
                <a:path w="488" h="375" extrusionOk="0">
                  <a:moveTo>
                    <a:pt x="242" y="0"/>
                  </a:moveTo>
                  <a:cubicBezTo>
                    <a:pt x="0" y="0"/>
                    <a:pt x="4" y="375"/>
                    <a:pt x="246" y="375"/>
                  </a:cubicBezTo>
                  <a:cubicBezTo>
                    <a:pt x="487" y="375"/>
                    <a:pt x="484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156213" y="2562594"/>
              <a:ext cx="7500" cy="6574"/>
            </a:xfrm>
            <a:custGeom>
              <a:avLst/>
              <a:gdLst/>
              <a:ahLst/>
              <a:cxnLst/>
              <a:rect l="l" t="t" r="r" b="b"/>
              <a:pathLst>
                <a:path w="154" h="135" extrusionOk="0">
                  <a:moveTo>
                    <a:pt x="67" y="1"/>
                  </a:moveTo>
                  <a:cubicBezTo>
                    <a:pt x="32" y="1"/>
                    <a:pt x="0" y="29"/>
                    <a:pt x="1" y="68"/>
                  </a:cubicBezTo>
                  <a:cubicBezTo>
                    <a:pt x="1" y="107"/>
                    <a:pt x="33" y="135"/>
                    <a:pt x="68" y="135"/>
                  </a:cubicBezTo>
                  <a:cubicBezTo>
                    <a:pt x="79" y="135"/>
                    <a:pt x="91" y="132"/>
                    <a:pt x="102" y="125"/>
                  </a:cubicBezTo>
                  <a:lnTo>
                    <a:pt x="118" y="116"/>
                  </a:lnTo>
                  <a:cubicBezTo>
                    <a:pt x="153" y="93"/>
                    <a:pt x="153" y="41"/>
                    <a:pt x="116" y="19"/>
                  </a:cubicBezTo>
                  <a:lnTo>
                    <a:pt x="101" y="10"/>
                  </a:lnTo>
                  <a:cubicBezTo>
                    <a:pt x="90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068063" y="2470597"/>
              <a:ext cx="22305" cy="21672"/>
            </a:xfrm>
            <a:custGeom>
              <a:avLst/>
              <a:gdLst/>
              <a:ahLst/>
              <a:cxnLst/>
              <a:rect l="l" t="t" r="r" b="b"/>
              <a:pathLst>
                <a:path w="458" h="445" extrusionOk="0">
                  <a:moveTo>
                    <a:pt x="227" y="1"/>
                  </a:moveTo>
                  <a:cubicBezTo>
                    <a:pt x="110" y="1"/>
                    <a:pt x="1" y="105"/>
                    <a:pt x="7" y="224"/>
                  </a:cubicBezTo>
                  <a:cubicBezTo>
                    <a:pt x="13" y="343"/>
                    <a:pt x="106" y="445"/>
                    <a:pt x="231" y="445"/>
                  </a:cubicBezTo>
                  <a:cubicBezTo>
                    <a:pt x="347" y="445"/>
                    <a:pt x="458" y="340"/>
                    <a:pt x="451" y="221"/>
                  </a:cubicBezTo>
                  <a:cubicBezTo>
                    <a:pt x="445" y="102"/>
                    <a:pt x="352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020043" y="2441911"/>
              <a:ext cx="21769" cy="20600"/>
            </a:xfrm>
            <a:custGeom>
              <a:avLst/>
              <a:gdLst/>
              <a:ahLst/>
              <a:cxnLst/>
              <a:rect l="l" t="t" r="r" b="b"/>
              <a:pathLst>
                <a:path w="447" h="423" extrusionOk="0">
                  <a:moveTo>
                    <a:pt x="215" y="0"/>
                  </a:moveTo>
                  <a:cubicBezTo>
                    <a:pt x="105" y="0"/>
                    <a:pt x="0" y="101"/>
                    <a:pt x="6" y="214"/>
                  </a:cubicBezTo>
                  <a:cubicBezTo>
                    <a:pt x="12" y="326"/>
                    <a:pt x="100" y="423"/>
                    <a:pt x="218" y="423"/>
                  </a:cubicBezTo>
                  <a:cubicBezTo>
                    <a:pt x="219" y="423"/>
                    <a:pt x="220" y="423"/>
                    <a:pt x="220" y="423"/>
                  </a:cubicBezTo>
                  <a:lnTo>
                    <a:pt x="231" y="423"/>
                  </a:lnTo>
                  <a:cubicBezTo>
                    <a:pt x="342" y="422"/>
                    <a:pt x="447" y="324"/>
                    <a:pt x="441" y="210"/>
                  </a:cubicBezTo>
                  <a:cubicBezTo>
                    <a:pt x="435" y="96"/>
                    <a:pt x="345" y="2"/>
                    <a:pt x="228" y="0"/>
                  </a:cubicBezTo>
                  <a:lnTo>
                    <a:pt x="217" y="0"/>
                  </a:lnTo>
                  <a:cubicBezTo>
                    <a:pt x="216" y="0"/>
                    <a:pt x="21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1976211" y="2478145"/>
              <a:ext cx="22353" cy="21379"/>
            </a:xfrm>
            <a:custGeom>
              <a:avLst/>
              <a:gdLst/>
              <a:ahLst/>
              <a:cxnLst/>
              <a:rect l="l" t="t" r="r" b="b"/>
              <a:pathLst>
                <a:path w="459" h="439" extrusionOk="0">
                  <a:moveTo>
                    <a:pt x="230" y="0"/>
                  </a:moveTo>
                  <a:cubicBezTo>
                    <a:pt x="157" y="0"/>
                    <a:pt x="84" y="37"/>
                    <a:pt x="42" y="110"/>
                  </a:cubicBezTo>
                  <a:cubicBezTo>
                    <a:pt x="1" y="181"/>
                    <a:pt x="10" y="256"/>
                    <a:pt x="43" y="328"/>
                  </a:cubicBezTo>
                  <a:lnTo>
                    <a:pt x="48" y="336"/>
                  </a:lnTo>
                  <a:cubicBezTo>
                    <a:pt x="81" y="405"/>
                    <a:pt x="154" y="439"/>
                    <a:pt x="228" y="439"/>
                  </a:cubicBezTo>
                  <a:cubicBezTo>
                    <a:pt x="305" y="439"/>
                    <a:pt x="381" y="403"/>
                    <a:pt x="415" y="334"/>
                  </a:cubicBezTo>
                  <a:lnTo>
                    <a:pt x="418" y="325"/>
                  </a:lnTo>
                  <a:cubicBezTo>
                    <a:pt x="453" y="254"/>
                    <a:pt x="459" y="176"/>
                    <a:pt x="416" y="106"/>
                  </a:cubicBezTo>
                  <a:cubicBezTo>
                    <a:pt x="374" y="36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918012" y="2419557"/>
              <a:ext cx="18019" cy="17483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84" y="0"/>
                  </a:moveTo>
                  <a:cubicBezTo>
                    <a:pt x="90" y="0"/>
                    <a:pt x="1" y="85"/>
                    <a:pt x="5" y="181"/>
                  </a:cubicBezTo>
                  <a:cubicBezTo>
                    <a:pt x="8" y="279"/>
                    <a:pt x="89" y="357"/>
                    <a:pt x="186" y="358"/>
                  </a:cubicBezTo>
                  <a:cubicBezTo>
                    <a:pt x="280" y="358"/>
                    <a:pt x="370" y="274"/>
                    <a:pt x="365" y="177"/>
                  </a:cubicBezTo>
                  <a:cubicBezTo>
                    <a:pt x="361" y="80"/>
                    <a:pt x="282" y="1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907785" y="2364232"/>
              <a:ext cx="9107" cy="7062"/>
            </a:xfrm>
            <a:custGeom>
              <a:avLst/>
              <a:gdLst/>
              <a:ahLst/>
              <a:cxnLst/>
              <a:rect l="l" t="t" r="r" b="b"/>
              <a:pathLst>
                <a:path w="187" h="145" extrusionOk="0">
                  <a:moveTo>
                    <a:pt x="93" y="1"/>
                  </a:moveTo>
                  <a:cubicBezTo>
                    <a:pt x="0" y="1"/>
                    <a:pt x="1" y="145"/>
                    <a:pt x="94" y="145"/>
                  </a:cubicBezTo>
                  <a:cubicBezTo>
                    <a:pt x="187" y="145"/>
                    <a:pt x="186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939295" y="2375823"/>
              <a:ext cx="16948" cy="13100"/>
            </a:xfrm>
            <a:custGeom>
              <a:avLst/>
              <a:gdLst/>
              <a:ahLst/>
              <a:cxnLst/>
              <a:rect l="l" t="t" r="r" b="b"/>
              <a:pathLst>
                <a:path w="348" h="269" extrusionOk="0">
                  <a:moveTo>
                    <a:pt x="173" y="1"/>
                  </a:moveTo>
                  <a:cubicBezTo>
                    <a:pt x="0" y="1"/>
                    <a:pt x="4" y="269"/>
                    <a:pt x="175" y="269"/>
                  </a:cubicBezTo>
                  <a:cubicBezTo>
                    <a:pt x="348" y="269"/>
                    <a:pt x="34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877833" y="2390434"/>
              <a:ext cx="21087" cy="17483"/>
            </a:xfrm>
            <a:custGeom>
              <a:avLst/>
              <a:gdLst/>
              <a:ahLst/>
              <a:cxnLst/>
              <a:rect l="l" t="t" r="r" b="b"/>
              <a:pathLst>
                <a:path w="433" h="359" extrusionOk="0">
                  <a:moveTo>
                    <a:pt x="217" y="1"/>
                  </a:moveTo>
                  <a:cubicBezTo>
                    <a:pt x="216" y="1"/>
                    <a:pt x="216" y="1"/>
                    <a:pt x="215" y="1"/>
                  </a:cubicBezTo>
                  <a:cubicBezTo>
                    <a:pt x="77" y="2"/>
                    <a:pt x="1" y="151"/>
                    <a:pt x="64" y="268"/>
                  </a:cubicBezTo>
                  <a:lnTo>
                    <a:pt x="69" y="276"/>
                  </a:lnTo>
                  <a:cubicBezTo>
                    <a:pt x="99" y="331"/>
                    <a:pt x="157" y="358"/>
                    <a:pt x="215" y="358"/>
                  </a:cubicBezTo>
                  <a:cubicBezTo>
                    <a:pt x="274" y="358"/>
                    <a:pt x="334" y="329"/>
                    <a:pt x="365" y="273"/>
                  </a:cubicBezTo>
                  <a:lnTo>
                    <a:pt x="370" y="265"/>
                  </a:lnTo>
                  <a:cubicBezTo>
                    <a:pt x="433" y="149"/>
                    <a:pt x="351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786809" y="2330190"/>
              <a:ext cx="13003" cy="10763"/>
            </a:xfrm>
            <a:custGeom>
              <a:avLst/>
              <a:gdLst/>
              <a:ahLst/>
              <a:cxnLst/>
              <a:rect l="l" t="t" r="r" b="b"/>
              <a:pathLst>
                <a:path w="267" h="221" extrusionOk="0">
                  <a:moveTo>
                    <a:pt x="134" y="1"/>
                  </a:moveTo>
                  <a:cubicBezTo>
                    <a:pt x="109" y="1"/>
                    <a:pt x="83" y="11"/>
                    <a:pt x="61" y="33"/>
                  </a:cubicBezTo>
                  <a:cubicBezTo>
                    <a:pt x="0" y="94"/>
                    <a:pt x="36" y="183"/>
                    <a:pt x="110" y="212"/>
                  </a:cubicBezTo>
                  <a:lnTo>
                    <a:pt x="122" y="215"/>
                  </a:lnTo>
                  <a:cubicBezTo>
                    <a:pt x="131" y="219"/>
                    <a:pt x="140" y="220"/>
                    <a:pt x="149" y="220"/>
                  </a:cubicBezTo>
                  <a:cubicBezTo>
                    <a:pt x="211" y="220"/>
                    <a:pt x="267" y="150"/>
                    <a:pt x="244" y="90"/>
                  </a:cubicBezTo>
                  <a:cubicBezTo>
                    <a:pt x="243" y="87"/>
                    <a:pt x="242" y="82"/>
                    <a:pt x="239" y="79"/>
                  </a:cubicBezTo>
                  <a:cubicBezTo>
                    <a:pt x="222" y="31"/>
                    <a:pt x="17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853092" y="2395645"/>
              <a:ext cx="14269" cy="10958"/>
            </a:xfrm>
            <a:custGeom>
              <a:avLst/>
              <a:gdLst/>
              <a:ahLst/>
              <a:cxnLst/>
              <a:rect l="l" t="t" r="r" b="b"/>
              <a:pathLst>
                <a:path w="293" h="225" extrusionOk="0">
                  <a:moveTo>
                    <a:pt x="145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849440" y="2421749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717701" y="2315725"/>
              <a:ext cx="20697" cy="19431"/>
            </a:xfrm>
            <a:custGeom>
              <a:avLst/>
              <a:gdLst/>
              <a:ahLst/>
              <a:cxnLst/>
              <a:rect l="l" t="t" r="r" b="b"/>
              <a:pathLst>
                <a:path w="425" h="399" extrusionOk="0">
                  <a:moveTo>
                    <a:pt x="231" y="1"/>
                  </a:moveTo>
                  <a:cubicBezTo>
                    <a:pt x="225" y="1"/>
                    <a:pt x="220" y="1"/>
                    <a:pt x="215" y="2"/>
                  </a:cubicBezTo>
                  <a:lnTo>
                    <a:pt x="204" y="3"/>
                  </a:lnTo>
                  <a:cubicBezTo>
                    <a:pt x="133" y="10"/>
                    <a:pt x="72" y="36"/>
                    <a:pt x="35" y="102"/>
                  </a:cubicBezTo>
                  <a:cubicBezTo>
                    <a:pt x="4" y="157"/>
                    <a:pt x="1" y="222"/>
                    <a:pt x="26" y="278"/>
                  </a:cubicBezTo>
                  <a:cubicBezTo>
                    <a:pt x="58" y="353"/>
                    <a:pt x="136" y="398"/>
                    <a:pt x="213" y="398"/>
                  </a:cubicBezTo>
                  <a:cubicBezTo>
                    <a:pt x="262" y="398"/>
                    <a:pt x="311" y="380"/>
                    <a:pt x="348" y="340"/>
                  </a:cubicBezTo>
                  <a:cubicBezTo>
                    <a:pt x="351" y="336"/>
                    <a:pt x="353" y="334"/>
                    <a:pt x="355" y="331"/>
                  </a:cubicBezTo>
                  <a:cubicBezTo>
                    <a:pt x="409" y="274"/>
                    <a:pt x="424" y="191"/>
                    <a:pt x="393" y="118"/>
                  </a:cubicBezTo>
                  <a:cubicBezTo>
                    <a:pt x="368" y="59"/>
                    <a:pt x="301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693155" y="2361749"/>
              <a:ext cx="14074" cy="12029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63" y="1"/>
                  </a:moveTo>
                  <a:cubicBezTo>
                    <a:pt x="54" y="1"/>
                    <a:pt x="0" y="134"/>
                    <a:pt x="77" y="211"/>
                  </a:cubicBezTo>
                  <a:cubicBezTo>
                    <a:pt x="102" y="236"/>
                    <a:pt x="133" y="247"/>
                    <a:pt x="163" y="247"/>
                  </a:cubicBezTo>
                  <a:cubicBezTo>
                    <a:pt x="227" y="247"/>
                    <a:pt x="288" y="197"/>
                    <a:pt x="288" y="122"/>
                  </a:cubicBezTo>
                  <a:cubicBezTo>
                    <a:pt x="286" y="54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1748140" y="2375141"/>
              <a:ext cx="5065" cy="399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53" y="0"/>
                  </a:moveTo>
                  <a:cubicBezTo>
                    <a:pt x="0" y="0"/>
                    <a:pt x="2" y="81"/>
                    <a:pt x="53" y="81"/>
                  </a:cubicBezTo>
                  <a:cubicBezTo>
                    <a:pt x="104" y="81"/>
                    <a:pt x="10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761241" y="2330044"/>
              <a:ext cx="21720" cy="21185"/>
            </a:xfrm>
            <a:custGeom>
              <a:avLst/>
              <a:gdLst/>
              <a:ahLst/>
              <a:cxnLst/>
              <a:rect l="l" t="t" r="r" b="b"/>
              <a:pathLst>
                <a:path w="446" h="435" extrusionOk="0">
                  <a:moveTo>
                    <a:pt x="221" y="1"/>
                  </a:moveTo>
                  <a:cubicBezTo>
                    <a:pt x="108" y="1"/>
                    <a:pt x="0" y="103"/>
                    <a:pt x="6" y="220"/>
                  </a:cubicBezTo>
                  <a:cubicBezTo>
                    <a:pt x="12" y="336"/>
                    <a:pt x="103" y="435"/>
                    <a:pt x="224" y="435"/>
                  </a:cubicBezTo>
                  <a:cubicBezTo>
                    <a:pt x="338" y="435"/>
                    <a:pt x="446" y="333"/>
                    <a:pt x="440" y="216"/>
                  </a:cubicBezTo>
                  <a:cubicBezTo>
                    <a:pt x="434" y="99"/>
                    <a:pt x="342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627311" y="2359800"/>
              <a:ext cx="17435" cy="16948"/>
            </a:xfrm>
            <a:custGeom>
              <a:avLst/>
              <a:gdLst/>
              <a:ahLst/>
              <a:cxnLst/>
              <a:rect l="l" t="t" r="r" b="b"/>
              <a:pathLst>
                <a:path w="358" h="348" extrusionOk="0">
                  <a:moveTo>
                    <a:pt x="177" y="0"/>
                  </a:moveTo>
                  <a:cubicBezTo>
                    <a:pt x="86" y="0"/>
                    <a:pt x="0" y="82"/>
                    <a:pt x="5" y="176"/>
                  </a:cubicBezTo>
                  <a:cubicBezTo>
                    <a:pt x="7" y="271"/>
                    <a:pt x="85" y="348"/>
                    <a:pt x="180" y="348"/>
                  </a:cubicBezTo>
                  <a:cubicBezTo>
                    <a:pt x="271" y="348"/>
                    <a:pt x="357" y="265"/>
                    <a:pt x="352" y="173"/>
                  </a:cubicBezTo>
                  <a:cubicBezTo>
                    <a:pt x="350" y="77"/>
                    <a:pt x="273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561612" y="2357804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1"/>
                  </a:moveTo>
                  <a:cubicBezTo>
                    <a:pt x="1" y="1"/>
                    <a:pt x="2" y="193"/>
                    <a:pt x="126" y="193"/>
                  </a:cubicBezTo>
                  <a:cubicBezTo>
                    <a:pt x="251" y="193"/>
                    <a:pt x="2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450669" y="2357122"/>
              <a:ext cx="536" cy="438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6" y="0"/>
                  </a:moveTo>
                  <a:cubicBezTo>
                    <a:pt x="1" y="0"/>
                    <a:pt x="1" y="7"/>
                    <a:pt x="6" y="9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325408" y="2341537"/>
              <a:ext cx="11201" cy="8669"/>
            </a:xfrm>
            <a:custGeom>
              <a:avLst/>
              <a:gdLst/>
              <a:ahLst/>
              <a:cxnLst/>
              <a:rect l="l" t="t" r="r" b="b"/>
              <a:pathLst>
                <a:path w="230" h="178" extrusionOk="0">
                  <a:moveTo>
                    <a:pt x="114" y="0"/>
                  </a:moveTo>
                  <a:cubicBezTo>
                    <a:pt x="1" y="0"/>
                    <a:pt x="2" y="178"/>
                    <a:pt x="116" y="178"/>
                  </a:cubicBezTo>
                  <a:cubicBezTo>
                    <a:pt x="229" y="178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231510" y="2368664"/>
              <a:ext cx="18311" cy="24788"/>
            </a:xfrm>
            <a:custGeom>
              <a:avLst/>
              <a:gdLst/>
              <a:ahLst/>
              <a:cxnLst/>
              <a:rect l="l" t="t" r="r" b="b"/>
              <a:pathLst>
                <a:path w="376" h="509" extrusionOk="0">
                  <a:moveTo>
                    <a:pt x="212" y="0"/>
                  </a:moveTo>
                  <a:cubicBezTo>
                    <a:pt x="126" y="0"/>
                    <a:pt x="45" y="78"/>
                    <a:pt x="50" y="164"/>
                  </a:cubicBezTo>
                  <a:cubicBezTo>
                    <a:pt x="51" y="189"/>
                    <a:pt x="57" y="213"/>
                    <a:pt x="69" y="236"/>
                  </a:cubicBezTo>
                  <a:cubicBezTo>
                    <a:pt x="32" y="266"/>
                    <a:pt x="11" y="310"/>
                    <a:pt x="7" y="357"/>
                  </a:cubicBezTo>
                  <a:cubicBezTo>
                    <a:pt x="7" y="361"/>
                    <a:pt x="7" y="364"/>
                    <a:pt x="7" y="368"/>
                  </a:cubicBezTo>
                  <a:cubicBezTo>
                    <a:pt x="0" y="437"/>
                    <a:pt x="72" y="509"/>
                    <a:pt x="140" y="509"/>
                  </a:cubicBezTo>
                  <a:cubicBezTo>
                    <a:pt x="143" y="509"/>
                    <a:pt x="147" y="509"/>
                    <a:pt x="150" y="508"/>
                  </a:cubicBezTo>
                  <a:lnTo>
                    <a:pt x="160" y="507"/>
                  </a:lnTo>
                  <a:cubicBezTo>
                    <a:pt x="221" y="502"/>
                    <a:pt x="274" y="473"/>
                    <a:pt x="299" y="413"/>
                  </a:cubicBezTo>
                  <a:cubicBezTo>
                    <a:pt x="279" y="322"/>
                    <a:pt x="308" y="226"/>
                    <a:pt x="376" y="162"/>
                  </a:cubicBezTo>
                  <a:cubicBezTo>
                    <a:pt x="374" y="73"/>
                    <a:pt x="301" y="1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1249579" y="2398616"/>
              <a:ext cx="16899" cy="16509"/>
            </a:xfrm>
            <a:custGeom>
              <a:avLst/>
              <a:gdLst/>
              <a:ahLst/>
              <a:cxnLst/>
              <a:rect l="l" t="t" r="r" b="b"/>
              <a:pathLst>
                <a:path w="347" h="339" extrusionOk="0">
                  <a:moveTo>
                    <a:pt x="171" y="0"/>
                  </a:moveTo>
                  <a:cubicBezTo>
                    <a:pt x="83" y="0"/>
                    <a:pt x="0" y="80"/>
                    <a:pt x="5" y="171"/>
                  </a:cubicBezTo>
                  <a:cubicBezTo>
                    <a:pt x="7" y="263"/>
                    <a:pt x="82" y="337"/>
                    <a:pt x="175" y="338"/>
                  </a:cubicBezTo>
                  <a:cubicBezTo>
                    <a:pt x="263" y="338"/>
                    <a:pt x="346" y="259"/>
                    <a:pt x="342" y="168"/>
                  </a:cubicBezTo>
                  <a:cubicBezTo>
                    <a:pt x="339" y="75"/>
                    <a:pt x="264" y="2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1289027" y="2358193"/>
              <a:ext cx="34431" cy="37207"/>
            </a:xfrm>
            <a:custGeom>
              <a:avLst/>
              <a:gdLst/>
              <a:ahLst/>
              <a:cxnLst/>
              <a:rect l="l" t="t" r="r" b="b"/>
              <a:pathLst>
                <a:path w="707" h="764" extrusionOk="0">
                  <a:moveTo>
                    <a:pt x="489" y="1"/>
                  </a:moveTo>
                  <a:cubicBezTo>
                    <a:pt x="442" y="1"/>
                    <a:pt x="400" y="31"/>
                    <a:pt x="384" y="77"/>
                  </a:cubicBezTo>
                  <a:cubicBezTo>
                    <a:pt x="348" y="47"/>
                    <a:pt x="303" y="32"/>
                    <a:pt x="258" y="32"/>
                  </a:cubicBezTo>
                  <a:cubicBezTo>
                    <a:pt x="241" y="32"/>
                    <a:pt x="225" y="34"/>
                    <a:pt x="209" y="38"/>
                  </a:cubicBezTo>
                  <a:lnTo>
                    <a:pt x="196" y="41"/>
                  </a:lnTo>
                  <a:cubicBezTo>
                    <a:pt x="43" y="78"/>
                    <a:pt x="1" y="281"/>
                    <a:pt x="108" y="387"/>
                  </a:cubicBezTo>
                  <a:cubicBezTo>
                    <a:pt x="147" y="423"/>
                    <a:pt x="198" y="443"/>
                    <a:pt x="249" y="443"/>
                  </a:cubicBezTo>
                  <a:cubicBezTo>
                    <a:pt x="275" y="443"/>
                    <a:pt x="301" y="438"/>
                    <a:pt x="325" y="428"/>
                  </a:cubicBezTo>
                  <a:lnTo>
                    <a:pt x="325" y="428"/>
                  </a:lnTo>
                  <a:cubicBezTo>
                    <a:pt x="220" y="533"/>
                    <a:pt x="265" y="764"/>
                    <a:pt x="458" y="764"/>
                  </a:cubicBezTo>
                  <a:cubicBezTo>
                    <a:pt x="706" y="764"/>
                    <a:pt x="703" y="378"/>
                    <a:pt x="454" y="378"/>
                  </a:cubicBezTo>
                  <a:cubicBezTo>
                    <a:pt x="434" y="378"/>
                    <a:pt x="415" y="382"/>
                    <a:pt x="396" y="388"/>
                  </a:cubicBezTo>
                  <a:cubicBezTo>
                    <a:pt x="423" y="363"/>
                    <a:pt x="443" y="329"/>
                    <a:pt x="452" y="293"/>
                  </a:cubicBezTo>
                  <a:lnTo>
                    <a:pt x="455" y="279"/>
                  </a:lnTo>
                  <a:cubicBezTo>
                    <a:pt x="460" y="260"/>
                    <a:pt x="461" y="240"/>
                    <a:pt x="460" y="221"/>
                  </a:cubicBezTo>
                  <a:lnTo>
                    <a:pt x="460" y="221"/>
                  </a:lnTo>
                  <a:cubicBezTo>
                    <a:pt x="469" y="224"/>
                    <a:pt x="480" y="225"/>
                    <a:pt x="490" y="225"/>
                  </a:cubicBezTo>
                  <a:cubicBezTo>
                    <a:pt x="543" y="225"/>
                    <a:pt x="579" y="189"/>
                    <a:pt x="598" y="141"/>
                  </a:cubicBezTo>
                  <a:cubicBezTo>
                    <a:pt x="600" y="135"/>
                    <a:pt x="603" y="128"/>
                    <a:pt x="605" y="121"/>
                  </a:cubicBezTo>
                  <a:cubicBezTo>
                    <a:pt x="619" y="74"/>
                    <a:pt x="585" y="26"/>
                    <a:pt x="541" y="10"/>
                  </a:cubicBezTo>
                  <a:cubicBezTo>
                    <a:pt x="534" y="8"/>
                    <a:pt x="527" y="6"/>
                    <a:pt x="518" y="5"/>
                  </a:cubicBezTo>
                  <a:cubicBezTo>
                    <a:pt x="509" y="2"/>
                    <a:pt x="499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274417" y="2352057"/>
              <a:ext cx="20357" cy="15730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8" y="1"/>
                  </a:moveTo>
                  <a:cubicBezTo>
                    <a:pt x="1" y="1"/>
                    <a:pt x="3" y="322"/>
                    <a:pt x="210" y="322"/>
                  </a:cubicBezTo>
                  <a:cubicBezTo>
                    <a:pt x="417" y="322"/>
                    <a:pt x="416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1361642" y="2325125"/>
              <a:ext cx="14853" cy="1441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1" y="0"/>
                  </a:moveTo>
                  <a:cubicBezTo>
                    <a:pt x="75" y="0"/>
                    <a:pt x="1" y="69"/>
                    <a:pt x="6" y="149"/>
                  </a:cubicBezTo>
                  <a:cubicBezTo>
                    <a:pt x="7" y="230"/>
                    <a:pt x="73" y="294"/>
                    <a:pt x="154" y="296"/>
                  </a:cubicBezTo>
                  <a:cubicBezTo>
                    <a:pt x="232" y="294"/>
                    <a:pt x="304" y="225"/>
                    <a:pt x="300" y="147"/>
                  </a:cubicBezTo>
                  <a:cubicBezTo>
                    <a:pt x="297" y="66"/>
                    <a:pt x="232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1156753" y="2389265"/>
              <a:ext cx="40275" cy="31168"/>
            </a:xfrm>
            <a:custGeom>
              <a:avLst/>
              <a:gdLst/>
              <a:ahLst/>
              <a:cxnLst/>
              <a:rect l="l" t="t" r="r" b="b"/>
              <a:pathLst>
                <a:path w="827" h="640" extrusionOk="0">
                  <a:moveTo>
                    <a:pt x="214" y="1"/>
                  </a:moveTo>
                  <a:cubicBezTo>
                    <a:pt x="104" y="1"/>
                    <a:pt x="1" y="100"/>
                    <a:pt x="7" y="212"/>
                  </a:cubicBezTo>
                  <a:cubicBezTo>
                    <a:pt x="13" y="323"/>
                    <a:pt x="100" y="419"/>
                    <a:pt x="217" y="419"/>
                  </a:cubicBezTo>
                  <a:cubicBezTo>
                    <a:pt x="240" y="419"/>
                    <a:pt x="263" y="414"/>
                    <a:pt x="285" y="406"/>
                  </a:cubicBezTo>
                  <a:cubicBezTo>
                    <a:pt x="285" y="469"/>
                    <a:pt x="311" y="528"/>
                    <a:pt x="357" y="571"/>
                  </a:cubicBezTo>
                  <a:cubicBezTo>
                    <a:pt x="405" y="617"/>
                    <a:pt x="467" y="640"/>
                    <a:pt x="529" y="640"/>
                  </a:cubicBezTo>
                  <a:cubicBezTo>
                    <a:pt x="593" y="640"/>
                    <a:pt x="656" y="616"/>
                    <a:pt x="705" y="569"/>
                  </a:cubicBezTo>
                  <a:cubicBezTo>
                    <a:pt x="730" y="544"/>
                    <a:pt x="753" y="515"/>
                    <a:pt x="772" y="484"/>
                  </a:cubicBezTo>
                  <a:cubicBezTo>
                    <a:pt x="827" y="397"/>
                    <a:pt x="809" y="262"/>
                    <a:pt x="731" y="191"/>
                  </a:cubicBezTo>
                  <a:cubicBezTo>
                    <a:pt x="684" y="147"/>
                    <a:pt x="622" y="123"/>
                    <a:pt x="560" y="123"/>
                  </a:cubicBezTo>
                  <a:cubicBezTo>
                    <a:pt x="518" y="123"/>
                    <a:pt x="476" y="134"/>
                    <a:pt x="438" y="156"/>
                  </a:cubicBezTo>
                  <a:cubicBezTo>
                    <a:pt x="430" y="159"/>
                    <a:pt x="424" y="165"/>
                    <a:pt x="418" y="170"/>
                  </a:cubicBezTo>
                  <a:cubicBezTo>
                    <a:pt x="398" y="72"/>
                    <a:pt x="313" y="2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209838" y="2411229"/>
              <a:ext cx="22305" cy="17288"/>
            </a:xfrm>
            <a:custGeom>
              <a:avLst/>
              <a:gdLst/>
              <a:ahLst/>
              <a:cxnLst/>
              <a:rect l="l" t="t" r="r" b="b"/>
              <a:pathLst>
                <a:path w="458" h="355" extrusionOk="0">
                  <a:moveTo>
                    <a:pt x="228" y="1"/>
                  </a:moveTo>
                  <a:cubicBezTo>
                    <a:pt x="1" y="1"/>
                    <a:pt x="3" y="354"/>
                    <a:pt x="231" y="354"/>
                  </a:cubicBezTo>
                  <a:cubicBezTo>
                    <a:pt x="458" y="354"/>
                    <a:pt x="4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1142288" y="2439135"/>
              <a:ext cx="13539" cy="13198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38" y="0"/>
                  </a:moveTo>
                  <a:cubicBezTo>
                    <a:pt x="67" y="0"/>
                    <a:pt x="0" y="65"/>
                    <a:pt x="4" y="137"/>
                  </a:cubicBezTo>
                  <a:cubicBezTo>
                    <a:pt x="6" y="211"/>
                    <a:pt x="66" y="271"/>
                    <a:pt x="141" y="271"/>
                  </a:cubicBezTo>
                  <a:cubicBezTo>
                    <a:pt x="211" y="271"/>
                    <a:pt x="278" y="207"/>
                    <a:pt x="274" y="135"/>
                  </a:cubicBezTo>
                  <a:cubicBezTo>
                    <a:pt x="272" y="60"/>
                    <a:pt x="212" y="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1120665" y="2412057"/>
              <a:ext cx="17191" cy="16753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75" y="1"/>
                  </a:moveTo>
                  <a:cubicBezTo>
                    <a:pt x="86" y="1"/>
                    <a:pt x="0" y="82"/>
                    <a:pt x="5" y="173"/>
                  </a:cubicBezTo>
                  <a:cubicBezTo>
                    <a:pt x="7" y="267"/>
                    <a:pt x="84" y="342"/>
                    <a:pt x="178" y="343"/>
                  </a:cubicBezTo>
                  <a:cubicBezTo>
                    <a:pt x="267" y="343"/>
                    <a:pt x="353" y="262"/>
                    <a:pt x="348" y="171"/>
                  </a:cubicBezTo>
                  <a:cubicBezTo>
                    <a:pt x="345" y="77"/>
                    <a:pt x="268" y="2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091200" y="2475272"/>
              <a:ext cx="5162" cy="394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53" y="1"/>
                  </a:moveTo>
                  <a:cubicBezTo>
                    <a:pt x="1" y="1"/>
                    <a:pt x="2" y="81"/>
                    <a:pt x="53" y="81"/>
                  </a:cubicBezTo>
                  <a:cubicBezTo>
                    <a:pt x="105" y="81"/>
                    <a:pt x="10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090129" y="2423502"/>
              <a:ext cx="44658" cy="40080"/>
            </a:xfrm>
            <a:custGeom>
              <a:avLst/>
              <a:gdLst/>
              <a:ahLst/>
              <a:cxnLst/>
              <a:rect l="l" t="t" r="r" b="b"/>
              <a:pathLst>
                <a:path w="917" h="823" extrusionOk="0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9" y="8"/>
                    <a:pt x="0" y="120"/>
                    <a:pt x="0" y="270"/>
                  </a:cubicBezTo>
                  <a:lnTo>
                    <a:pt x="0" y="281"/>
                  </a:lnTo>
                  <a:cubicBezTo>
                    <a:pt x="1" y="350"/>
                    <a:pt x="29" y="414"/>
                    <a:pt x="76" y="463"/>
                  </a:cubicBezTo>
                  <a:cubicBezTo>
                    <a:pt x="75" y="470"/>
                    <a:pt x="75" y="477"/>
                    <a:pt x="75" y="484"/>
                  </a:cubicBezTo>
                  <a:cubicBezTo>
                    <a:pt x="77" y="556"/>
                    <a:pt x="124" y="619"/>
                    <a:pt x="192" y="644"/>
                  </a:cubicBezTo>
                  <a:cubicBezTo>
                    <a:pt x="241" y="745"/>
                    <a:pt x="338" y="822"/>
                    <a:pt x="485" y="822"/>
                  </a:cubicBezTo>
                  <a:cubicBezTo>
                    <a:pt x="914" y="822"/>
                    <a:pt x="917" y="170"/>
                    <a:pt x="502" y="145"/>
                  </a:cubicBezTo>
                  <a:cubicBezTo>
                    <a:pt x="458" y="61"/>
                    <a:pt x="372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035047" y="2432609"/>
              <a:ext cx="21184" cy="18409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222" y="0"/>
                  </a:moveTo>
                  <a:cubicBezTo>
                    <a:pt x="190" y="0"/>
                    <a:pt x="156" y="8"/>
                    <a:pt x="124" y="24"/>
                  </a:cubicBezTo>
                  <a:cubicBezTo>
                    <a:pt x="120" y="26"/>
                    <a:pt x="114" y="30"/>
                    <a:pt x="109" y="32"/>
                  </a:cubicBezTo>
                  <a:cubicBezTo>
                    <a:pt x="26" y="72"/>
                    <a:pt x="1" y="187"/>
                    <a:pt x="35" y="266"/>
                  </a:cubicBezTo>
                  <a:cubicBezTo>
                    <a:pt x="68" y="343"/>
                    <a:pt x="136" y="377"/>
                    <a:pt x="212" y="377"/>
                  </a:cubicBezTo>
                  <a:cubicBezTo>
                    <a:pt x="226" y="377"/>
                    <a:pt x="241" y="376"/>
                    <a:pt x="256" y="374"/>
                  </a:cubicBezTo>
                  <a:lnTo>
                    <a:pt x="273" y="370"/>
                  </a:lnTo>
                  <a:cubicBezTo>
                    <a:pt x="387" y="351"/>
                    <a:pt x="435" y="207"/>
                    <a:pt x="394" y="113"/>
                  </a:cubicBezTo>
                  <a:cubicBezTo>
                    <a:pt x="362" y="38"/>
                    <a:pt x="294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001491" y="2511214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028083" y="2483259"/>
              <a:ext cx="17727" cy="17240"/>
            </a:xfrm>
            <a:custGeom>
              <a:avLst/>
              <a:gdLst/>
              <a:ahLst/>
              <a:cxnLst/>
              <a:rect l="l" t="t" r="r" b="b"/>
              <a:pathLst>
                <a:path w="364" h="354" extrusionOk="0">
                  <a:moveTo>
                    <a:pt x="180" y="0"/>
                  </a:moveTo>
                  <a:cubicBezTo>
                    <a:pt x="88" y="0"/>
                    <a:pt x="1" y="83"/>
                    <a:pt x="5" y="179"/>
                  </a:cubicBezTo>
                  <a:cubicBezTo>
                    <a:pt x="8" y="275"/>
                    <a:pt x="86" y="352"/>
                    <a:pt x="184" y="354"/>
                  </a:cubicBezTo>
                  <a:cubicBezTo>
                    <a:pt x="277" y="354"/>
                    <a:pt x="364" y="270"/>
                    <a:pt x="359" y="175"/>
                  </a:cubicBezTo>
                  <a:cubicBezTo>
                    <a:pt x="357" y="77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972027" y="2466213"/>
              <a:ext cx="53375" cy="61313"/>
            </a:xfrm>
            <a:custGeom>
              <a:avLst/>
              <a:gdLst/>
              <a:ahLst/>
              <a:cxnLst/>
              <a:rect l="l" t="t" r="r" b="b"/>
              <a:pathLst>
                <a:path w="1096" h="1259" extrusionOk="0">
                  <a:moveTo>
                    <a:pt x="838" y="0"/>
                  </a:moveTo>
                  <a:cubicBezTo>
                    <a:pt x="764" y="0"/>
                    <a:pt x="695" y="66"/>
                    <a:pt x="699" y="142"/>
                  </a:cubicBezTo>
                  <a:cubicBezTo>
                    <a:pt x="701" y="208"/>
                    <a:pt x="747" y="264"/>
                    <a:pt x="811" y="280"/>
                  </a:cubicBezTo>
                  <a:cubicBezTo>
                    <a:pt x="723" y="280"/>
                    <a:pt x="666" y="327"/>
                    <a:pt x="616" y="394"/>
                  </a:cubicBezTo>
                  <a:cubicBezTo>
                    <a:pt x="614" y="398"/>
                    <a:pt x="610" y="400"/>
                    <a:pt x="608" y="405"/>
                  </a:cubicBezTo>
                  <a:cubicBezTo>
                    <a:pt x="594" y="425"/>
                    <a:pt x="584" y="450"/>
                    <a:pt x="580" y="475"/>
                  </a:cubicBezTo>
                  <a:cubicBezTo>
                    <a:pt x="556" y="461"/>
                    <a:pt x="529" y="454"/>
                    <a:pt x="503" y="454"/>
                  </a:cubicBezTo>
                  <a:cubicBezTo>
                    <a:pt x="432" y="454"/>
                    <a:pt x="361" y="500"/>
                    <a:pt x="333" y="567"/>
                  </a:cubicBezTo>
                  <a:cubicBezTo>
                    <a:pt x="315" y="608"/>
                    <a:pt x="315" y="657"/>
                    <a:pt x="333" y="699"/>
                  </a:cubicBezTo>
                  <a:cubicBezTo>
                    <a:pt x="310" y="689"/>
                    <a:pt x="285" y="683"/>
                    <a:pt x="259" y="683"/>
                  </a:cubicBezTo>
                  <a:cubicBezTo>
                    <a:pt x="243" y="683"/>
                    <a:pt x="226" y="686"/>
                    <a:pt x="209" y="690"/>
                  </a:cubicBezTo>
                  <a:lnTo>
                    <a:pt x="197" y="695"/>
                  </a:lnTo>
                  <a:cubicBezTo>
                    <a:pt x="53" y="738"/>
                    <a:pt x="1" y="922"/>
                    <a:pt x="108" y="1032"/>
                  </a:cubicBezTo>
                  <a:cubicBezTo>
                    <a:pt x="91" y="1056"/>
                    <a:pt x="83" y="1083"/>
                    <a:pt x="84" y="1112"/>
                  </a:cubicBezTo>
                  <a:cubicBezTo>
                    <a:pt x="87" y="1193"/>
                    <a:pt x="152" y="1258"/>
                    <a:pt x="233" y="1258"/>
                  </a:cubicBezTo>
                  <a:cubicBezTo>
                    <a:pt x="310" y="1258"/>
                    <a:pt x="384" y="1189"/>
                    <a:pt x="379" y="1109"/>
                  </a:cubicBezTo>
                  <a:cubicBezTo>
                    <a:pt x="378" y="1090"/>
                    <a:pt x="375" y="1071"/>
                    <a:pt x="366" y="1055"/>
                  </a:cubicBezTo>
                  <a:cubicBezTo>
                    <a:pt x="406" y="1027"/>
                    <a:pt x="435" y="988"/>
                    <a:pt x="450" y="943"/>
                  </a:cubicBezTo>
                  <a:cubicBezTo>
                    <a:pt x="451" y="939"/>
                    <a:pt x="452" y="934"/>
                    <a:pt x="453" y="931"/>
                  </a:cubicBezTo>
                  <a:cubicBezTo>
                    <a:pt x="466" y="888"/>
                    <a:pt x="461" y="843"/>
                    <a:pt x="442" y="803"/>
                  </a:cubicBezTo>
                  <a:lnTo>
                    <a:pt x="442" y="803"/>
                  </a:lnTo>
                  <a:cubicBezTo>
                    <a:pt x="446" y="805"/>
                    <a:pt x="450" y="807"/>
                    <a:pt x="452" y="808"/>
                  </a:cubicBezTo>
                  <a:lnTo>
                    <a:pt x="464" y="812"/>
                  </a:lnTo>
                  <a:cubicBezTo>
                    <a:pt x="479" y="817"/>
                    <a:pt x="494" y="820"/>
                    <a:pt x="510" y="820"/>
                  </a:cubicBezTo>
                  <a:cubicBezTo>
                    <a:pt x="579" y="820"/>
                    <a:pt x="648" y="769"/>
                    <a:pt x="672" y="708"/>
                  </a:cubicBezTo>
                  <a:cubicBezTo>
                    <a:pt x="673" y="704"/>
                    <a:pt x="674" y="699"/>
                    <a:pt x="676" y="694"/>
                  </a:cubicBezTo>
                  <a:cubicBezTo>
                    <a:pt x="714" y="718"/>
                    <a:pt x="757" y="731"/>
                    <a:pt x="801" y="734"/>
                  </a:cubicBezTo>
                  <a:lnTo>
                    <a:pt x="816" y="737"/>
                  </a:lnTo>
                  <a:cubicBezTo>
                    <a:pt x="820" y="737"/>
                    <a:pt x="825" y="737"/>
                    <a:pt x="829" y="737"/>
                  </a:cubicBezTo>
                  <a:cubicBezTo>
                    <a:pt x="903" y="737"/>
                    <a:pt x="978" y="682"/>
                    <a:pt x="1012" y="621"/>
                  </a:cubicBezTo>
                  <a:cubicBezTo>
                    <a:pt x="1096" y="477"/>
                    <a:pt x="1001" y="296"/>
                    <a:pt x="835" y="283"/>
                  </a:cubicBezTo>
                  <a:lnTo>
                    <a:pt x="842" y="283"/>
                  </a:lnTo>
                  <a:cubicBezTo>
                    <a:pt x="917" y="283"/>
                    <a:pt x="987" y="217"/>
                    <a:pt x="983" y="141"/>
                  </a:cubicBezTo>
                  <a:cubicBezTo>
                    <a:pt x="982" y="63"/>
                    <a:pt x="917" y="0"/>
                    <a:pt x="840" y="0"/>
                  </a:cubicBezTo>
                  <a:cubicBezTo>
                    <a:pt x="839" y="0"/>
                    <a:pt x="839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958244" y="2494704"/>
              <a:ext cx="16704" cy="16168"/>
            </a:xfrm>
            <a:custGeom>
              <a:avLst/>
              <a:gdLst/>
              <a:ahLst/>
              <a:cxnLst/>
              <a:rect l="l" t="t" r="r" b="b"/>
              <a:pathLst>
                <a:path w="343" h="332" extrusionOk="0">
                  <a:moveTo>
                    <a:pt x="170" y="1"/>
                  </a:moveTo>
                  <a:cubicBezTo>
                    <a:pt x="83" y="1"/>
                    <a:pt x="1" y="78"/>
                    <a:pt x="5" y="167"/>
                  </a:cubicBezTo>
                  <a:cubicBezTo>
                    <a:pt x="8" y="258"/>
                    <a:pt x="82" y="330"/>
                    <a:pt x="172" y="332"/>
                  </a:cubicBezTo>
                  <a:cubicBezTo>
                    <a:pt x="259" y="332"/>
                    <a:pt x="342" y="253"/>
                    <a:pt x="337" y="164"/>
                  </a:cubicBezTo>
                  <a:cubicBezTo>
                    <a:pt x="334" y="73"/>
                    <a:pt x="260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960582" y="2537659"/>
              <a:ext cx="10860" cy="8376"/>
            </a:xfrm>
            <a:custGeom>
              <a:avLst/>
              <a:gdLst/>
              <a:ahLst/>
              <a:cxnLst/>
              <a:rect l="l" t="t" r="r" b="b"/>
              <a:pathLst>
                <a:path w="223" h="172" extrusionOk="0">
                  <a:moveTo>
                    <a:pt x="111" y="1"/>
                  </a:moveTo>
                  <a:cubicBezTo>
                    <a:pt x="0" y="1"/>
                    <a:pt x="3" y="172"/>
                    <a:pt x="112" y="172"/>
                  </a:cubicBezTo>
                  <a:cubicBezTo>
                    <a:pt x="223" y="172"/>
                    <a:pt x="2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913633" y="2568438"/>
              <a:ext cx="19334" cy="18847"/>
            </a:xfrm>
            <a:custGeom>
              <a:avLst/>
              <a:gdLst/>
              <a:ahLst/>
              <a:cxnLst/>
              <a:rect l="l" t="t" r="r" b="b"/>
              <a:pathLst>
                <a:path w="397" h="387" extrusionOk="0">
                  <a:moveTo>
                    <a:pt x="197" y="1"/>
                  </a:moveTo>
                  <a:cubicBezTo>
                    <a:pt x="97" y="1"/>
                    <a:pt x="0" y="92"/>
                    <a:pt x="6" y="196"/>
                  </a:cubicBezTo>
                  <a:cubicBezTo>
                    <a:pt x="11" y="299"/>
                    <a:pt x="92" y="386"/>
                    <a:pt x="200" y="386"/>
                  </a:cubicBezTo>
                  <a:cubicBezTo>
                    <a:pt x="301" y="386"/>
                    <a:pt x="397" y="296"/>
                    <a:pt x="392" y="192"/>
                  </a:cubicBezTo>
                  <a:cubicBezTo>
                    <a:pt x="386" y="89"/>
                    <a:pt x="305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89331" y="2617335"/>
              <a:ext cx="13831" cy="11834"/>
            </a:xfrm>
            <a:custGeom>
              <a:avLst/>
              <a:gdLst/>
              <a:ahLst/>
              <a:cxnLst/>
              <a:rect l="l" t="t" r="r" b="b"/>
              <a:pathLst>
                <a:path w="284" h="243" extrusionOk="0">
                  <a:moveTo>
                    <a:pt x="161" y="1"/>
                  </a:moveTo>
                  <a:cubicBezTo>
                    <a:pt x="54" y="1"/>
                    <a:pt x="1" y="132"/>
                    <a:pt x="78" y="207"/>
                  </a:cubicBezTo>
                  <a:cubicBezTo>
                    <a:pt x="102" y="231"/>
                    <a:pt x="132" y="242"/>
                    <a:pt x="161" y="242"/>
                  </a:cubicBezTo>
                  <a:cubicBezTo>
                    <a:pt x="224" y="242"/>
                    <a:pt x="283" y="193"/>
                    <a:pt x="283" y="120"/>
                  </a:cubicBezTo>
                  <a:cubicBezTo>
                    <a:pt x="281" y="53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25044" y="2674949"/>
              <a:ext cx="9448" cy="9204"/>
            </a:xfrm>
            <a:custGeom>
              <a:avLst/>
              <a:gdLst/>
              <a:ahLst/>
              <a:cxnLst/>
              <a:rect l="l" t="t" r="r" b="b"/>
              <a:pathLst>
                <a:path w="194" h="189" extrusionOk="0">
                  <a:moveTo>
                    <a:pt x="108" y="0"/>
                  </a:moveTo>
                  <a:cubicBezTo>
                    <a:pt x="102" y="0"/>
                    <a:pt x="96" y="1"/>
                    <a:pt x="90" y="2"/>
                  </a:cubicBezTo>
                  <a:cubicBezTo>
                    <a:pt x="48" y="18"/>
                    <a:pt x="31" y="40"/>
                    <a:pt x="16" y="82"/>
                  </a:cubicBezTo>
                  <a:cubicBezTo>
                    <a:pt x="1" y="125"/>
                    <a:pt x="34" y="176"/>
                    <a:pt x="77" y="187"/>
                  </a:cubicBezTo>
                  <a:cubicBezTo>
                    <a:pt x="84" y="188"/>
                    <a:pt x="91" y="189"/>
                    <a:pt x="97" y="189"/>
                  </a:cubicBezTo>
                  <a:cubicBezTo>
                    <a:pt x="135" y="189"/>
                    <a:pt x="171" y="164"/>
                    <a:pt x="182" y="126"/>
                  </a:cubicBezTo>
                  <a:cubicBezTo>
                    <a:pt x="194" y="95"/>
                    <a:pt x="190" y="62"/>
                    <a:pt x="171" y="34"/>
                  </a:cubicBezTo>
                  <a:cubicBezTo>
                    <a:pt x="157" y="12"/>
                    <a:pt x="133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839265" y="2647676"/>
              <a:ext cx="24399" cy="31071"/>
            </a:xfrm>
            <a:custGeom>
              <a:avLst/>
              <a:gdLst/>
              <a:ahLst/>
              <a:cxnLst/>
              <a:rect l="l" t="t" r="r" b="b"/>
              <a:pathLst>
                <a:path w="501" h="638" extrusionOk="0">
                  <a:moveTo>
                    <a:pt x="254" y="0"/>
                  </a:moveTo>
                  <a:cubicBezTo>
                    <a:pt x="214" y="0"/>
                    <a:pt x="173" y="28"/>
                    <a:pt x="159" y="67"/>
                  </a:cubicBezTo>
                  <a:cubicBezTo>
                    <a:pt x="72" y="93"/>
                    <a:pt x="0" y="177"/>
                    <a:pt x="5" y="271"/>
                  </a:cubicBezTo>
                  <a:cubicBezTo>
                    <a:pt x="9" y="349"/>
                    <a:pt x="54" y="420"/>
                    <a:pt x="124" y="457"/>
                  </a:cubicBezTo>
                  <a:cubicBezTo>
                    <a:pt x="123" y="462"/>
                    <a:pt x="123" y="468"/>
                    <a:pt x="123" y="474"/>
                  </a:cubicBezTo>
                  <a:cubicBezTo>
                    <a:pt x="125" y="564"/>
                    <a:pt x="199" y="636"/>
                    <a:pt x="288" y="637"/>
                  </a:cubicBezTo>
                  <a:cubicBezTo>
                    <a:pt x="374" y="637"/>
                    <a:pt x="456" y="560"/>
                    <a:pt x="451" y="472"/>
                  </a:cubicBezTo>
                  <a:cubicBezTo>
                    <a:pt x="451" y="470"/>
                    <a:pt x="451" y="469"/>
                    <a:pt x="451" y="468"/>
                  </a:cubicBezTo>
                  <a:cubicBezTo>
                    <a:pt x="500" y="419"/>
                    <a:pt x="492" y="322"/>
                    <a:pt x="426" y="288"/>
                  </a:cubicBezTo>
                  <a:cubicBezTo>
                    <a:pt x="428" y="281"/>
                    <a:pt x="428" y="274"/>
                    <a:pt x="428" y="267"/>
                  </a:cubicBezTo>
                  <a:cubicBezTo>
                    <a:pt x="425" y="204"/>
                    <a:pt x="395" y="146"/>
                    <a:pt x="348" y="106"/>
                  </a:cubicBezTo>
                  <a:cubicBezTo>
                    <a:pt x="350" y="83"/>
                    <a:pt x="343" y="58"/>
                    <a:pt x="326" y="41"/>
                  </a:cubicBezTo>
                  <a:lnTo>
                    <a:pt x="316" y="29"/>
                  </a:lnTo>
                  <a:cubicBezTo>
                    <a:pt x="298" y="9"/>
                    <a:pt x="27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51928" y="2683569"/>
              <a:ext cx="7208" cy="5552"/>
            </a:xfrm>
            <a:custGeom>
              <a:avLst/>
              <a:gdLst/>
              <a:ahLst/>
              <a:cxnLst/>
              <a:rect l="l" t="t" r="r" b="b"/>
              <a:pathLst>
                <a:path w="148" h="114" extrusionOk="0">
                  <a:moveTo>
                    <a:pt x="74" y="0"/>
                  </a:moveTo>
                  <a:cubicBezTo>
                    <a:pt x="1" y="0"/>
                    <a:pt x="2" y="113"/>
                    <a:pt x="75" y="113"/>
                  </a:cubicBezTo>
                  <a:cubicBezTo>
                    <a:pt x="147" y="113"/>
                    <a:pt x="14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837122" y="2624250"/>
              <a:ext cx="10811" cy="8376"/>
            </a:xfrm>
            <a:custGeom>
              <a:avLst/>
              <a:gdLst/>
              <a:ahLst/>
              <a:cxnLst/>
              <a:rect l="l" t="t" r="r" b="b"/>
              <a:pathLst>
                <a:path w="222" h="172" extrusionOk="0">
                  <a:moveTo>
                    <a:pt x="110" y="1"/>
                  </a:moveTo>
                  <a:cubicBezTo>
                    <a:pt x="0" y="1"/>
                    <a:pt x="0" y="172"/>
                    <a:pt x="112" y="172"/>
                  </a:cubicBezTo>
                  <a:cubicBezTo>
                    <a:pt x="222" y="172"/>
                    <a:pt x="220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44915" y="2705972"/>
              <a:ext cx="13928" cy="10714"/>
            </a:xfrm>
            <a:custGeom>
              <a:avLst/>
              <a:gdLst/>
              <a:ahLst/>
              <a:cxnLst/>
              <a:rect l="l" t="t" r="r" b="b"/>
              <a:pathLst>
                <a:path w="286" h="220" extrusionOk="0">
                  <a:moveTo>
                    <a:pt x="143" y="1"/>
                  </a:moveTo>
                  <a:cubicBezTo>
                    <a:pt x="1" y="1"/>
                    <a:pt x="2" y="220"/>
                    <a:pt x="144" y="220"/>
                  </a:cubicBezTo>
                  <a:cubicBezTo>
                    <a:pt x="285" y="220"/>
                    <a:pt x="28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927757" y="2775371"/>
              <a:ext cx="17337" cy="16850"/>
            </a:xfrm>
            <a:custGeom>
              <a:avLst/>
              <a:gdLst/>
              <a:ahLst/>
              <a:cxnLst/>
              <a:rect l="l" t="t" r="r" b="b"/>
              <a:pathLst>
                <a:path w="356" h="346" extrusionOk="0">
                  <a:moveTo>
                    <a:pt x="177" y="0"/>
                  </a:moveTo>
                  <a:cubicBezTo>
                    <a:pt x="86" y="0"/>
                    <a:pt x="1" y="81"/>
                    <a:pt x="7" y="174"/>
                  </a:cubicBezTo>
                  <a:cubicBezTo>
                    <a:pt x="9" y="268"/>
                    <a:pt x="85" y="344"/>
                    <a:pt x="180" y="345"/>
                  </a:cubicBezTo>
                  <a:cubicBezTo>
                    <a:pt x="270" y="345"/>
                    <a:pt x="355" y="263"/>
                    <a:pt x="351" y="172"/>
                  </a:cubicBezTo>
                  <a:cubicBezTo>
                    <a:pt x="348" y="76"/>
                    <a:pt x="271" y="1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59233" y="2721361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5" y="0"/>
                  </a:moveTo>
                  <a:cubicBezTo>
                    <a:pt x="1" y="0"/>
                    <a:pt x="3" y="145"/>
                    <a:pt x="96" y="145"/>
                  </a:cubicBezTo>
                  <a:cubicBezTo>
                    <a:pt x="189" y="145"/>
                    <a:pt x="188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9103" y="2708114"/>
              <a:ext cx="42515" cy="49431"/>
            </a:xfrm>
            <a:custGeom>
              <a:avLst/>
              <a:gdLst/>
              <a:ahLst/>
              <a:cxnLst/>
              <a:rect l="l" t="t" r="r" b="b"/>
              <a:pathLst>
                <a:path w="873" h="1015" extrusionOk="0">
                  <a:moveTo>
                    <a:pt x="342" y="1"/>
                  </a:moveTo>
                  <a:cubicBezTo>
                    <a:pt x="332" y="1"/>
                    <a:pt x="323" y="2"/>
                    <a:pt x="313" y="7"/>
                  </a:cubicBezTo>
                  <a:cubicBezTo>
                    <a:pt x="295" y="14"/>
                    <a:pt x="277" y="22"/>
                    <a:pt x="261" y="32"/>
                  </a:cubicBezTo>
                  <a:cubicBezTo>
                    <a:pt x="195" y="71"/>
                    <a:pt x="185" y="161"/>
                    <a:pt x="238" y="216"/>
                  </a:cubicBezTo>
                  <a:cubicBezTo>
                    <a:pt x="243" y="221"/>
                    <a:pt x="249" y="226"/>
                    <a:pt x="255" y="229"/>
                  </a:cubicBezTo>
                  <a:cubicBezTo>
                    <a:pt x="236" y="241"/>
                    <a:pt x="217" y="254"/>
                    <a:pt x="199" y="268"/>
                  </a:cubicBezTo>
                  <a:cubicBezTo>
                    <a:pt x="149" y="310"/>
                    <a:pt x="141" y="384"/>
                    <a:pt x="153" y="443"/>
                  </a:cubicBezTo>
                  <a:cubicBezTo>
                    <a:pt x="138" y="431"/>
                    <a:pt x="119" y="425"/>
                    <a:pt x="101" y="425"/>
                  </a:cubicBezTo>
                  <a:cubicBezTo>
                    <a:pt x="95" y="425"/>
                    <a:pt x="90" y="426"/>
                    <a:pt x="85" y="427"/>
                  </a:cubicBezTo>
                  <a:lnTo>
                    <a:pt x="74" y="429"/>
                  </a:lnTo>
                  <a:cubicBezTo>
                    <a:pt x="23" y="441"/>
                    <a:pt x="0" y="504"/>
                    <a:pt x="26" y="548"/>
                  </a:cubicBezTo>
                  <a:cubicBezTo>
                    <a:pt x="41" y="574"/>
                    <a:pt x="66" y="587"/>
                    <a:pt x="92" y="587"/>
                  </a:cubicBezTo>
                  <a:cubicBezTo>
                    <a:pt x="113" y="587"/>
                    <a:pt x="135" y="579"/>
                    <a:pt x="153" y="564"/>
                  </a:cubicBezTo>
                  <a:lnTo>
                    <a:pt x="161" y="556"/>
                  </a:lnTo>
                  <a:cubicBezTo>
                    <a:pt x="172" y="547"/>
                    <a:pt x="179" y="535"/>
                    <a:pt x="182" y="522"/>
                  </a:cubicBezTo>
                  <a:cubicBezTo>
                    <a:pt x="201" y="554"/>
                    <a:pt x="225" y="583"/>
                    <a:pt x="252" y="609"/>
                  </a:cubicBezTo>
                  <a:cubicBezTo>
                    <a:pt x="262" y="617"/>
                    <a:pt x="273" y="625"/>
                    <a:pt x="285" y="633"/>
                  </a:cubicBezTo>
                  <a:cubicBezTo>
                    <a:pt x="239" y="635"/>
                    <a:pt x="195" y="653"/>
                    <a:pt x="162" y="683"/>
                  </a:cubicBezTo>
                  <a:cubicBezTo>
                    <a:pt x="132" y="708"/>
                    <a:pt x="113" y="741"/>
                    <a:pt x="106" y="779"/>
                  </a:cubicBezTo>
                  <a:cubicBezTo>
                    <a:pt x="81" y="896"/>
                    <a:pt x="162" y="1015"/>
                    <a:pt x="288" y="1015"/>
                  </a:cubicBezTo>
                  <a:cubicBezTo>
                    <a:pt x="288" y="1015"/>
                    <a:pt x="289" y="1015"/>
                    <a:pt x="289" y="1015"/>
                  </a:cubicBezTo>
                  <a:cubicBezTo>
                    <a:pt x="363" y="1015"/>
                    <a:pt x="430" y="969"/>
                    <a:pt x="456" y="900"/>
                  </a:cubicBezTo>
                  <a:cubicBezTo>
                    <a:pt x="469" y="911"/>
                    <a:pt x="483" y="915"/>
                    <a:pt x="498" y="915"/>
                  </a:cubicBezTo>
                  <a:cubicBezTo>
                    <a:pt x="539" y="915"/>
                    <a:pt x="580" y="881"/>
                    <a:pt x="580" y="837"/>
                  </a:cubicBezTo>
                  <a:cubicBezTo>
                    <a:pt x="577" y="792"/>
                    <a:pt x="540" y="761"/>
                    <a:pt x="499" y="761"/>
                  </a:cubicBezTo>
                  <a:cubicBezTo>
                    <a:pt x="488" y="761"/>
                    <a:pt x="477" y="763"/>
                    <a:pt x="466" y="768"/>
                  </a:cubicBezTo>
                  <a:cubicBezTo>
                    <a:pt x="458" y="740"/>
                    <a:pt x="444" y="715"/>
                    <a:pt x="425" y="693"/>
                  </a:cubicBezTo>
                  <a:lnTo>
                    <a:pt x="425" y="693"/>
                  </a:lnTo>
                  <a:lnTo>
                    <a:pt x="460" y="704"/>
                  </a:lnTo>
                  <a:cubicBezTo>
                    <a:pt x="479" y="710"/>
                    <a:pt x="499" y="713"/>
                    <a:pt x="520" y="713"/>
                  </a:cubicBezTo>
                  <a:cubicBezTo>
                    <a:pt x="570" y="713"/>
                    <a:pt x="621" y="696"/>
                    <a:pt x="664" y="666"/>
                  </a:cubicBezTo>
                  <a:cubicBezTo>
                    <a:pt x="675" y="667"/>
                    <a:pt x="684" y="668"/>
                    <a:pt x="695" y="668"/>
                  </a:cubicBezTo>
                  <a:cubicBezTo>
                    <a:pt x="851" y="668"/>
                    <a:pt x="873" y="462"/>
                    <a:pt x="762" y="402"/>
                  </a:cubicBezTo>
                  <a:cubicBezTo>
                    <a:pt x="738" y="316"/>
                    <a:pt x="673" y="248"/>
                    <a:pt x="587" y="222"/>
                  </a:cubicBezTo>
                  <a:lnTo>
                    <a:pt x="523" y="201"/>
                  </a:lnTo>
                  <a:cubicBezTo>
                    <a:pt x="492" y="190"/>
                    <a:pt x="460" y="185"/>
                    <a:pt x="426" y="185"/>
                  </a:cubicBezTo>
                  <a:cubicBezTo>
                    <a:pt x="431" y="179"/>
                    <a:pt x="436" y="173"/>
                    <a:pt x="439" y="166"/>
                  </a:cubicBezTo>
                  <a:cubicBezTo>
                    <a:pt x="461" y="128"/>
                    <a:pt x="456" y="79"/>
                    <a:pt x="429" y="45"/>
                  </a:cubicBezTo>
                  <a:cubicBezTo>
                    <a:pt x="409" y="21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07219" y="2684494"/>
              <a:ext cx="14220" cy="11006"/>
            </a:xfrm>
            <a:custGeom>
              <a:avLst/>
              <a:gdLst/>
              <a:ahLst/>
              <a:cxnLst/>
              <a:rect l="l" t="t" r="r" b="b"/>
              <a:pathLst>
                <a:path w="292" h="226" extrusionOk="0">
                  <a:moveTo>
                    <a:pt x="145" y="0"/>
                  </a:moveTo>
                  <a:cubicBezTo>
                    <a:pt x="0" y="0"/>
                    <a:pt x="3" y="225"/>
                    <a:pt x="147" y="225"/>
                  </a:cubicBezTo>
                  <a:cubicBezTo>
                    <a:pt x="292" y="225"/>
                    <a:pt x="291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6" y="2650549"/>
              <a:ext cx="7256" cy="5795"/>
            </a:xfrm>
            <a:custGeom>
              <a:avLst/>
              <a:gdLst/>
              <a:ahLst/>
              <a:cxnLst/>
              <a:rect l="l" t="t" r="r" b="b"/>
              <a:pathLst>
                <a:path w="149" h="119" extrusionOk="0">
                  <a:moveTo>
                    <a:pt x="61" y="1"/>
                  </a:moveTo>
                  <a:cubicBezTo>
                    <a:pt x="1" y="1"/>
                    <a:pt x="0" y="119"/>
                    <a:pt x="61" y="119"/>
                  </a:cubicBezTo>
                  <a:cubicBezTo>
                    <a:pt x="68" y="119"/>
                    <a:pt x="75" y="117"/>
                    <a:pt x="84" y="114"/>
                  </a:cubicBezTo>
                  <a:lnTo>
                    <a:pt x="103" y="107"/>
                  </a:lnTo>
                  <a:cubicBezTo>
                    <a:pt x="148" y="91"/>
                    <a:pt x="147" y="27"/>
                    <a:pt x="102" y="14"/>
                  </a:cubicBezTo>
                  <a:lnTo>
                    <a:pt x="83" y="6"/>
                  </a:lnTo>
                  <a:cubicBezTo>
                    <a:pt x="75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68194" y="2656442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39801" y="2596442"/>
              <a:ext cx="55567" cy="48603"/>
            </a:xfrm>
            <a:custGeom>
              <a:avLst/>
              <a:gdLst/>
              <a:ahLst/>
              <a:cxnLst/>
              <a:rect l="l" t="t" r="r" b="b"/>
              <a:pathLst>
                <a:path w="1141" h="998" extrusionOk="0">
                  <a:moveTo>
                    <a:pt x="708" y="0"/>
                  </a:moveTo>
                  <a:cubicBezTo>
                    <a:pt x="682" y="0"/>
                    <a:pt x="655" y="3"/>
                    <a:pt x="630" y="9"/>
                  </a:cubicBezTo>
                  <a:cubicBezTo>
                    <a:pt x="590" y="19"/>
                    <a:pt x="553" y="35"/>
                    <a:pt x="518" y="54"/>
                  </a:cubicBezTo>
                  <a:cubicBezTo>
                    <a:pt x="508" y="51"/>
                    <a:pt x="500" y="48"/>
                    <a:pt x="490" y="46"/>
                  </a:cubicBezTo>
                  <a:cubicBezTo>
                    <a:pt x="487" y="27"/>
                    <a:pt x="470" y="15"/>
                    <a:pt x="451" y="15"/>
                  </a:cubicBezTo>
                  <a:cubicBezTo>
                    <a:pt x="434" y="15"/>
                    <a:pt x="420" y="24"/>
                    <a:pt x="414" y="40"/>
                  </a:cubicBezTo>
                  <a:cubicBezTo>
                    <a:pt x="66" y="41"/>
                    <a:pt x="0" y="476"/>
                    <a:pt x="214" y="649"/>
                  </a:cubicBezTo>
                  <a:cubicBezTo>
                    <a:pt x="193" y="673"/>
                    <a:pt x="179" y="701"/>
                    <a:pt x="174" y="732"/>
                  </a:cubicBezTo>
                  <a:cubicBezTo>
                    <a:pt x="173" y="741"/>
                    <a:pt x="171" y="750"/>
                    <a:pt x="170" y="758"/>
                  </a:cubicBezTo>
                  <a:cubicBezTo>
                    <a:pt x="160" y="829"/>
                    <a:pt x="168" y="893"/>
                    <a:pt x="221" y="945"/>
                  </a:cubicBezTo>
                  <a:cubicBezTo>
                    <a:pt x="260" y="984"/>
                    <a:pt x="305" y="997"/>
                    <a:pt x="355" y="997"/>
                  </a:cubicBezTo>
                  <a:cubicBezTo>
                    <a:pt x="373" y="997"/>
                    <a:pt x="391" y="996"/>
                    <a:pt x="409" y="993"/>
                  </a:cubicBezTo>
                  <a:lnTo>
                    <a:pt x="436" y="989"/>
                  </a:lnTo>
                  <a:cubicBezTo>
                    <a:pt x="534" y="975"/>
                    <a:pt x="595" y="861"/>
                    <a:pt x="587" y="762"/>
                  </a:cubicBezTo>
                  <a:lnTo>
                    <a:pt x="587" y="762"/>
                  </a:lnTo>
                  <a:cubicBezTo>
                    <a:pt x="602" y="767"/>
                    <a:pt x="618" y="770"/>
                    <a:pt x="634" y="770"/>
                  </a:cubicBezTo>
                  <a:cubicBezTo>
                    <a:pt x="715" y="770"/>
                    <a:pt x="793" y="697"/>
                    <a:pt x="788" y="613"/>
                  </a:cubicBezTo>
                  <a:cubicBezTo>
                    <a:pt x="786" y="568"/>
                    <a:pt x="765" y="525"/>
                    <a:pt x="731" y="497"/>
                  </a:cubicBezTo>
                  <a:cubicBezTo>
                    <a:pt x="777" y="468"/>
                    <a:pt x="825" y="441"/>
                    <a:pt x="862" y="400"/>
                  </a:cubicBezTo>
                  <a:cubicBezTo>
                    <a:pt x="869" y="393"/>
                    <a:pt x="875" y="385"/>
                    <a:pt x="882" y="375"/>
                  </a:cubicBezTo>
                  <a:cubicBezTo>
                    <a:pt x="905" y="389"/>
                    <a:pt x="932" y="396"/>
                    <a:pt x="959" y="396"/>
                  </a:cubicBezTo>
                  <a:cubicBezTo>
                    <a:pt x="971" y="396"/>
                    <a:pt x="983" y="395"/>
                    <a:pt x="995" y="392"/>
                  </a:cubicBezTo>
                  <a:lnTo>
                    <a:pt x="1008" y="388"/>
                  </a:lnTo>
                  <a:cubicBezTo>
                    <a:pt x="1103" y="367"/>
                    <a:pt x="1140" y="259"/>
                    <a:pt x="1104" y="176"/>
                  </a:cubicBezTo>
                  <a:cubicBezTo>
                    <a:pt x="1107" y="157"/>
                    <a:pt x="1096" y="140"/>
                    <a:pt x="1077" y="134"/>
                  </a:cubicBezTo>
                  <a:cubicBezTo>
                    <a:pt x="1076" y="132"/>
                    <a:pt x="1076" y="130"/>
                    <a:pt x="1074" y="129"/>
                  </a:cubicBezTo>
                  <a:cubicBezTo>
                    <a:pt x="1045" y="101"/>
                    <a:pt x="1006" y="86"/>
                    <a:pt x="966" y="86"/>
                  </a:cubicBezTo>
                  <a:cubicBezTo>
                    <a:pt x="951" y="86"/>
                    <a:pt x="937" y="88"/>
                    <a:pt x="922" y="92"/>
                  </a:cubicBezTo>
                  <a:cubicBezTo>
                    <a:pt x="899" y="59"/>
                    <a:pt x="865" y="34"/>
                    <a:pt x="827" y="21"/>
                  </a:cubicBezTo>
                  <a:cubicBezTo>
                    <a:pt x="789" y="7"/>
                    <a:pt x="749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13487" y="2598974"/>
              <a:ext cx="10227" cy="7889"/>
            </a:xfrm>
            <a:custGeom>
              <a:avLst/>
              <a:gdLst/>
              <a:ahLst/>
              <a:cxnLst/>
              <a:rect l="l" t="t" r="r" b="b"/>
              <a:pathLst>
                <a:path w="210" h="162" extrusionOk="0">
                  <a:moveTo>
                    <a:pt x="104" y="1"/>
                  </a:moveTo>
                  <a:cubicBezTo>
                    <a:pt x="1" y="1"/>
                    <a:pt x="2" y="161"/>
                    <a:pt x="106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62253" y="2561961"/>
              <a:ext cx="7402" cy="5795"/>
            </a:xfrm>
            <a:custGeom>
              <a:avLst/>
              <a:gdLst/>
              <a:ahLst/>
              <a:cxnLst/>
              <a:rect l="l" t="t" r="r" b="b"/>
              <a:pathLst>
                <a:path w="152" h="119" extrusionOk="0">
                  <a:moveTo>
                    <a:pt x="76" y="0"/>
                  </a:moveTo>
                  <a:cubicBezTo>
                    <a:pt x="1" y="0"/>
                    <a:pt x="1" y="118"/>
                    <a:pt x="77" y="118"/>
                  </a:cubicBezTo>
                  <a:cubicBezTo>
                    <a:pt x="152" y="118"/>
                    <a:pt x="15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21586" y="2762758"/>
              <a:ext cx="8523" cy="6623"/>
            </a:xfrm>
            <a:custGeom>
              <a:avLst/>
              <a:gdLst/>
              <a:ahLst/>
              <a:cxnLst/>
              <a:rect l="l" t="t" r="r" b="b"/>
              <a:pathLst>
                <a:path w="175" h="136" extrusionOk="0">
                  <a:moveTo>
                    <a:pt x="86" y="1"/>
                  </a:moveTo>
                  <a:cubicBezTo>
                    <a:pt x="0" y="1"/>
                    <a:pt x="2" y="135"/>
                    <a:pt x="87" y="135"/>
                  </a:cubicBezTo>
                  <a:cubicBezTo>
                    <a:pt x="174" y="135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0110" y="2803472"/>
              <a:ext cx="8523" cy="6574"/>
            </a:xfrm>
            <a:custGeom>
              <a:avLst/>
              <a:gdLst/>
              <a:ahLst/>
              <a:cxnLst/>
              <a:rect l="l" t="t" r="r" b="b"/>
              <a:pathLst>
                <a:path w="175" h="135" extrusionOk="0">
                  <a:moveTo>
                    <a:pt x="88" y="0"/>
                  </a:moveTo>
                  <a:cubicBezTo>
                    <a:pt x="1" y="0"/>
                    <a:pt x="2" y="135"/>
                    <a:pt x="89" y="135"/>
                  </a:cubicBezTo>
                  <a:cubicBezTo>
                    <a:pt x="175" y="135"/>
                    <a:pt x="17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47252" y="2781995"/>
              <a:ext cx="8084" cy="6721"/>
            </a:xfrm>
            <a:custGeom>
              <a:avLst/>
              <a:gdLst/>
              <a:ahLst/>
              <a:cxnLst/>
              <a:rect l="l" t="t" r="r" b="b"/>
              <a:pathLst>
                <a:path w="166" h="138" extrusionOk="0">
                  <a:moveTo>
                    <a:pt x="94" y="0"/>
                  </a:moveTo>
                  <a:cubicBezTo>
                    <a:pt x="71" y="0"/>
                    <a:pt x="48" y="12"/>
                    <a:pt x="35" y="34"/>
                  </a:cubicBezTo>
                  <a:cubicBezTo>
                    <a:pt x="0" y="94"/>
                    <a:pt x="55" y="138"/>
                    <a:pt x="104" y="138"/>
                  </a:cubicBezTo>
                  <a:cubicBezTo>
                    <a:pt x="132" y="138"/>
                    <a:pt x="158" y="123"/>
                    <a:pt x="162" y="88"/>
                  </a:cubicBezTo>
                  <a:cubicBezTo>
                    <a:pt x="166" y="58"/>
                    <a:pt x="162" y="33"/>
                    <a:pt x="136" y="14"/>
                  </a:cubicBezTo>
                  <a:cubicBezTo>
                    <a:pt x="124" y="5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89574" y="2759300"/>
              <a:ext cx="13490" cy="11493"/>
            </a:xfrm>
            <a:custGeom>
              <a:avLst/>
              <a:gdLst/>
              <a:ahLst/>
              <a:cxnLst/>
              <a:rect l="l" t="t" r="r" b="b"/>
              <a:pathLst>
                <a:path w="277" h="236" extrusionOk="0">
                  <a:moveTo>
                    <a:pt x="156" y="1"/>
                  </a:moveTo>
                  <a:cubicBezTo>
                    <a:pt x="52" y="2"/>
                    <a:pt x="0" y="129"/>
                    <a:pt x="75" y="202"/>
                  </a:cubicBezTo>
                  <a:cubicBezTo>
                    <a:pt x="99" y="225"/>
                    <a:pt x="129" y="236"/>
                    <a:pt x="157" y="236"/>
                  </a:cubicBezTo>
                  <a:cubicBezTo>
                    <a:pt x="218" y="236"/>
                    <a:pt x="276" y="188"/>
                    <a:pt x="275" y="117"/>
                  </a:cubicBezTo>
                  <a:cubicBezTo>
                    <a:pt x="274" y="52"/>
                    <a:pt x="22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966816" y="2836735"/>
              <a:ext cx="536" cy="536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1" y="2"/>
                    <a:pt x="1" y="9"/>
                    <a:pt x="6" y="10"/>
                  </a:cubicBezTo>
                  <a:cubicBezTo>
                    <a:pt x="10" y="9"/>
                    <a:pt x="10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916506" y="2761004"/>
              <a:ext cx="14610" cy="11201"/>
            </a:xfrm>
            <a:custGeom>
              <a:avLst/>
              <a:gdLst/>
              <a:ahLst/>
              <a:cxnLst/>
              <a:rect l="l" t="t" r="r" b="b"/>
              <a:pathLst>
                <a:path w="300" h="230" extrusionOk="0">
                  <a:moveTo>
                    <a:pt x="150" y="0"/>
                  </a:moveTo>
                  <a:cubicBezTo>
                    <a:pt x="1" y="0"/>
                    <a:pt x="3" y="230"/>
                    <a:pt x="151" y="230"/>
                  </a:cubicBezTo>
                  <a:cubicBezTo>
                    <a:pt x="299" y="230"/>
                    <a:pt x="297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096363" y="2817255"/>
              <a:ext cx="31168" cy="20941"/>
            </a:xfrm>
            <a:custGeom>
              <a:avLst/>
              <a:gdLst/>
              <a:ahLst/>
              <a:cxnLst/>
              <a:rect l="l" t="t" r="r" b="b"/>
              <a:pathLst>
                <a:path w="640" h="430" extrusionOk="0">
                  <a:moveTo>
                    <a:pt x="417" y="1"/>
                  </a:moveTo>
                  <a:cubicBezTo>
                    <a:pt x="305" y="1"/>
                    <a:pt x="199" y="102"/>
                    <a:pt x="205" y="217"/>
                  </a:cubicBezTo>
                  <a:cubicBezTo>
                    <a:pt x="205" y="222"/>
                    <a:pt x="207" y="227"/>
                    <a:pt x="208" y="232"/>
                  </a:cubicBezTo>
                  <a:cubicBezTo>
                    <a:pt x="192" y="204"/>
                    <a:pt x="162" y="187"/>
                    <a:pt x="131" y="187"/>
                  </a:cubicBezTo>
                  <a:cubicBezTo>
                    <a:pt x="130" y="187"/>
                    <a:pt x="129" y="187"/>
                    <a:pt x="128" y="187"/>
                  </a:cubicBezTo>
                  <a:cubicBezTo>
                    <a:pt x="1" y="189"/>
                    <a:pt x="3" y="386"/>
                    <a:pt x="129" y="386"/>
                  </a:cubicBezTo>
                  <a:cubicBezTo>
                    <a:pt x="190" y="386"/>
                    <a:pt x="220" y="342"/>
                    <a:pt x="223" y="296"/>
                  </a:cubicBezTo>
                  <a:cubicBezTo>
                    <a:pt x="255" y="377"/>
                    <a:pt x="334" y="429"/>
                    <a:pt x="421" y="429"/>
                  </a:cubicBezTo>
                  <a:cubicBezTo>
                    <a:pt x="533" y="429"/>
                    <a:pt x="640" y="328"/>
                    <a:pt x="634" y="214"/>
                  </a:cubicBezTo>
                  <a:cubicBezTo>
                    <a:pt x="628" y="98"/>
                    <a:pt x="537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058716" y="2841800"/>
              <a:ext cx="8425" cy="7013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99" y="1"/>
                  </a:moveTo>
                  <a:cubicBezTo>
                    <a:pt x="74" y="1"/>
                    <a:pt x="50" y="13"/>
                    <a:pt x="37" y="37"/>
                  </a:cubicBezTo>
                  <a:cubicBezTo>
                    <a:pt x="1" y="99"/>
                    <a:pt x="58" y="144"/>
                    <a:pt x="108" y="144"/>
                  </a:cubicBezTo>
                  <a:cubicBezTo>
                    <a:pt x="137" y="144"/>
                    <a:pt x="164" y="128"/>
                    <a:pt x="169" y="92"/>
                  </a:cubicBezTo>
                  <a:cubicBezTo>
                    <a:pt x="173" y="62"/>
                    <a:pt x="169" y="35"/>
                    <a:pt x="143" y="16"/>
                  </a:cubicBezTo>
                  <a:cubicBezTo>
                    <a:pt x="130" y="6"/>
                    <a:pt x="114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035242" y="2842093"/>
              <a:ext cx="390" cy="292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7" y="6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950598" y="2841849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1" y="0"/>
                    <a:pt x="2" y="209"/>
                    <a:pt x="136" y="209"/>
                  </a:cubicBezTo>
                  <a:cubicBezTo>
                    <a:pt x="271" y="20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944607" y="2826752"/>
              <a:ext cx="7597" cy="6039"/>
            </a:xfrm>
            <a:custGeom>
              <a:avLst/>
              <a:gdLst/>
              <a:ahLst/>
              <a:cxnLst/>
              <a:rect l="l" t="t" r="r" b="b"/>
              <a:pathLst>
                <a:path w="156" h="124" extrusionOk="0">
                  <a:moveTo>
                    <a:pt x="66" y="0"/>
                  </a:moveTo>
                  <a:cubicBezTo>
                    <a:pt x="36" y="0"/>
                    <a:pt x="10" y="19"/>
                    <a:pt x="6" y="53"/>
                  </a:cubicBezTo>
                  <a:cubicBezTo>
                    <a:pt x="1" y="85"/>
                    <a:pt x="30" y="124"/>
                    <a:pt x="64" y="124"/>
                  </a:cubicBezTo>
                  <a:cubicBezTo>
                    <a:pt x="70" y="124"/>
                    <a:pt x="77" y="123"/>
                    <a:pt x="83" y="120"/>
                  </a:cubicBezTo>
                  <a:lnTo>
                    <a:pt x="93" y="115"/>
                  </a:lnTo>
                  <a:cubicBezTo>
                    <a:pt x="131" y="98"/>
                    <a:pt x="156" y="33"/>
                    <a:pt x="104" y="12"/>
                  </a:cubicBezTo>
                  <a:lnTo>
                    <a:pt x="96" y="7"/>
                  </a:ln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930192" y="2668082"/>
              <a:ext cx="10811" cy="8474"/>
            </a:xfrm>
            <a:custGeom>
              <a:avLst/>
              <a:gdLst/>
              <a:ahLst/>
              <a:cxnLst/>
              <a:rect l="l" t="t" r="r" b="b"/>
              <a:pathLst>
                <a:path w="222" h="174" extrusionOk="0">
                  <a:moveTo>
                    <a:pt x="106" y="0"/>
                  </a:moveTo>
                  <a:cubicBezTo>
                    <a:pt x="76" y="0"/>
                    <a:pt x="47" y="16"/>
                    <a:pt x="30" y="43"/>
                  </a:cubicBezTo>
                  <a:cubicBezTo>
                    <a:pt x="1" y="94"/>
                    <a:pt x="32" y="149"/>
                    <a:pt x="83" y="168"/>
                  </a:cubicBezTo>
                  <a:cubicBezTo>
                    <a:pt x="92" y="172"/>
                    <a:pt x="102" y="174"/>
                    <a:pt x="111" y="174"/>
                  </a:cubicBezTo>
                  <a:cubicBezTo>
                    <a:pt x="184" y="174"/>
                    <a:pt x="221" y="53"/>
                    <a:pt x="147" y="11"/>
                  </a:cubicBezTo>
                  <a:cubicBezTo>
                    <a:pt x="134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000517" y="2645387"/>
              <a:ext cx="28100" cy="21672"/>
            </a:xfrm>
            <a:custGeom>
              <a:avLst/>
              <a:gdLst/>
              <a:ahLst/>
              <a:cxnLst/>
              <a:rect l="l" t="t" r="r" b="b"/>
              <a:pathLst>
                <a:path w="577" h="445" extrusionOk="0">
                  <a:moveTo>
                    <a:pt x="286" y="1"/>
                  </a:moveTo>
                  <a:cubicBezTo>
                    <a:pt x="0" y="1"/>
                    <a:pt x="4" y="445"/>
                    <a:pt x="289" y="445"/>
                  </a:cubicBezTo>
                  <a:cubicBezTo>
                    <a:pt x="576" y="445"/>
                    <a:pt x="5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012206" y="2605598"/>
              <a:ext cx="24155" cy="23473"/>
            </a:xfrm>
            <a:custGeom>
              <a:avLst/>
              <a:gdLst/>
              <a:ahLst/>
              <a:cxnLst/>
              <a:rect l="l" t="t" r="r" b="b"/>
              <a:pathLst>
                <a:path w="496" h="482" extrusionOk="0">
                  <a:moveTo>
                    <a:pt x="246" y="0"/>
                  </a:moveTo>
                  <a:cubicBezTo>
                    <a:pt x="120" y="0"/>
                    <a:pt x="1" y="113"/>
                    <a:pt x="7" y="243"/>
                  </a:cubicBezTo>
                  <a:cubicBezTo>
                    <a:pt x="14" y="374"/>
                    <a:pt x="115" y="481"/>
                    <a:pt x="249" y="481"/>
                  </a:cubicBezTo>
                  <a:cubicBezTo>
                    <a:pt x="376" y="481"/>
                    <a:pt x="496" y="368"/>
                    <a:pt x="489" y="238"/>
                  </a:cubicBezTo>
                  <a:cubicBezTo>
                    <a:pt x="481" y="110"/>
                    <a:pt x="381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969738" y="2623909"/>
              <a:ext cx="14464" cy="12516"/>
            </a:xfrm>
            <a:custGeom>
              <a:avLst/>
              <a:gdLst/>
              <a:ahLst/>
              <a:cxnLst/>
              <a:rect l="l" t="t" r="r" b="b"/>
              <a:pathLst>
                <a:path w="297" h="257" extrusionOk="0">
                  <a:moveTo>
                    <a:pt x="138" y="0"/>
                  </a:moveTo>
                  <a:cubicBezTo>
                    <a:pt x="56" y="0"/>
                    <a:pt x="1" y="69"/>
                    <a:pt x="17" y="155"/>
                  </a:cubicBezTo>
                  <a:cubicBezTo>
                    <a:pt x="17" y="159"/>
                    <a:pt x="18" y="161"/>
                    <a:pt x="18" y="165"/>
                  </a:cubicBezTo>
                  <a:cubicBezTo>
                    <a:pt x="29" y="225"/>
                    <a:pt x="85" y="256"/>
                    <a:pt x="140" y="256"/>
                  </a:cubicBezTo>
                  <a:cubicBezTo>
                    <a:pt x="175" y="256"/>
                    <a:pt x="209" y="244"/>
                    <a:pt x="234" y="219"/>
                  </a:cubicBezTo>
                  <a:cubicBezTo>
                    <a:pt x="297" y="155"/>
                    <a:pt x="273" y="22"/>
                    <a:pt x="175" y="4"/>
                  </a:cubicBezTo>
                  <a:lnTo>
                    <a:pt x="167" y="3"/>
                  </a:lnTo>
                  <a:cubicBezTo>
                    <a:pt x="157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947043" y="2555045"/>
              <a:ext cx="77238" cy="81037"/>
            </a:xfrm>
            <a:custGeom>
              <a:avLst/>
              <a:gdLst/>
              <a:ahLst/>
              <a:cxnLst/>
              <a:rect l="l" t="t" r="r" b="b"/>
              <a:pathLst>
                <a:path w="1586" h="1664" extrusionOk="0">
                  <a:moveTo>
                    <a:pt x="919" y="758"/>
                  </a:moveTo>
                  <a:cubicBezTo>
                    <a:pt x="922" y="769"/>
                    <a:pt x="926" y="780"/>
                    <a:pt x="932" y="790"/>
                  </a:cubicBezTo>
                  <a:cubicBezTo>
                    <a:pt x="914" y="784"/>
                    <a:pt x="896" y="779"/>
                    <a:pt x="878" y="777"/>
                  </a:cubicBezTo>
                  <a:cubicBezTo>
                    <a:pt x="892" y="772"/>
                    <a:pt x="906" y="766"/>
                    <a:pt x="919" y="758"/>
                  </a:cubicBezTo>
                  <a:close/>
                  <a:moveTo>
                    <a:pt x="1361" y="1"/>
                  </a:moveTo>
                  <a:cubicBezTo>
                    <a:pt x="1360" y="1"/>
                    <a:pt x="1359" y="1"/>
                    <a:pt x="1358" y="1"/>
                  </a:cubicBezTo>
                  <a:cubicBezTo>
                    <a:pt x="1261" y="1"/>
                    <a:pt x="1234" y="103"/>
                    <a:pt x="1271" y="166"/>
                  </a:cubicBezTo>
                  <a:cubicBezTo>
                    <a:pt x="1251" y="156"/>
                    <a:pt x="1232" y="151"/>
                    <a:pt x="1213" y="151"/>
                  </a:cubicBezTo>
                  <a:cubicBezTo>
                    <a:pt x="1169" y="151"/>
                    <a:pt x="1128" y="177"/>
                    <a:pt x="1098" y="216"/>
                  </a:cubicBezTo>
                  <a:lnTo>
                    <a:pt x="1061" y="266"/>
                  </a:lnTo>
                  <a:cubicBezTo>
                    <a:pt x="1049" y="283"/>
                    <a:pt x="1043" y="304"/>
                    <a:pt x="1043" y="325"/>
                  </a:cubicBezTo>
                  <a:cubicBezTo>
                    <a:pt x="980" y="358"/>
                    <a:pt x="935" y="418"/>
                    <a:pt x="924" y="489"/>
                  </a:cubicBezTo>
                  <a:cubicBezTo>
                    <a:pt x="897" y="468"/>
                    <a:pt x="864" y="458"/>
                    <a:pt x="829" y="458"/>
                  </a:cubicBezTo>
                  <a:cubicBezTo>
                    <a:pt x="744" y="458"/>
                    <a:pt x="663" y="535"/>
                    <a:pt x="667" y="622"/>
                  </a:cubicBezTo>
                  <a:cubicBezTo>
                    <a:pt x="670" y="698"/>
                    <a:pt x="723" y="763"/>
                    <a:pt x="798" y="780"/>
                  </a:cubicBezTo>
                  <a:cubicBezTo>
                    <a:pt x="704" y="806"/>
                    <a:pt x="627" y="894"/>
                    <a:pt x="633" y="994"/>
                  </a:cubicBezTo>
                  <a:cubicBezTo>
                    <a:pt x="633" y="1000"/>
                    <a:pt x="634" y="1006"/>
                    <a:pt x="635" y="1012"/>
                  </a:cubicBezTo>
                  <a:cubicBezTo>
                    <a:pt x="622" y="1007"/>
                    <a:pt x="608" y="1004"/>
                    <a:pt x="594" y="1003"/>
                  </a:cubicBezTo>
                  <a:cubicBezTo>
                    <a:pt x="590" y="1002"/>
                    <a:pt x="585" y="1002"/>
                    <a:pt x="581" y="1002"/>
                  </a:cubicBezTo>
                  <a:cubicBezTo>
                    <a:pt x="491" y="1002"/>
                    <a:pt x="408" y="1064"/>
                    <a:pt x="329" y="1106"/>
                  </a:cubicBezTo>
                  <a:cubicBezTo>
                    <a:pt x="326" y="1109"/>
                    <a:pt x="322" y="1111"/>
                    <a:pt x="318" y="1113"/>
                  </a:cubicBezTo>
                  <a:lnTo>
                    <a:pt x="312" y="1112"/>
                  </a:lnTo>
                  <a:cubicBezTo>
                    <a:pt x="333" y="1070"/>
                    <a:pt x="331" y="1022"/>
                    <a:pt x="306" y="982"/>
                  </a:cubicBezTo>
                  <a:lnTo>
                    <a:pt x="301" y="974"/>
                  </a:lnTo>
                  <a:cubicBezTo>
                    <a:pt x="272" y="927"/>
                    <a:pt x="223" y="902"/>
                    <a:pt x="173" y="902"/>
                  </a:cubicBezTo>
                  <a:cubicBezTo>
                    <a:pt x="135" y="902"/>
                    <a:pt x="97" y="917"/>
                    <a:pt x="68" y="947"/>
                  </a:cubicBezTo>
                  <a:cubicBezTo>
                    <a:pt x="1" y="1016"/>
                    <a:pt x="19" y="1125"/>
                    <a:pt x="96" y="1176"/>
                  </a:cubicBezTo>
                  <a:cubicBezTo>
                    <a:pt x="37" y="1248"/>
                    <a:pt x="21" y="1367"/>
                    <a:pt x="84" y="1442"/>
                  </a:cubicBezTo>
                  <a:cubicBezTo>
                    <a:pt x="68" y="1464"/>
                    <a:pt x="58" y="1493"/>
                    <a:pt x="59" y="1523"/>
                  </a:cubicBezTo>
                  <a:cubicBezTo>
                    <a:pt x="62" y="1600"/>
                    <a:pt x="125" y="1662"/>
                    <a:pt x="202" y="1663"/>
                  </a:cubicBezTo>
                  <a:cubicBezTo>
                    <a:pt x="277" y="1663"/>
                    <a:pt x="347" y="1597"/>
                    <a:pt x="344" y="1520"/>
                  </a:cubicBezTo>
                  <a:cubicBezTo>
                    <a:pt x="344" y="1519"/>
                    <a:pt x="344" y="1518"/>
                    <a:pt x="344" y="1518"/>
                  </a:cubicBezTo>
                  <a:cubicBezTo>
                    <a:pt x="369" y="1507"/>
                    <a:pt x="391" y="1491"/>
                    <a:pt x="410" y="1470"/>
                  </a:cubicBezTo>
                  <a:cubicBezTo>
                    <a:pt x="440" y="1438"/>
                    <a:pt x="459" y="1398"/>
                    <a:pt x="465" y="1355"/>
                  </a:cubicBezTo>
                  <a:cubicBezTo>
                    <a:pt x="469" y="1354"/>
                    <a:pt x="471" y="1353"/>
                    <a:pt x="475" y="1350"/>
                  </a:cubicBezTo>
                  <a:cubicBezTo>
                    <a:pt x="494" y="1339"/>
                    <a:pt x="515" y="1329"/>
                    <a:pt x="535" y="1317"/>
                  </a:cubicBezTo>
                  <a:lnTo>
                    <a:pt x="601" y="1285"/>
                  </a:lnTo>
                  <a:cubicBezTo>
                    <a:pt x="620" y="1275"/>
                    <a:pt x="635" y="1261"/>
                    <a:pt x="646" y="1243"/>
                  </a:cubicBezTo>
                  <a:cubicBezTo>
                    <a:pt x="666" y="1225"/>
                    <a:pt x="684" y="1204"/>
                    <a:pt x="697" y="1180"/>
                  </a:cubicBezTo>
                  <a:cubicBezTo>
                    <a:pt x="701" y="1172"/>
                    <a:pt x="704" y="1163"/>
                    <a:pt x="707" y="1155"/>
                  </a:cubicBezTo>
                  <a:cubicBezTo>
                    <a:pt x="747" y="1192"/>
                    <a:pt x="800" y="1213"/>
                    <a:pt x="854" y="1213"/>
                  </a:cubicBezTo>
                  <a:cubicBezTo>
                    <a:pt x="969" y="1213"/>
                    <a:pt x="1077" y="1109"/>
                    <a:pt x="1071" y="992"/>
                  </a:cubicBezTo>
                  <a:cubicBezTo>
                    <a:pt x="1068" y="941"/>
                    <a:pt x="1049" y="892"/>
                    <a:pt x="1017" y="853"/>
                  </a:cubicBezTo>
                  <a:lnTo>
                    <a:pt x="1017" y="853"/>
                  </a:lnTo>
                  <a:cubicBezTo>
                    <a:pt x="1027" y="855"/>
                    <a:pt x="1036" y="856"/>
                    <a:pt x="1046" y="856"/>
                  </a:cubicBezTo>
                  <a:cubicBezTo>
                    <a:pt x="1048" y="856"/>
                    <a:pt x="1050" y="856"/>
                    <a:pt x="1051" y="856"/>
                  </a:cubicBezTo>
                  <a:cubicBezTo>
                    <a:pt x="1098" y="856"/>
                    <a:pt x="1142" y="827"/>
                    <a:pt x="1160" y="784"/>
                  </a:cubicBezTo>
                  <a:cubicBezTo>
                    <a:pt x="1161" y="784"/>
                    <a:pt x="1162" y="784"/>
                    <a:pt x="1163" y="784"/>
                  </a:cubicBezTo>
                  <a:cubicBezTo>
                    <a:pt x="1241" y="784"/>
                    <a:pt x="1311" y="743"/>
                    <a:pt x="1349" y="677"/>
                  </a:cubicBezTo>
                  <a:cubicBezTo>
                    <a:pt x="1349" y="687"/>
                    <a:pt x="1351" y="697"/>
                    <a:pt x="1354" y="706"/>
                  </a:cubicBezTo>
                  <a:lnTo>
                    <a:pt x="1356" y="715"/>
                  </a:lnTo>
                  <a:cubicBezTo>
                    <a:pt x="1374" y="763"/>
                    <a:pt x="1420" y="791"/>
                    <a:pt x="1465" y="791"/>
                  </a:cubicBezTo>
                  <a:cubicBezTo>
                    <a:pt x="1503" y="791"/>
                    <a:pt x="1540" y="770"/>
                    <a:pt x="1558" y="725"/>
                  </a:cubicBezTo>
                  <a:cubicBezTo>
                    <a:pt x="1585" y="654"/>
                    <a:pt x="1528" y="578"/>
                    <a:pt x="1459" y="578"/>
                  </a:cubicBezTo>
                  <a:cubicBezTo>
                    <a:pt x="1442" y="578"/>
                    <a:pt x="1423" y="583"/>
                    <a:pt x="1405" y="594"/>
                  </a:cubicBezTo>
                  <a:lnTo>
                    <a:pt x="1397" y="599"/>
                  </a:lnTo>
                  <a:cubicBezTo>
                    <a:pt x="1387" y="605"/>
                    <a:pt x="1380" y="612"/>
                    <a:pt x="1373" y="621"/>
                  </a:cubicBezTo>
                  <a:cubicBezTo>
                    <a:pt x="1398" y="531"/>
                    <a:pt x="1377" y="428"/>
                    <a:pt x="1310" y="364"/>
                  </a:cubicBezTo>
                  <a:lnTo>
                    <a:pt x="1322" y="345"/>
                  </a:lnTo>
                  <a:cubicBezTo>
                    <a:pt x="1347" y="300"/>
                    <a:pt x="1345" y="247"/>
                    <a:pt x="1315" y="206"/>
                  </a:cubicBezTo>
                  <a:lnTo>
                    <a:pt x="1315" y="206"/>
                  </a:lnTo>
                  <a:cubicBezTo>
                    <a:pt x="1329" y="212"/>
                    <a:pt x="1343" y="215"/>
                    <a:pt x="1359" y="215"/>
                  </a:cubicBezTo>
                  <a:cubicBezTo>
                    <a:pt x="1365" y="215"/>
                    <a:pt x="1370" y="215"/>
                    <a:pt x="1376" y="214"/>
                  </a:cubicBezTo>
                  <a:cubicBezTo>
                    <a:pt x="1390" y="230"/>
                    <a:pt x="1411" y="238"/>
                    <a:pt x="1431" y="238"/>
                  </a:cubicBezTo>
                  <a:cubicBezTo>
                    <a:pt x="1451" y="238"/>
                    <a:pt x="1472" y="230"/>
                    <a:pt x="1487" y="214"/>
                  </a:cubicBezTo>
                  <a:lnTo>
                    <a:pt x="1520" y="181"/>
                  </a:lnTo>
                  <a:cubicBezTo>
                    <a:pt x="1539" y="161"/>
                    <a:pt x="1547" y="130"/>
                    <a:pt x="1539" y="103"/>
                  </a:cubicBezTo>
                  <a:cubicBezTo>
                    <a:pt x="1531" y="76"/>
                    <a:pt x="1510" y="54"/>
                    <a:pt x="1483" y="47"/>
                  </a:cubicBezTo>
                  <a:cubicBezTo>
                    <a:pt x="1476" y="46"/>
                    <a:pt x="1470" y="45"/>
                    <a:pt x="1463" y="45"/>
                  </a:cubicBezTo>
                  <a:cubicBezTo>
                    <a:pt x="1457" y="45"/>
                    <a:pt x="1450" y="46"/>
                    <a:pt x="1445" y="47"/>
                  </a:cubicBezTo>
                  <a:cubicBezTo>
                    <a:pt x="1427" y="18"/>
                    <a:pt x="1394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930679" y="2644802"/>
              <a:ext cx="14074" cy="13149"/>
            </a:xfrm>
            <a:custGeom>
              <a:avLst/>
              <a:gdLst/>
              <a:ahLst/>
              <a:cxnLst/>
              <a:rect l="l" t="t" r="r" b="b"/>
              <a:pathLst>
                <a:path w="289" h="270" extrusionOk="0">
                  <a:moveTo>
                    <a:pt x="128" y="1"/>
                  </a:moveTo>
                  <a:cubicBezTo>
                    <a:pt x="61" y="1"/>
                    <a:pt x="0" y="71"/>
                    <a:pt x="4" y="137"/>
                  </a:cubicBezTo>
                  <a:cubicBezTo>
                    <a:pt x="7" y="200"/>
                    <a:pt x="58" y="269"/>
                    <a:pt x="128" y="269"/>
                  </a:cubicBezTo>
                  <a:cubicBezTo>
                    <a:pt x="131" y="269"/>
                    <a:pt x="135" y="269"/>
                    <a:pt x="138" y="269"/>
                  </a:cubicBezTo>
                  <a:lnTo>
                    <a:pt x="152" y="268"/>
                  </a:lnTo>
                  <a:cubicBezTo>
                    <a:pt x="222" y="261"/>
                    <a:pt x="288" y="209"/>
                    <a:pt x="283" y="133"/>
                  </a:cubicBezTo>
                  <a:cubicBezTo>
                    <a:pt x="280" y="57"/>
                    <a:pt x="225" y="9"/>
                    <a:pt x="151" y="2"/>
                  </a:cubicBezTo>
                  <a:lnTo>
                    <a:pt x="136" y="1"/>
                  </a:lnTo>
                  <a:cubicBezTo>
                    <a:pt x="133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038066" y="2573357"/>
              <a:ext cx="5016" cy="4529"/>
            </a:xfrm>
            <a:custGeom>
              <a:avLst/>
              <a:gdLst/>
              <a:ahLst/>
              <a:cxnLst/>
              <a:rect l="l" t="t" r="r" b="b"/>
              <a:pathLst>
                <a:path w="103" h="93" extrusionOk="0">
                  <a:moveTo>
                    <a:pt x="47" y="0"/>
                  </a:moveTo>
                  <a:cubicBezTo>
                    <a:pt x="23" y="0"/>
                    <a:pt x="0" y="22"/>
                    <a:pt x="0" y="47"/>
                  </a:cubicBezTo>
                  <a:cubicBezTo>
                    <a:pt x="0" y="71"/>
                    <a:pt x="23" y="92"/>
                    <a:pt x="46" y="92"/>
                  </a:cubicBezTo>
                  <a:cubicBezTo>
                    <a:pt x="54" y="92"/>
                    <a:pt x="61" y="90"/>
                    <a:pt x="68" y="85"/>
                  </a:cubicBezTo>
                  <a:lnTo>
                    <a:pt x="79" y="78"/>
                  </a:lnTo>
                  <a:cubicBezTo>
                    <a:pt x="103" y="64"/>
                    <a:pt x="103" y="29"/>
                    <a:pt x="79" y="14"/>
                  </a:cubicBezTo>
                  <a:lnTo>
                    <a:pt x="68" y="7"/>
                  </a:ln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034414" y="2522513"/>
              <a:ext cx="18652" cy="14367"/>
            </a:xfrm>
            <a:custGeom>
              <a:avLst/>
              <a:gdLst/>
              <a:ahLst/>
              <a:cxnLst/>
              <a:rect l="l" t="t" r="r" b="b"/>
              <a:pathLst>
                <a:path w="383" h="295" extrusionOk="0">
                  <a:moveTo>
                    <a:pt x="191" y="1"/>
                  </a:moveTo>
                  <a:cubicBezTo>
                    <a:pt x="0" y="1"/>
                    <a:pt x="3" y="295"/>
                    <a:pt x="193" y="295"/>
                  </a:cubicBezTo>
                  <a:cubicBezTo>
                    <a:pt x="382" y="295"/>
                    <a:pt x="380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987465" y="2620500"/>
              <a:ext cx="15243" cy="11737"/>
            </a:xfrm>
            <a:custGeom>
              <a:avLst/>
              <a:gdLst/>
              <a:ahLst/>
              <a:cxnLst/>
              <a:rect l="l" t="t" r="r" b="b"/>
              <a:pathLst>
                <a:path w="313" h="241" extrusionOk="0">
                  <a:moveTo>
                    <a:pt x="155" y="0"/>
                  </a:moveTo>
                  <a:cubicBezTo>
                    <a:pt x="0" y="0"/>
                    <a:pt x="2" y="241"/>
                    <a:pt x="158" y="241"/>
                  </a:cubicBezTo>
                  <a:cubicBezTo>
                    <a:pt x="312" y="241"/>
                    <a:pt x="31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309336" y="2460467"/>
              <a:ext cx="13880" cy="10714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141" y="0"/>
                  </a:moveTo>
                  <a:cubicBezTo>
                    <a:pt x="0" y="0"/>
                    <a:pt x="1" y="219"/>
                    <a:pt x="143" y="219"/>
                  </a:cubicBezTo>
                  <a:cubicBezTo>
                    <a:pt x="285" y="219"/>
                    <a:pt x="28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364661" y="2418973"/>
              <a:ext cx="45242" cy="31752"/>
            </a:xfrm>
            <a:custGeom>
              <a:avLst/>
              <a:gdLst/>
              <a:ahLst/>
              <a:cxnLst/>
              <a:rect l="l" t="t" r="r" b="b"/>
              <a:pathLst>
                <a:path w="929" h="652" extrusionOk="0">
                  <a:moveTo>
                    <a:pt x="282" y="0"/>
                  </a:moveTo>
                  <a:cubicBezTo>
                    <a:pt x="138" y="0"/>
                    <a:pt x="1" y="130"/>
                    <a:pt x="8" y="279"/>
                  </a:cubicBezTo>
                  <a:cubicBezTo>
                    <a:pt x="11" y="338"/>
                    <a:pt x="33" y="397"/>
                    <a:pt x="70" y="444"/>
                  </a:cubicBezTo>
                  <a:cubicBezTo>
                    <a:pt x="3" y="507"/>
                    <a:pt x="30" y="651"/>
                    <a:pt x="148" y="651"/>
                  </a:cubicBezTo>
                  <a:cubicBezTo>
                    <a:pt x="149" y="651"/>
                    <a:pt x="150" y="651"/>
                    <a:pt x="151" y="651"/>
                  </a:cubicBezTo>
                  <a:cubicBezTo>
                    <a:pt x="209" y="651"/>
                    <a:pt x="257" y="606"/>
                    <a:pt x="260" y="549"/>
                  </a:cubicBezTo>
                  <a:cubicBezTo>
                    <a:pt x="268" y="550"/>
                    <a:pt x="277" y="551"/>
                    <a:pt x="285" y="551"/>
                  </a:cubicBezTo>
                  <a:lnTo>
                    <a:pt x="296" y="551"/>
                  </a:lnTo>
                  <a:cubicBezTo>
                    <a:pt x="392" y="549"/>
                    <a:pt x="480" y="498"/>
                    <a:pt x="530" y="416"/>
                  </a:cubicBezTo>
                  <a:cubicBezTo>
                    <a:pt x="566" y="438"/>
                    <a:pt x="608" y="450"/>
                    <a:pt x="649" y="450"/>
                  </a:cubicBezTo>
                  <a:cubicBezTo>
                    <a:pt x="929" y="450"/>
                    <a:pt x="925" y="17"/>
                    <a:pt x="646" y="17"/>
                  </a:cubicBezTo>
                  <a:cubicBezTo>
                    <a:pt x="643" y="17"/>
                    <a:pt x="641" y="17"/>
                    <a:pt x="638" y="17"/>
                  </a:cubicBezTo>
                  <a:cubicBezTo>
                    <a:pt x="581" y="17"/>
                    <a:pt x="527" y="41"/>
                    <a:pt x="490" y="85"/>
                  </a:cubicBezTo>
                  <a:cubicBezTo>
                    <a:pt x="439" y="30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407714" y="2406554"/>
              <a:ext cx="15194" cy="14172"/>
            </a:xfrm>
            <a:custGeom>
              <a:avLst/>
              <a:gdLst/>
              <a:ahLst/>
              <a:cxnLst/>
              <a:rect l="l" t="t" r="r" b="b"/>
              <a:pathLst>
                <a:path w="312" h="291" extrusionOk="0">
                  <a:moveTo>
                    <a:pt x="172" y="0"/>
                  </a:moveTo>
                  <a:cubicBezTo>
                    <a:pt x="168" y="0"/>
                    <a:pt x="165" y="0"/>
                    <a:pt x="162" y="1"/>
                  </a:cubicBezTo>
                  <a:lnTo>
                    <a:pt x="147" y="3"/>
                  </a:lnTo>
                  <a:cubicBezTo>
                    <a:pt x="72" y="10"/>
                    <a:pt x="1" y="65"/>
                    <a:pt x="5" y="147"/>
                  </a:cubicBezTo>
                  <a:cubicBezTo>
                    <a:pt x="9" y="229"/>
                    <a:pt x="69" y="280"/>
                    <a:pt x="150" y="289"/>
                  </a:cubicBezTo>
                  <a:lnTo>
                    <a:pt x="164" y="290"/>
                  </a:lnTo>
                  <a:cubicBezTo>
                    <a:pt x="168" y="290"/>
                    <a:pt x="171" y="290"/>
                    <a:pt x="175" y="290"/>
                  </a:cubicBezTo>
                  <a:cubicBezTo>
                    <a:pt x="247" y="290"/>
                    <a:pt x="311" y="214"/>
                    <a:pt x="308" y="145"/>
                  </a:cubicBezTo>
                  <a:cubicBezTo>
                    <a:pt x="303" y="75"/>
                    <a:pt x="248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332859" y="2448486"/>
              <a:ext cx="11785" cy="9789"/>
            </a:xfrm>
            <a:custGeom>
              <a:avLst/>
              <a:gdLst/>
              <a:ahLst/>
              <a:cxnLst/>
              <a:rect l="l" t="t" r="r" b="b"/>
              <a:pathLst>
                <a:path w="242" h="201" extrusionOk="0">
                  <a:moveTo>
                    <a:pt x="112" y="0"/>
                  </a:moveTo>
                  <a:cubicBezTo>
                    <a:pt x="79" y="0"/>
                    <a:pt x="47" y="14"/>
                    <a:pt x="28" y="48"/>
                  </a:cubicBezTo>
                  <a:cubicBezTo>
                    <a:pt x="0" y="96"/>
                    <a:pt x="17" y="158"/>
                    <a:pt x="65" y="187"/>
                  </a:cubicBezTo>
                  <a:cubicBezTo>
                    <a:pt x="81" y="196"/>
                    <a:pt x="98" y="200"/>
                    <a:pt x="114" y="200"/>
                  </a:cubicBezTo>
                  <a:cubicBezTo>
                    <a:pt x="158" y="200"/>
                    <a:pt x="197" y="169"/>
                    <a:pt x="213" y="125"/>
                  </a:cubicBezTo>
                  <a:cubicBezTo>
                    <a:pt x="242" y="53"/>
                    <a:pt x="176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318833" y="2420775"/>
              <a:ext cx="44609" cy="29074"/>
            </a:xfrm>
            <a:custGeom>
              <a:avLst/>
              <a:gdLst/>
              <a:ahLst/>
              <a:cxnLst/>
              <a:rect l="l" t="t" r="r" b="b"/>
              <a:pathLst>
                <a:path w="916" h="597" extrusionOk="0">
                  <a:moveTo>
                    <a:pt x="386" y="0"/>
                  </a:moveTo>
                  <a:cubicBezTo>
                    <a:pt x="261" y="0"/>
                    <a:pt x="143" y="96"/>
                    <a:pt x="115" y="218"/>
                  </a:cubicBezTo>
                  <a:cubicBezTo>
                    <a:pt x="110" y="217"/>
                    <a:pt x="106" y="216"/>
                    <a:pt x="103" y="216"/>
                  </a:cubicBezTo>
                  <a:cubicBezTo>
                    <a:pt x="0" y="217"/>
                    <a:pt x="1" y="376"/>
                    <a:pt x="105" y="376"/>
                  </a:cubicBezTo>
                  <a:cubicBezTo>
                    <a:pt x="112" y="376"/>
                    <a:pt x="119" y="374"/>
                    <a:pt x="126" y="371"/>
                  </a:cubicBezTo>
                  <a:cubicBezTo>
                    <a:pt x="140" y="408"/>
                    <a:pt x="160" y="442"/>
                    <a:pt x="185" y="470"/>
                  </a:cubicBezTo>
                  <a:cubicBezTo>
                    <a:pt x="144" y="508"/>
                    <a:pt x="160" y="596"/>
                    <a:pt x="232" y="596"/>
                  </a:cubicBezTo>
                  <a:cubicBezTo>
                    <a:pt x="233" y="596"/>
                    <a:pt x="234" y="596"/>
                    <a:pt x="235" y="596"/>
                  </a:cubicBezTo>
                  <a:cubicBezTo>
                    <a:pt x="266" y="596"/>
                    <a:pt x="292" y="575"/>
                    <a:pt x="299" y="546"/>
                  </a:cubicBezTo>
                  <a:cubicBezTo>
                    <a:pt x="329" y="557"/>
                    <a:pt x="360" y="562"/>
                    <a:pt x="392" y="563"/>
                  </a:cubicBezTo>
                  <a:cubicBezTo>
                    <a:pt x="447" y="562"/>
                    <a:pt x="500" y="545"/>
                    <a:pt x="545" y="514"/>
                  </a:cubicBezTo>
                  <a:cubicBezTo>
                    <a:pt x="584" y="537"/>
                    <a:pt x="628" y="548"/>
                    <a:pt x="673" y="548"/>
                  </a:cubicBezTo>
                  <a:cubicBezTo>
                    <a:pt x="694" y="548"/>
                    <a:pt x="715" y="546"/>
                    <a:pt x="736" y="540"/>
                  </a:cubicBezTo>
                  <a:cubicBezTo>
                    <a:pt x="841" y="508"/>
                    <a:pt x="913" y="411"/>
                    <a:pt x="914" y="301"/>
                  </a:cubicBezTo>
                  <a:lnTo>
                    <a:pt x="914" y="290"/>
                  </a:lnTo>
                  <a:cubicBezTo>
                    <a:pt x="915" y="165"/>
                    <a:pt x="804" y="57"/>
                    <a:pt x="680" y="57"/>
                  </a:cubicBezTo>
                  <a:cubicBezTo>
                    <a:pt x="679" y="57"/>
                    <a:pt x="678" y="57"/>
                    <a:pt x="676" y="57"/>
                  </a:cubicBezTo>
                  <a:lnTo>
                    <a:pt x="666" y="57"/>
                  </a:lnTo>
                  <a:cubicBezTo>
                    <a:pt x="635" y="57"/>
                    <a:pt x="604" y="63"/>
                    <a:pt x="576" y="76"/>
                  </a:cubicBezTo>
                  <a:cubicBezTo>
                    <a:pt x="525" y="27"/>
                    <a:pt x="456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470442" y="2409866"/>
              <a:ext cx="41979" cy="43976"/>
            </a:xfrm>
            <a:custGeom>
              <a:avLst/>
              <a:gdLst/>
              <a:ahLst/>
              <a:cxnLst/>
              <a:rect l="l" t="t" r="r" b="b"/>
              <a:pathLst>
                <a:path w="862" h="903" extrusionOk="0">
                  <a:moveTo>
                    <a:pt x="401" y="0"/>
                  </a:moveTo>
                  <a:cubicBezTo>
                    <a:pt x="252" y="0"/>
                    <a:pt x="210" y="163"/>
                    <a:pt x="274" y="260"/>
                  </a:cubicBezTo>
                  <a:cubicBezTo>
                    <a:pt x="1" y="399"/>
                    <a:pt x="57" y="902"/>
                    <a:pt x="434" y="902"/>
                  </a:cubicBezTo>
                  <a:cubicBezTo>
                    <a:pt x="829" y="902"/>
                    <a:pt x="861" y="351"/>
                    <a:pt x="542" y="243"/>
                  </a:cubicBezTo>
                  <a:cubicBezTo>
                    <a:pt x="589" y="147"/>
                    <a:pt x="54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520069" y="2408940"/>
              <a:ext cx="12224" cy="9448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24" y="0"/>
                  </a:moveTo>
                  <a:cubicBezTo>
                    <a:pt x="0" y="0"/>
                    <a:pt x="3" y="193"/>
                    <a:pt x="127" y="193"/>
                  </a:cubicBezTo>
                  <a:cubicBezTo>
                    <a:pt x="250" y="193"/>
                    <a:pt x="249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519582" y="2427837"/>
              <a:ext cx="12565" cy="11250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37" y="1"/>
                  </a:moveTo>
                  <a:cubicBezTo>
                    <a:pt x="120" y="1"/>
                    <a:pt x="103" y="5"/>
                    <a:pt x="89" y="16"/>
                  </a:cubicBezTo>
                  <a:cubicBezTo>
                    <a:pt x="75" y="26"/>
                    <a:pt x="62" y="38"/>
                    <a:pt x="47" y="49"/>
                  </a:cubicBezTo>
                  <a:cubicBezTo>
                    <a:pt x="1" y="85"/>
                    <a:pt x="10" y="163"/>
                    <a:pt x="47" y="200"/>
                  </a:cubicBezTo>
                  <a:cubicBezTo>
                    <a:pt x="67" y="220"/>
                    <a:pt x="97" y="230"/>
                    <a:pt x="126" y="230"/>
                  </a:cubicBezTo>
                  <a:cubicBezTo>
                    <a:pt x="153" y="230"/>
                    <a:pt x="180" y="221"/>
                    <a:pt x="198" y="199"/>
                  </a:cubicBezTo>
                  <a:cubicBezTo>
                    <a:pt x="204" y="192"/>
                    <a:pt x="210" y="185"/>
                    <a:pt x="216" y="179"/>
                  </a:cubicBezTo>
                  <a:cubicBezTo>
                    <a:pt x="248" y="138"/>
                    <a:pt x="258" y="85"/>
                    <a:pt x="223" y="42"/>
                  </a:cubicBezTo>
                  <a:cubicBezTo>
                    <a:pt x="204" y="18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571109" y="2400369"/>
              <a:ext cx="41298" cy="53521"/>
            </a:xfrm>
            <a:custGeom>
              <a:avLst/>
              <a:gdLst/>
              <a:ahLst/>
              <a:cxnLst/>
              <a:rect l="l" t="t" r="r" b="b"/>
              <a:pathLst>
                <a:path w="848" h="1099" extrusionOk="0">
                  <a:moveTo>
                    <a:pt x="317" y="0"/>
                  </a:moveTo>
                  <a:cubicBezTo>
                    <a:pt x="293" y="0"/>
                    <a:pt x="268" y="3"/>
                    <a:pt x="244" y="7"/>
                  </a:cubicBezTo>
                  <a:lnTo>
                    <a:pt x="231" y="10"/>
                  </a:lnTo>
                  <a:cubicBezTo>
                    <a:pt x="140" y="28"/>
                    <a:pt x="65" y="117"/>
                    <a:pt x="41" y="202"/>
                  </a:cubicBezTo>
                  <a:cubicBezTo>
                    <a:pt x="21" y="280"/>
                    <a:pt x="37" y="363"/>
                    <a:pt x="83" y="429"/>
                  </a:cubicBezTo>
                  <a:cubicBezTo>
                    <a:pt x="1" y="463"/>
                    <a:pt x="14" y="608"/>
                    <a:pt x="121" y="608"/>
                  </a:cubicBezTo>
                  <a:cubicBezTo>
                    <a:pt x="129" y="608"/>
                    <a:pt x="139" y="606"/>
                    <a:pt x="147" y="604"/>
                  </a:cubicBezTo>
                  <a:lnTo>
                    <a:pt x="147" y="604"/>
                  </a:lnTo>
                  <a:cubicBezTo>
                    <a:pt x="97" y="799"/>
                    <a:pt x="203" y="1040"/>
                    <a:pt x="465" y="1040"/>
                  </a:cubicBezTo>
                  <a:cubicBezTo>
                    <a:pt x="468" y="1040"/>
                    <a:pt x="470" y="1040"/>
                    <a:pt x="473" y="1040"/>
                  </a:cubicBezTo>
                  <a:cubicBezTo>
                    <a:pt x="516" y="1040"/>
                    <a:pt x="559" y="1031"/>
                    <a:pt x="599" y="1014"/>
                  </a:cubicBezTo>
                  <a:cubicBezTo>
                    <a:pt x="609" y="1063"/>
                    <a:pt x="653" y="1099"/>
                    <a:pt x="703" y="1099"/>
                  </a:cubicBezTo>
                  <a:cubicBezTo>
                    <a:pt x="704" y="1099"/>
                    <a:pt x="705" y="1099"/>
                    <a:pt x="705" y="1099"/>
                  </a:cubicBezTo>
                  <a:cubicBezTo>
                    <a:pt x="834" y="1099"/>
                    <a:pt x="847" y="921"/>
                    <a:pt x="746" y="882"/>
                  </a:cubicBezTo>
                  <a:cubicBezTo>
                    <a:pt x="823" y="742"/>
                    <a:pt x="799" y="544"/>
                    <a:pt x="676" y="437"/>
                  </a:cubicBezTo>
                  <a:cubicBezTo>
                    <a:pt x="691" y="358"/>
                    <a:pt x="649" y="264"/>
                    <a:pt x="576" y="231"/>
                  </a:cubicBezTo>
                  <a:cubicBezTo>
                    <a:pt x="571" y="172"/>
                    <a:pt x="545" y="116"/>
                    <a:pt x="502" y="73"/>
                  </a:cubicBezTo>
                  <a:cubicBezTo>
                    <a:pt x="448" y="21"/>
                    <a:pt x="385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687214" y="2471571"/>
              <a:ext cx="10178" cy="7889"/>
            </a:xfrm>
            <a:custGeom>
              <a:avLst/>
              <a:gdLst/>
              <a:ahLst/>
              <a:cxnLst/>
              <a:rect l="l" t="t" r="r" b="b"/>
              <a:pathLst>
                <a:path w="209" h="162" extrusionOk="0">
                  <a:moveTo>
                    <a:pt x="104" y="1"/>
                  </a:moveTo>
                  <a:cubicBezTo>
                    <a:pt x="1" y="1"/>
                    <a:pt x="2" y="161"/>
                    <a:pt x="105" y="161"/>
                  </a:cubicBezTo>
                  <a:cubicBezTo>
                    <a:pt x="209" y="161"/>
                    <a:pt x="208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746289" y="2475954"/>
              <a:ext cx="6477" cy="6039"/>
            </a:xfrm>
            <a:custGeom>
              <a:avLst/>
              <a:gdLst/>
              <a:ahLst/>
              <a:cxnLst/>
              <a:rect l="l" t="t" r="r" b="b"/>
              <a:pathLst>
                <a:path w="133" h="124" extrusionOk="0">
                  <a:moveTo>
                    <a:pt x="63" y="1"/>
                  </a:moveTo>
                  <a:cubicBezTo>
                    <a:pt x="31" y="1"/>
                    <a:pt x="0" y="26"/>
                    <a:pt x="0" y="63"/>
                  </a:cubicBezTo>
                  <a:cubicBezTo>
                    <a:pt x="1" y="100"/>
                    <a:pt x="32" y="124"/>
                    <a:pt x="63" y="124"/>
                  </a:cubicBezTo>
                  <a:cubicBezTo>
                    <a:pt x="78" y="124"/>
                    <a:pt x="94" y="118"/>
                    <a:pt x="106" y="106"/>
                  </a:cubicBezTo>
                  <a:lnTo>
                    <a:pt x="113" y="99"/>
                  </a:lnTo>
                  <a:cubicBezTo>
                    <a:pt x="132" y="77"/>
                    <a:pt x="132" y="46"/>
                    <a:pt x="113" y="26"/>
                  </a:cubicBezTo>
                  <a:lnTo>
                    <a:pt x="105" y="18"/>
                  </a:lnTo>
                  <a:cubicBezTo>
                    <a:pt x="93" y="6"/>
                    <a:pt x="7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774147" y="2458178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3" y="226"/>
                    <a:pt x="148" y="226"/>
                  </a:cubicBezTo>
                  <a:cubicBezTo>
                    <a:pt x="292" y="226"/>
                    <a:pt x="291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771663" y="2502009"/>
              <a:ext cx="10032" cy="9497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04" y="1"/>
                  </a:moveTo>
                  <a:cubicBezTo>
                    <a:pt x="53" y="1"/>
                    <a:pt x="1" y="44"/>
                    <a:pt x="2" y="99"/>
                  </a:cubicBezTo>
                  <a:cubicBezTo>
                    <a:pt x="3" y="153"/>
                    <a:pt x="53" y="194"/>
                    <a:pt x="104" y="194"/>
                  </a:cubicBezTo>
                  <a:cubicBezTo>
                    <a:pt x="127" y="194"/>
                    <a:pt x="149" y="186"/>
                    <a:pt x="167" y="166"/>
                  </a:cubicBezTo>
                  <a:lnTo>
                    <a:pt x="173" y="158"/>
                  </a:lnTo>
                  <a:cubicBezTo>
                    <a:pt x="205" y="124"/>
                    <a:pt x="205" y="71"/>
                    <a:pt x="172" y="38"/>
                  </a:cubicBezTo>
                  <a:lnTo>
                    <a:pt x="166" y="29"/>
                  </a:lnTo>
                  <a:cubicBezTo>
                    <a:pt x="148" y="9"/>
                    <a:pt x="126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750721" y="2488908"/>
              <a:ext cx="11785" cy="10909"/>
            </a:xfrm>
            <a:custGeom>
              <a:avLst/>
              <a:gdLst/>
              <a:ahLst/>
              <a:cxnLst/>
              <a:rect l="l" t="t" r="r" b="b"/>
              <a:pathLst>
                <a:path w="242" h="224" extrusionOk="0">
                  <a:moveTo>
                    <a:pt x="117" y="1"/>
                  </a:moveTo>
                  <a:cubicBezTo>
                    <a:pt x="59" y="1"/>
                    <a:pt x="1" y="40"/>
                    <a:pt x="1" y="111"/>
                  </a:cubicBezTo>
                  <a:cubicBezTo>
                    <a:pt x="3" y="173"/>
                    <a:pt x="53" y="222"/>
                    <a:pt x="115" y="223"/>
                  </a:cubicBezTo>
                  <a:cubicBezTo>
                    <a:pt x="189" y="221"/>
                    <a:pt x="241" y="151"/>
                    <a:pt x="222" y="79"/>
                  </a:cubicBezTo>
                  <a:cubicBezTo>
                    <a:pt x="207" y="26"/>
                    <a:pt x="162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801809" y="2520613"/>
              <a:ext cx="14610" cy="11298"/>
            </a:xfrm>
            <a:custGeom>
              <a:avLst/>
              <a:gdLst/>
              <a:ahLst/>
              <a:cxnLst/>
              <a:rect l="l" t="t" r="r" b="b"/>
              <a:pathLst>
                <a:path w="300" h="232" extrusionOk="0">
                  <a:moveTo>
                    <a:pt x="149" y="1"/>
                  </a:moveTo>
                  <a:cubicBezTo>
                    <a:pt x="0" y="1"/>
                    <a:pt x="3" y="232"/>
                    <a:pt x="150" y="232"/>
                  </a:cubicBezTo>
                  <a:cubicBezTo>
                    <a:pt x="299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775949" y="2535467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80" y="0"/>
                  </a:moveTo>
                  <a:cubicBezTo>
                    <a:pt x="1" y="0"/>
                    <a:pt x="3" y="279"/>
                    <a:pt x="183" y="279"/>
                  </a:cubicBezTo>
                  <a:cubicBezTo>
                    <a:pt x="361" y="279"/>
                    <a:pt x="359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855674" y="2535857"/>
              <a:ext cx="23668" cy="18311"/>
            </a:xfrm>
            <a:custGeom>
              <a:avLst/>
              <a:gdLst/>
              <a:ahLst/>
              <a:cxnLst/>
              <a:rect l="l" t="t" r="r" b="b"/>
              <a:pathLst>
                <a:path w="486" h="376" extrusionOk="0">
                  <a:moveTo>
                    <a:pt x="242" y="1"/>
                  </a:moveTo>
                  <a:cubicBezTo>
                    <a:pt x="0" y="1"/>
                    <a:pt x="4" y="376"/>
                    <a:pt x="244" y="376"/>
                  </a:cubicBezTo>
                  <a:cubicBezTo>
                    <a:pt x="486" y="376"/>
                    <a:pt x="482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823530" y="2641004"/>
              <a:ext cx="14269" cy="11006"/>
            </a:xfrm>
            <a:custGeom>
              <a:avLst/>
              <a:gdLst/>
              <a:ahLst/>
              <a:cxnLst/>
              <a:rect l="l" t="t" r="r" b="b"/>
              <a:pathLst>
                <a:path w="293" h="226" extrusionOk="0">
                  <a:moveTo>
                    <a:pt x="146" y="1"/>
                  </a:moveTo>
                  <a:cubicBezTo>
                    <a:pt x="1" y="1"/>
                    <a:pt x="2" y="225"/>
                    <a:pt x="147" y="225"/>
                  </a:cubicBezTo>
                  <a:cubicBezTo>
                    <a:pt x="292" y="225"/>
                    <a:pt x="290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854943" y="2643098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cubicBezTo>
                    <a:pt x="258" y="198"/>
                    <a:pt x="257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863807" y="2610322"/>
              <a:ext cx="12954" cy="12565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132" y="1"/>
                  </a:moveTo>
                  <a:cubicBezTo>
                    <a:pt x="65" y="1"/>
                    <a:pt x="1" y="62"/>
                    <a:pt x="4" y="131"/>
                  </a:cubicBezTo>
                  <a:cubicBezTo>
                    <a:pt x="7" y="201"/>
                    <a:pt x="64" y="257"/>
                    <a:pt x="134" y="258"/>
                  </a:cubicBezTo>
                  <a:cubicBezTo>
                    <a:pt x="201" y="258"/>
                    <a:pt x="265" y="197"/>
                    <a:pt x="262" y="128"/>
                  </a:cubicBezTo>
                  <a:cubicBezTo>
                    <a:pt x="259" y="58"/>
                    <a:pt x="202" y="2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1806046" y="2614461"/>
              <a:ext cx="14464" cy="14074"/>
            </a:xfrm>
            <a:custGeom>
              <a:avLst/>
              <a:gdLst/>
              <a:ahLst/>
              <a:cxnLst/>
              <a:rect l="l" t="t" r="r" b="b"/>
              <a:pathLst>
                <a:path w="297" h="289" extrusionOk="0">
                  <a:moveTo>
                    <a:pt x="148" y="0"/>
                  </a:moveTo>
                  <a:cubicBezTo>
                    <a:pt x="72" y="0"/>
                    <a:pt x="0" y="68"/>
                    <a:pt x="4" y="146"/>
                  </a:cubicBezTo>
                  <a:cubicBezTo>
                    <a:pt x="6" y="225"/>
                    <a:pt x="71" y="288"/>
                    <a:pt x="150" y="288"/>
                  </a:cubicBezTo>
                  <a:cubicBezTo>
                    <a:pt x="225" y="288"/>
                    <a:pt x="297" y="221"/>
                    <a:pt x="293" y="143"/>
                  </a:cubicBezTo>
                  <a:cubicBezTo>
                    <a:pt x="291" y="64"/>
                    <a:pt x="226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845933" y="2681134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4" y="0"/>
                  </a:moveTo>
                  <a:cubicBezTo>
                    <a:pt x="0" y="0"/>
                    <a:pt x="1" y="177"/>
                    <a:pt x="116" y="177"/>
                  </a:cubicBezTo>
                  <a:cubicBezTo>
                    <a:pt x="229" y="177"/>
                    <a:pt x="22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797524" y="2651815"/>
              <a:ext cx="50258" cy="73878"/>
            </a:xfrm>
            <a:custGeom>
              <a:avLst/>
              <a:gdLst/>
              <a:ahLst/>
              <a:cxnLst/>
              <a:rect l="l" t="t" r="r" b="b"/>
              <a:pathLst>
                <a:path w="1032" h="1517" extrusionOk="0">
                  <a:moveTo>
                    <a:pt x="416" y="809"/>
                  </a:moveTo>
                  <a:cubicBezTo>
                    <a:pt x="416" y="819"/>
                    <a:pt x="416" y="827"/>
                    <a:pt x="417" y="837"/>
                  </a:cubicBezTo>
                  <a:cubicBezTo>
                    <a:pt x="407" y="837"/>
                    <a:pt x="399" y="839"/>
                    <a:pt x="390" y="839"/>
                  </a:cubicBezTo>
                  <a:cubicBezTo>
                    <a:pt x="399" y="829"/>
                    <a:pt x="407" y="820"/>
                    <a:pt x="416" y="809"/>
                  </a:cubicBezTo>
                  <a:close/>
                  <a:moveTo>
                    <a:pt x="726" y="1"/>
                  </a:moveTo>
                  <a:cubicBezTo>
                    <a:pt x="576" y="1"/>
                    <a:pt x="442" y="144"/>
                    <a:pt x="444" y="294"/>
                  </a:cubicBezTo>
                  <a:cubicBezTo>
                    <a:pt x="446" y="421"/>
                    <a:pt x="541" y="538"/>
                    <a:pt x="661" y="571"/>
                  </a:cubicBezTo>
                  <a:cubicBezTo>
                    <a:pt x="580" y="572"/>
                    <a:pt x="505" y="615"/>
                    <a:pt x="463" y="685"/>
                  </a:cubicBezTo>
                  <a:lnTo>
                    <a:pt x="457" y="695"/>
                  </a:lnTo>
                  <a:cubicBezTo>
                    <a:pt x="457" y="689"/>
                    <a:pt x="459" y="684"/>
                    <a:pt x="459" y="679"/>
                  </a:cubicBezTo>
                  <a:cubicBezTo>
                    <a:pt x="451" y="558"/>
                    <a:pt x="359" y="459"/>
                    <a:pt x="234" y="459"/>
                  </a:cubicBezTo>
                  <a:cubicBezTo>
                    <a:pt x="118" y="459"/>
                    <a:pt x="8" y="563"/>
                    <a:pt x="14" y="683"/>
                  </a:cubicBezTo>
                  <a:cubicBezTo>
                    <a:pt x="17" y="797"/>
                    <a:pt x="105" y="890"/>
                    <a:pt x="219" y="901"/>
                  </a:cubicBezTo>
                  <a:cubicBezTo>
                    <a:pt x="0" y="1071"/>
                    <a:pt x="72" y="1516"/>
                    <a:pt x="426" y="1516"/>
                  </a:cubicBezTo>
                  <a:cubicBezTo>
                    <a:pt x="701" y="1516"/>
                    <a:pt x="801" y="1248"/>
                    <a:pt x="729" y="1048"/>
                  </a:cubicBezTo>
                  <a:cubicBezTo>
                    <a:pt x="801" y="1022"/>
                    <a:pt x="857" y="964"/>
                    <a:pt x="879" y="890"/>
                  </a:cubicBezTo>
                  <a:cubicBezTo>
                    <a:pt x="881" y="879"/>
                    <a:pt x="885" y="870"/>
                    <a:pt x="887" y="860"/>
                  </a:cubicBezTo>
                  <a:cubicBezTo>
                    <a:pt x="919" y="748"/>
                    <a:pt x="855" y="631"/>
                    <a:pt x="751" y="588"/>
                  </a:cubicBezTo>
                  <a:cubicBezTo>
                    <a:pt x="743" y="585"/>
                    <a:pt x="735" y="582"/>
                    <a:pt x="726" y="581"/>
                  </a:cubicBezTo>
                  <a:cubicBezTo>
                    <a:pt x="754" y="581"/>
                    <a:pt x="782" y="576"/>
                    <a:pt x="808" y="566"/>
                  </a:cubicBezTo>
                  <a:lnTo>
                    <a:pt x="818" y="564"/>
                  </a:lnTo>
                  <a:cubicBezTo>
                    <a:pt x="932" y="524"/>
                    <a:pt x="1031" y="418"/>
                    <a:pt x="1024" y="289"/>
                  </a:cubicBezTo>
                  <a:cubicBezTo>
                    <a:pt x="1017" y="157"/>
                    <a:pt x="936" y="62"/>
                    <a:pt x="813" y="18"/>
                  </a:cubicBezTo>
                  <a:lnTo>
                    <a:pt x="804" y="14"/>
                  </a:lnTo>
                  <a:cubicBezTo>
                    <a:pt x="778" y="5"/>
                    <a:pt x="752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832930" y="2700517"/>
              <a:ext cx="14951" cy="11542"/>
            </a:xfrm>
            <a:custGeom>
              <a:avLst/>
              <a:gdLst/>
              <a:ahLst/>
              <a:cxnLst/>
              <a:rect l="l" t="t" r="r" b="b"/>
              <a:pathLst>
                <a:path w="307" h="237" extrusionOk="0">
                  <a:moveTo>
                    <a:pt x="152" y="1"/>
                  </a:moveTo>
                  <a:cubicBezTo>
                    <a:pt x="1" y="1"/>
                    <a:pt x="3" y="236"/>
                    <a:pt x="154" y="236"/>
                  </a:cubicBezTo>
                  <a:cubicBezTo>
                    <a:pt x="306" y="236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822849" y="2738309"/>
              <a:ext cx="14269" cy="13831"/>
            </a:xfrm>
            <a:custGeom>
              <a:avLst/>
              <a:gdLst/>
              <a:ahLst/>
              <a:cxnLst/>
              <a:rect l="l" t="t" r="r" b="b"/>
              <a:pathLst>
                <a:path w="293" h="284" extrusionOk="0">
                  <a:moveTo>
                    <a:pt x="144" y="1"/>
                  </a:moveTo>
                  <a:cubicBezTo>
                    <a:pt x="71" y="1"/>
                    <a:pt x="0" y="67"/>
                    <a:pt x="4" y="144"/>
                  </a:cubicBezTo>
                  <a:cubicBezTo>
                    <a:pt x="6" y="221"/>
                    <a:pt x="70" y="283"/>
                    <a:pt x="147" y="284"/>
                  </a:cubicBezTo>
                  <a:cubicBezTo>
                    <a:pt x="222" y="284"/>
                    <a:pt x="292" y="217"/>
                    <a:pt x="288" y="141"/>
                  </a:cubicBezTo>
                  <a:cubicBezTo>
                    <a:pt x="286" y="63"/>
                    <a:pt x="22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1746581" y="2758959"/>
              <a:ext cx="16607" cy="12857"/>
            </a:xfrm>
            <a:custGeom>
              <a:avLst/>
              <a:gdLst/>
              <a:ahLst/>
              <a:cxnLst/>
              <a:rect l="l" t="t" r="r" b="b"/>
              <a:pathLst>
                <a:path w="341" h="264" extrusionOk="0">
                  <a:moveTo>
                    <a:pt x="169" y="0"/>
                  </a:moveTo>
                  <a:cubicBezTo>
                    <a:pt x="0" y="0"/>
                    <a:pt x="4" y="263"/>
                    <a:pt x="172" y="263"/>
                  </a:cubicBezTo>
                  <a:cubicBezTo>
                    <a:pt x="341" y="263"/>
                    <a:pt x="338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1803319" y="2758569"/>
              <a:ext cx="21331" cy="16412"/>
            </a:xfrm>
            <a:custGeom>
              <a:avLst/>
              <a:gdLst/>
              <a:ahLst/>
              <a:cxnLst/>
              <a:rect l="l" t="t" r="r" b="b"/>
              <a:pathLst>
                <a:path w="438" h="337" extrusionOk="0">
                  <a:moveTo>
                    <a:pt x="217" y="0"/>
                  </a:moveTo>
                  <a:cubicBezTo>
                    <a:pt x="0" y="0"/>
                    <a:pt x="3" y="337"/>
                    <a:pt x="221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1676840" y="2795144"/>
              <a:ext cx="72904" cy="75388"/>
            </a:xfrm>
            <a:custGeom>
              <a:avLst/>
              <a:gdLst/>
              <a:ahLst/>
              <a:cxnLst/>
              <a:rect l="l" t="t" r="r" b="b"/>
              <a:pathLst>
                <a:path w="1497" h="1548" extrusionOk="0">
                  <a:moveTo>
                    <a:pt x="402" y="0"/>
                  </a:moveTo>
                  <a:cubicBezTo>
                    <a:pt x="355" y="2"/>
                    <a:pt x="311" y="15"/>
                    <a:pt x="271" y="37"/>
                  </a:cubicBezTo>
                  <a:cubicBezTo>
                    <a:pt x="208" y="70"/>
                    <a:pt x="177" y="131"/>
                    <a:pt x="153" y="193"/>
                  </a:cubicBezTo>
                  <a:lnTo>
                    <a:pt x="142" y="219"/>
                  </a:lnTo>
                  <a:cubicBezTo>
                    <a:pt x="109" y="304"/>
                    <a:pt x="149" y="423"/>
                    <a:pt x="214" y="481"/>
                  </a:cubicBezTo>
                  <a:cubicBezTo>
                    <a:pt x="243" y="507"/>
                    <a:pt x="277" y="527"/>
                    <a:pt x="312" y="540"/>
                  </a:cubicBezTo>
                  <a:cubicBezTo>
                    <a:pt x="291" y="540"/>
                    <a:pt x="270" y="542"/>
                    <a:pt x="248" y="546"/>
                  </a:cubicBezTo>
                  <a:cubicBezTo>
                    <a:pt x="161" y="567"/>
                    <a:pt x="115" y="630"/>
                    <a:pt x="70" y="699"/>
                  </a:cubicBezTo>
                  <a:cubicBezTo>
                    <a:pt x="1" y="802"/>
                    <a:pt x="48" y="968"/>
                    <a:pt x="158" y="1024"/>
                  </a:cubicBezTo>
                  <a:cubicBezTo>
                    <a:pt x="194" y="1043"/>
                    <a:pt x="234" y="1053"/>
                    <a:pt x="274" y="1053"/>
                  </a:cubicBezTo>
                  <a:cubicBezTo>
                    <a:pt x="284" y="1053"/>
                    <a:pt x="293" y="1052"/>
                    <a:pt x="303" y="1051"/>
                  </a:cubicBezTo>
                  <a:cubicBezTo>
                    <a:pt x="305" y="1056"/>
                    <a:pt x="308" y="1062"/>
                    <a:pt x="310" y="1066"/>
                  </a:cubicBezTo>
                  <a:cubicBezTo>
                    <a:pt x="314" y="1070"/>
                    <a:pt x="317" y="1076"/>
                    <a:pt x="321" y="1081"/>
                  </a:cubicBezTo>
                  <a:cubicBezTo>
                    <a:pt x="324" y="1087"/>
                    <a:pt x="327" y="1093"/>
                    <a:pt x="330" y="1098"/>
                  </a:cubicBezTo>
                  <a:cubicBezTo>
                    <a:pt x="349" y="1123"/>
                    <a:pt x="367" y="1147"/>
                    <a:pt x="386" y="1172"/>
                  </a:cubicBezTo>
                  <a:cubicBezTo>
                    <a:pt x="428" y="1227"/>
                    <a:pt x="471" y="1271"/>
                    <a:pt x="541" y="1289"/>
                  </a:cubicBezTo>
                  <a:cubicBezTo>
                    <a:pt x="561" y="1294"/>
                    <a:pt x="583" y="1297"/>
                    <a:pt x="606" y="1297"/>
                  </a:cubicBezTo>
                  <a:cubicBezTo>
                    <a:pt x="653" y="1297"/>
                    <a:pt x="702" y="1286"/>
                    <a:pt x="738" y="1262"/>
                  </a:cubicBezTo>
                  <a:cubicBezTo>
                    <a:pt x="756" y="1250"/>
                    <a:pt x="773" y="1234"/>
                    <a:pt x="787" y="1219"/>
                  </a:cubicBezTo>
                  <a:cubicBezTo>
                    <a:pt x="830" y="1298"/>
                    <a:pt x="910" y="1357"/>
                    <a:pt x="1026" y="1357"/>
                  </a:cubicBezTo>
                  <a:cubicBezTo>
                    <a:pt x="1068" y="1357"/>
                    <a:pt x="1110" y="1348"/>
                    <a:pt x="1148" y="1332"/>
                  </a:cubicBezTo>
                  <a:lnTo>
                    <a:pt x="1148" y="1332"/>
                  </a:lnTo>
                  <a:cubicBezTo>
                    <a:pt x="1144" y="1345"/>
                    <a:pt x="1142" y="1360"/>
                    <a:pt x="1143" y="1375"/>
                  </a:cubicBezTo>
                  <a:cubicBezTo>
                    <a:pt x="1145" y="1470"/>
                    <a:pt x="1223" y="1546"/>
                    <a:pt x="1318" y="1547"/>
                  </a:cubicBezTo>
                  <a:cubicBezTo>
                    <a:pt x="1410" y="1547"/>
                    <a:pt x="1497" y="1465"/>
                    <a:pt x="1491" y="1372"/>
                  </a:cubicBezTo>
                  <a:cubicBezTo>
                    <a:pt x="1488" y="1276"/>
                    <a:pt x="1411" y="1200"/>
                    <a:pt x="1316" y="1200"/>
                  </a:cubicBezTo>
                  <a:cubicBezTo>
                    <a:pt x="1300" y="1200"/>
                    <a:pt x="1285" y="1202"/>
                    <a:pt x="1269" y="1207"/>
                  </a:cubicBezTo>
                  <a:cubicBezTo>
                    <a:pt x="1347" y="1039"/>
                    <a:pt x="1265" y="790"/>
                    <a:pt x="1022" y="790"/>
                  </a:cubicBezTo>
                  <a:cubicBezTo>
                    <a:pt x="1009" y="790"/>
                    <a:pt x="994" y="793"/>
                    <a:pt x="981" y="795"/>
                  </a:cubicBezTo>
                  <a:cubicBezTo>
                    <a:pt x="992" y="720"/>
                    <a:pt x="935" y="653"/>
                    <a:pt x="859" y="652"/>
                  </a:cubicBezTo>
                  <a:cubicBezTo>
                    <a:pt x="812" y="653"/>
                    <a:pt x="771" y="680"/>
                    <a:pt x="750" y="722"/>
                  </a:cubicBezTo>
                  <a:cubicBezTo>
                    <a:pt x="708" y="678"/>
                    <a:pt x="650" y="651"/>
                    <a:pt x="590" y="643"/>
                  </a:cubicBezTo>
                  <a:cubicBezTo>
                    <a:pt x="579" y="642"/>
                    <a:pt x="567" y="641"/>
                    <a:pt x="556" y="641"/>
                  </a:cubicBezTo>
                  <a:cubicBezTo>
                    <a:pt x="538" y="641"/>
                    <a:pt x="520" y="643"/>
                    <a:pt x="503" y="646"/>
                  </a:cubicBezTo>
                  <a:cubicBezTo>
                    <a:pt x="483" y="614"/>
                    <a:pt x="456" y="588"/>
                    <a:pt x="423" y="569"/>
                  </a:cubicBezTo>
                  <a:cubicBezTo>
                    <a:pt x="415" y="565"/>
                    <a:pt x="406" y="562"/>
                    <a:pt x="397" y="558"/>
                  </a:cubicBezTo>
                  <a:lnTo>
                    <a:pt x="405" y="558"/>
                  </a:lnTo>
                  <a:cubicBezTo>
                    <a:pt x="477" y="557"/>
                    <a:pt x="546" y="528"/>
                    <a:pt x="596" y="477"/>
                  </a:cubicBezTo>
                  <a:cubicBezTo>
                    <a:pt x="659" y="414"/>
                    <a:pt x="698" y="301"/>
                    <a:pt x="663" y="214"/>
                  </a:cubicBezTo>
                  <a:cubicBezTo>
                    <a:pt x="660" y="206"/>
                    <a:pt x="656" y="198"/>
                    <a:pt x="653" y="188"/>
                  </a:cubicBezTo>
                  <a:cubicBezTo>
                    <a:pt x="631" y="135"/>
                    <a:pt x="606" y="90"/>
                    <a:pt x="559" y="55"/>
                  </a:cubicBezTo>
                  <a:cubicBezTo>
                    <a:pt x="515" y="19"/>
                    <a:pt x="45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583187" y="2913830"/>
              <a:ext cx="15292" cy="11737"/>
            </a:xfrm>
            <a:custGeom>
              <a:avLst/>
              <a:gdLst/>
              <a:ahLst/>
              <a:cxnLst/>
              <a:rect l="l" t="t" r="r" b="b"/>
              <a:pathLst>
                <a:path w="314" h="241" extrusionOk="0">
                  <a:moveTo>
                    <a:pt x="156" y="0"/>
                  </a:moveTo>
                  <a:cubicBezTo>
                    <a:pt x="0" y="0"/>
                    <a:pt x="3" y="241"/>
                    <a:pt x="157" y="241"/>
                  </a:cubicBezTo>
                  <a:cubicBezTo>
                    <a:pt x="313" y="241"/>
                    <a:pt x="31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1565410" y="2968863"/>
              <a:ext cx="16071" cy="15730"/>
            </a:xfrm>
            <a:custGeom>
              <a:avLst/>
              <a:gdLst/>
              <a:ahLst/>
              <a:cxnLst/>
              <a:rect l="l" t="t" r="r" b="b"/>
              <a:pathLst>
                <a:path w="330" h="323" extrusionOk="0">
                  <a:moveTo>
                    <a:pt x="164" y="1"/>
                  </a:moveTo>
                  <a:cubicBezTo>
                    <a:pt x="80" y="1"/>
                    <a:pt x="0" y="76"/>
                    <a:pt x="5" y="163"/>
                  </a:cubicBezTo>
                  <a:cubicBezTo>
                    <a:pt x="7" y="251"/>
                    <a:pt x="79" y="321"/>
                    <a:pt x="167" y="322"/>
                  </a:cubicBezTo>
                  <a:cubicBezTo>
                    <a:pt x="250" y="322"/>
                    <a:pt x="330" y="246"/>
                    <a:pt x="326" y="160"/>
                  </a:cubicBezTo>
                  <a:cubicBezTo>
                    <a:pt x="324" y="72"/>
                    <a:pt x="251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74409" y="3212371"/>
              <a:ext cx="5990" cy="5844"/>
            </a:xfrm>
            <a:custGeom>
              <a:avLst/>
              <a:gdLst/>
              <a:ahLst/>
              <a:cxnLst/>
              <a:rect l="l" t="t" r="r" b="b"/>
              <a:pathLst>
                <a:path w="123" h="120" extrusionOk="0">
                  <a:moveTo>
                    <a:pt x="61" y="1"/>
                  </a:moveTo>
                  <a:cubicBezTo>
                    <a:pt x="43" y="1"/>
                    <a:pt x="26" y="11"/>
                    <a:pt x="20" y="32"/>
                  </a:cubicBezTo>
                  <a:cubicBezTo>
                    <a:pt x="17" y="41"/>
                    <a:pt x="15" y="49"/>
                    <a:pt x="13" y="59"/>
                  </a:cubicBezTo>
                  <a:cubicBezTo>
                    <a:pt x="1" y="99"/>
                    <a:pt x="31" y="120"/>
                    <a:pt x="61" y="120"/>
                  </a:cubicBezTo>
                  <a:cubicBezTo>
                    <a:pt x="92" y="120"/>
                    <a:pt x="122" y="99"/>
                    <a:pt x="110" y="58"/>
                  </a:cubicBezTo>
                  <a:cubicBezTo>
                    <a:pt x="108" y="48"/>
                    <a:pt x="105" y="40"/>
                    <a:pt x="103" y="32"/>
                  </a:cubicBezTo>
                  <a:cubicBezTo>
                    <a:pt x="97" y="11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63598" y="3248848"/>
              <a:ext cx="8133" cy="6282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83" y="0"/>
                  </a:moveTo>
                  <a:cubicBezTo>
                    <a:pt x="0" y="0"/>
                    <a:pt x="1" y="129"/>
                    <a:pt x="83" y="129"/>
                  </a:cubicBezTo>
                  <a:cubicBezTo>
                    <a:pt x="167" y="129"/>
                    <a:pt x="166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774151" y="3195082"/>
              <a:ext cx="9448" cy="8571"/>
            </a:xfrm>
            <a:custGeom>
              <a:avLst/>
              <a:gdLst/>
              <a:ahLst/>
              <a:cxnLst/>
              <a:rect l="l" t="t" r="r" b="b"/>
              <a:pathLst>
                <a:path w="194" h="176" extrusionOk="0">
                  <a:moveTo>
                    <a:pt x="96" y="1"/>
                  </a:moveTo>
                  <a:cubicBezTo>
                    <a:pt x="28" y="1"/>
                    <a:pt x="1" y="71"/>
                    <a:pt x="26" y="126"/>
                  </a:cubicBezTo>
                  <a:cubicBezTo>
                    <a:pt x="28" y="131"/>
                    <a:pt x="29" y="134"/>
                    <a:pt x="31" y="138"/>
                  </a:cubicBezTo>
                  <a:cubicBezTo>
                    <a:pt x="42" y="163"/>
                    <a:pt x="69" y="175"/>
                    <a:pt x="96" y="175"/>
                  </a:cubicBezTo>
                  <a:cubicBezTo>
                    <a:pt x="125" y="175"/>
                    <a:pt x="154" y="162"/>
                    <a:pt x="165" y="137"/>
                  </a:cubicBezTo>
                  <a:lnTo>
                    <a:pt x="170" y="125"/>
                  </a:lnTo>
                  <a:cubicBezTo>
                    <a:pt x="194" y="70"/>
                    <a:pt x="164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794167" y="3237939"/>
              <a:ext cx="11152" cy="8669"/>
            </a:xfrm>
            <a:custGeom>
              <a:avLst/>
              <a:gdLst/>
              <a:ahLst/>
              <a:cxnLst/>
              <a:rect l="l" t="t" r="r" b="b"/>
              <a:pathLst>
                <a:path w="229" h="178" extrusionOk="0">
                  <a:moveTo>
                    <a:pt x="113" y="0"/>
                  </a:moveTo>
                  <a:cubicBezTo>
                    <a:pt x="0" y="0"/>
                    <a:pt x="2" y="178"/>
                    <a:pt x="115" y="178"/>
                  </a:cubicBezTo>
                  <a:cubicBezTo>
                    <a:pt x="229" y="178"/>
                    <a:pt x="228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706260" y="3214855"/>
              <a:ext cx="26736" cy="21623"/>
            </a:xfrm>
            <a:custGeom>
              <a:avLst/>
              <a:gdLst/>
              <a:ahLst/>
              <a:cxnLst/>
              <a:rect l="l" t="t" r="r" b="b"/>
              <a:pathLst>
                <a:path w="549" h="444" extrusionOk="0">
                  <a:moveTo>
                    <a:pt x="189" y="0"/>
                  </a:moveTo>
                  <a:cubicBezTo>
                    <a:pt x="143" y="0"/>
                    <a:pt x="97" y="17"/>
                    <a:pt x="69" y="48"/>
                  </a:cubicBezTo>
                  <a:cubicBezTo>
                    <a:pt x="13" y="110"/>
                    <a:pt x="0" y="221"/>
                    <a:pt x="70" y="279"/>
                  </a:cubicBezTo>
                  <a:lnTo>
                    <a:pt x="82" y="289"/>
                  </a:lnTo>
                  <a:cubicBezTo>
                    <a:pt x="116" y="317"/>
                    <a:pt x="160" y="334"/>
                    <a:pt x="203" y="334"/>
                  </a:cubicBezTo>
                  <a:cubicBezTo>
                    <a:pt x="241" y="334"/>
                    <a:pt x="279" y="320"/>
                    <a:pt x="308" y="289"/>
                  </a:cubicBezTo>
                  <a:lnTo>
                    <a:pt x="308" y="289"/>
                  </a:lnTo>
                  <a:cubicBezTo>
                    <a:pt x="283" y="354"/>
                    <a:pt x="317" y="444"/>
                    <a:pt x="407" y="444"/>
                  </a:cubicBezTo>
                  <a:cubicBezTo>
                    <a:pt x="407" y="444"/>
                    <a:pt x="408" y="444"/>
                    <a:pt x="408" y="444"/>
                  </a:cubicBezTo>
                  <a:cubicBezTo>
                    <a:pt x="549" y="444"/>
                    <a:pt x="546" y="225"/>
                    <a:pt x="406" y="225"/>
                  </a:cubicBezTo>
                  <a:cubicBezTo>
                    <a:pt x="381" y="225"/>
                    <a:pt x="357" y="233"/>
                    <a:pt x="338" y="248"/>
                  </a:cubicBezTo>
                  <a:cubicBezTo>
                    <a:pt x="370" y="185"/>
                    <a:pt x="357" y="116"/>
                    <a:pt x="309" y="59"/>
                  </a:cubicBezTo>
                  <a:lnTo>
                    <a:pt x="300" y="47"/>
                  </a:lnTo>
                  <a:cubicBezTo>
                    <a:pt x="273" y="15"/>
                    <a:pt x="231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733533" y="3265066"/>
              <a:ext cx="10178" cy="9837"/>
            </a:xfrm>
            <a:custGeom>
              <a:avLst/>
              <a:gdLst/>
              <a:ahLst/>
              <a:cxnLst/>
              <a:rect l="l" t="t" r="r" b="b"/>
              <a:pathLst>
                <a:path w="209" h="202" extrusionOk="0">
                  <a:moveTo>
                    <a:pt x="98" y="1"/>
                  </a:moveTo>
                  <a:cubicBezTo>
                    <a:pt x="84" y="1"/>
                    <a:pt x="71" y="4"/>
                    <a:pt x="59" y="14"/>
                  </a:cubicBezTo>
                  <a:lnTo>
                    <a:pt x="53" y="17"/>
                  </a:lnTo>
                  <a:cubicBezTo>
                    <a:pt x="20" y="43"/>
                    <a:pt x="1" y="74"/>
                    <a:pt x="7" y="117"/>
                  </a:cubicBezTo>
                  <a:cubicBezTo>
                    <a:pt x="12" y="161"/>
                    <a:pt x="47" y="194"/>
                    <a:pt x="91" y="200"/>
                  </a:cubicBezTo>
                  <a:cubicBezTo>
                    <a:pt x="95" y="201"/>
                    <a:pt x="99" y="201"/>
                    <a:pt x="103" y="201"/>
                  </a:cubicBezTo>
                  <a:cubicBezTo>
                    <a:pt x="138" y="201"/>
                    <a:pt x="172" y="183"/>
                    <a:pt x="190" y="152"/>
                  </a:cubicBezTo>
                  <a:cubicBezTo>
                    <a:pt x="209" y="117"/>
                    <a:pt x="206" y="59"/>
                    <a:pt x="173" y="33"/>
                  </a:cubicBezTo>
                  <a:lnTo>
                    <a:pt x="165" y="27"/>
                  </a:lnTo>
                  <a:cubicBezTo>
                    <a:pt x="147" y="12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735530" y="3193377"/>
              <a:ext cx="487" cy="438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5" y="0"/>
                  </a:moveTo>
                  <a:cubicBezTo>
                    <a:pt x="0" y="1"/>
                    <a:pt x="0" y="9"/>
                    <a:pt x="5" y="9"/>
                  </a:cubicBezTo>
                  <a:cubicBezTo>
                    <a:pt x="10" y="9"/>
                    <a:pt x="10" y="1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891376" y="3153393"/>
              <a:ext cx="14172" cy="11006"/>
            </a:xfrm>
            <a:custGeom>
              <a:avLst/>
              <a:gdLst/>
              <a:ahLst/>
              <a:cxnLst/>
              <a:rect l="l" t="t" r="r" b="b"/>
              <a:pathLst>
                <a:path w="291" h="226" extrusionOk="0">
                  <a:moveTo>
                    <a:pt x="144" y="0"/>
                  </a:moveTo>
                  <a:cubicBezTo>
                    <a:pt x="0" y="0"/>
                    <a:pt x="1" y="225"/>
                    <a:pt x="147" y="225"/>
                  </a:cubicBezTo>
                  <a:cubicBezTo>
                    <a:pt x="291" y="225"/>
                    <a:pt x="28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825775" y="3188848"/>
              <a:ext cx="10227" cy="8766"/>
            </a:xfrm>
            <a:custGeom>
              <a:avLst/>
              <a:gdLst/>
              <a:ahLst/>
              <a:cxnLst/>
              <a:rect l="l" t="t" r="r" b="b"/>
              <a:pathLst>
                <a:path w="210" h="180" extrusionOk="0">
                  <a:moveTo>
                    <a:pt x="121" y="1"/>
                  </a:moveTo>
                  <a:cubicBezTo>
                    <a:pt x="110" y="1"/>
                    <a:pt x="98" y="3"/>
                    <a:pt x="87" y="10"/>
                  </a:cubicBezTo>
                  <a:lnTo>
                    <a:pt x="51" y="27"/>
                  </a:lnTo>
                  <a:cubicBezTo>
                    <a:pt x="2" y="50"/>
                    <a:pt x="0" y="122"/>
                    <a:pt x="37" y="156"/>
                  </a:cubicBezTo>
                  <a:cubicBezTo>
                    <a:pt x="52" y="172"/>
                    <a:pt x="74" y="180"/>
                    <a:pt x="96" y="180"/>
                  </a:cubicBezTo>
                  <a:cubicBezTo>
                    <a:pt x="124" y="180"/>
                    <a:pt x="152" y="166"/>
                    <a:pt x="167" y="139"/>
                  </a:cubicBezTo>
                  <a:cubicBezTo>
                    <a:pt x="171" y="128"/>
                    <a:pt x="177" y="116"/>
                    <a:pt x="183" y="104"/>
                  </a:cubicBezTo>
                  <a:cubicBezTo>
                    <a:pt x="209" y="54"/>
                    <a:pt x="170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881052" y="3241592"/>
              <a:ext cx="12565" cy="9643"/>
            </a:xfrm>
            <a:custGeom>
              <a:avLst/>
              <a:gdLst/>
              <a:ahLst/>
              <a:cxnLst/>
              <a:rect l="l" t="t" r="r" b="b"/>
              <a:pathLst>
                <a:path w="258" h="198" extrusionOk="0">
                  <a:moveTo>
                    <a:pt x="128" y="0"/>
                  </a:moveTo>
                  <a:cubicBezTo>
                    <a:pt x="0" y="0"/>
                    <a:pt x="2" y="198"/>
                    <a:pt x="130" y="198"/>
                  </a:cubicBezTo>
                  <a:cubicBezTo>
                    <a:pt x="257" y="198"/>
                    <a:pt x="256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074106" y="3178426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7" y="0"/>
                  </a:moveTo>
                  <a:cubicBezTo>
                    <a:pt x="1" y="0"/>
                    <a:pt x="3" y="337"/>
                    <a:pt x="220" y="337"/>
                  </a:cubicBezTo>
                  <a:cubicBezTo>
                    <a:pt x="437" y="337"/>
                    <a:pt x="4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129334" y="3173604"/>
              <a:ext cx="20746" cy="17191"/>
            </a:xfrm>
            <a:custGeom>
              <a:avLst/>
              <a:gdLst/>
              <a:ahLst/>
              <a:cxnLst/>
              <a:rect l="l" t="t" r="r" b="b"/>
              <a:pathLst>
                <a:path w="426" h="353" extrusionOk="0">
                  <a:moveTo>
                    <a:pt x="213" y="0"/>
                  </a:moveTo>
                  <a:cubicBezTo>
                    <a:pt x="187" y="0"/>
                    <a:pt x="159" y="7"/>
                    <a:pt x="133" y="22"/>
                  </a:cubicBezTo>
                  <a:cubicBezTo>
                    <a:pt x="126" y="27"/>
                    <a:pt x="119" y="31"/>
                    <a:pt x="110" y="35"/>
                  </a:cubicBezTo>
                  <a:cubicBezTo>
                    <a:pt x="14" y="90"/>
                    <a:pt x="1" y="229"/>
                    <a:pt x="78" y="304"/>
                  </a:cubicBezTo>
                  <a:cubicBezTo>
                    <a:pt x="112" y="337"/>
                    <a:pt x="155" y="352"/>
                    <a:pt x="197" y="352"/>
                  </a:cubicBezTo>
                  <a:cubicBezTo>
                    <a:pt x="256" y="352"/>
                    <a:pt x="314" y="323"/>
                    <a:pt x="347" y="267"/>
                  </a:cubicBezTo>
                  <a:cubicBezTo>
                    <a:pt x="351" y="260"/>
                    <a:pt x="355" y="253"/>
                    <a:pt x="359" y="244"/>
                  </a:cubicBezTo>
                  <a:cubicBezTo>
                    <a:pt x="426" y="127"/>
                    <a:pt x="3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057401" y="3129773"/>
              <a:ext cx="21331" cy="16461"/>
            </a:xfrm>
            <a:custGeom>
              <a:avLst/>
              <a:gdLst/>
              <a:ahLst/>
              <a:cxnLst/>
              <a:rect l="l" t="t" r="r" b="b"/>
              <a:pathLst>
                <a:path w="438" h="338" extrusionOk="0">
                  <a:moveTo>
                    <a:pt x="218" y="1"/>
                  </a:moveTo>
                  <a:cubicBezTo>
                    <a:pt x="1" y="1"/>
                    <a:pt x="3" y="338"/>
                    <a:pt x="221" y="338"/>
                  </a:cubicBezTo>
                  <a:cubicBezTo>
                    <a:pt x="438" y="338"/>
                    <a:pt x="435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109804" y="3143020"/>
              <a:ext cx="29610" cy="22889"/>
            </a:xfrm>
            <a:custGeom>
              <a:avLst/>
              <a:gdLst/>
              <a:ahLst/>
              <a:cxnLst/>
              <a:rect l="l" t="t" r="r" b="b"/>
              <a:pathLst>
                <a:path w="608" h="470" extrusionOk="0">
                  <a:moveTo>
                    <a:pt x="291" y="0"/>
                  </a:moveTo>
                  <a:cubicBezTo>
                    <a:pt x="1" y="0"/>
                    <a:pt x="4" y="450"/>
                    <a:pt x="295" y="450"/>
                  </a:cubicBezTo>
                  <a:cubicBezTo>
                    <a:pt x="311" y="450"/>
                    <a:pt x="329" y="448"/>
                    <a:pt x="347" y="444"/>
                  </a:cubicBezTo>
                  <a:cubicBezTo>
                    <a:pt x="369" y="461"/>
                    <a:pt x="396" y="469"/>
                    <a:pt x="424" y="469"/>
                  </a:cubicBezTo>
                  <a:cubicBezTo>
                    <a:pt x="425" y="469"/>
                    <a:pt x="427" y="469"/>
                    <a:pt x="429" y="469"/>
                  </a:cubicBezTo>
                  <a:cubicBezTo>
                    <a:pt x="583" y="469"/>
                    <a:pt x="608" y="274"/>
                    <a:pt x="508" y="205"/>
                  </a:cubicBezTo>
                  <a:cubicBezTo>
                    <a:pt x="498" y="100"/>
                    <a:pt x="427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127483" y="3111120"/>
              <a:ext cx="18263" cy="14853"/>
            </a:xfrm>
            <a:custGeom>
              <a:avLst/>
              <a:gdLst/>
              <a:ahLst/>
              <a:cxnLst/>
              <a:rect l="l" t="t" r="r" b="b"/>
              <a:pathLst>
                <a:path w="375" h="305" extrusionOk="0">
                  <a:moveTo>
                    <a:pt x="209" y="1"/>
                  </a:moveTo>
                  <a:cubicBezTo>
                    <a:pt x="194" y="1"/>
                    <a:pt x="179" y="3"/>
                    <a:pt x="166" y="6"/>
                  </a:cubicBezTo>
                  <a:lnTo>
                    <a:pt x="139" y="14"/>
                  </a:lnTo>
                  <a:cubicBezTo>
                    <a:pt x="1" y="50"/>
                    <a:pt x="6" y="255"/>
                    <a:pt x="141" y="292"/>
                  </a:cubicBezTo>
                  <a:lnTo>
                    <a:pt x="169" y="299"/>
                  </a:lnTo>
                  <a:cubicBezTo>
                    <a:pt x="180" y="302"/>
                    <a:pt x="193" y="304"/>
                    <a:pt x="207" y="304"/>
                  </a:cubicBezTo>
                  <a:cubicBezTo>
                    <a:pt x="247" y="304"/>
                    <a:pt x="291" y="289"/>
                    <a:pt x="316" y="259"/>
                  </a:cubicBezTo>
                  <a:lnTo>
                    <a:pt x="322" y="250"/>
                  </a:lnTo>
                  <a:cubicBezTo>
                    <a:pt x="374" y="186"/>
                    <a:pt x="372" y="117"/>
                    <a:pt x="321" y="52"/>
                  </a:cubicBezTo>
                  <a:lnTo>
                    <a:pt x="314" y="43"/>
                  </a:lnTo>
                  <a:cubicBezTo>
                    <a:pt x="290" y="14"/>
                    <a:pt x="248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247825" y="3073425"/>
              <a:ext cx="15925" cy="12321"/>
            </a:xfrm>
            <a:custGeom>
              <a:avLst/>
              <a:gdLst/>
              <a:ahLst/>
              <a:cxnLst/>
              <a:rect l="l" t="t" r="r" b="b"/>
              <a:pathLst>
                <a:path w="327" h="253" extrusionOk="0">
                  <a:moveTo>
                    <a:pt x="162" y="1"/>
                  </a:moveTo>
                  <a:cubicBezTo>
                    <a:pt x="0" y="1"/>
                    <a:pt x="2" y="252"/>
                    <a:pt x="165" y="252"/>
                  </a:cubicBezTo>
                  <a:cubicBezTo>
                    <a:pt x="327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262972" y="3148085"/>
              <a:ext cx="18506" cy="15633"/>
            </a:xfrm>
            <a:custGeom>
              <a:avLst/>
              <a:gdLst/>
              <a:ahLst/>
              <a:cxnLst/>
              <a:rect l="l" t="t" r="r" b="b"/>
              <a:pathLst>
                <a:path w="380" h="321" extrusionOk="0">
                  <a:moveTo>
                    <a:pt x="212" y="1"/>
                  </a:moveTo>
                  <a:cubicBezTo>
                    <a:pt x="200" y="1"/>
                    <a:pt x="187" y="2"/>
                    <a:pt x="175" y="6"/>
                  </a:cubicBezTo>
                  <a:lnTo>
                    <a:pt x="152" y="12"/>
                  </a:lnTo>
                  <a:cubicBezTo>
                    <a:pt x="37" y="44"/>
                    <a:pt x="0" y="194"/>
                    <a:pt x="85" y="277"/>
                  </a:cubicBezTo>
                  <a:cubicBezTo>
                    <a:pt x="116" y="307"/>
                    <a:pt x="155" y="321"/>
                    <a:pt x="194" y="321"/>
                  </a:cubicBezTo>
                  <a:cubicBezTo>
                    <a:pt x="261" y="321"/>
                    <a:pt x="327" y="278"/>
                    <a:pt x="348" y="204"/>
                  </a:cubicBezTo>
                  <a:lnTo>
                    <a:pt x="354" y="182"/>
                  </a:lnTo>
                  <a:cubicBezTo>
                    <a:pt x="380" y="87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448477" y="2982986"/>
              <a:ext cx="19918" cy="19042"/>
            </a:xfrm>
            <a:custGeom>
              <a:avLst/>
              <a:gdLst/>
              <a:ahLst/>
              <a:cxnLst/>
              <a:rect l="l" t="t" r="r" b="b"/>
              <a:pathLst>
                <a:path w="409" h="391" extrusionOk="0">
                  <a:moveTo>
                    <a:pt x="199" y="1"/>
                  </a:moveTo>
                  <a:cubicBezTo>
                    <a:pt x="182" y="1"/>
                    <a:pt x="165" y="3"/>
                    <a:pt x="148" y="7"/>
                  </a:cubicBezTo>
                  <a:cubicBezTo>
                    <a:pt x="62" y="32"/>
                    <a:pt x="11" y="111"/>
                    <a:pt x="8" y="197"/>
                  </a:cubicBezTo>
                  <a:lnTo>
                    <a:pt x="5" y="216"/>
                  </a:lnTo>
                  <a:cubicBezTo>
                    <a:pt x="1" y="306"/>
                    <a:pt x="87" y="391"/>
                    <a:pt x="177" y="391"/>
                  </a:cubicBezTo>
                  <a:cubicBezTo>
                    <a:pt x="179" y="391"/>
                    <a:pt x="181" y="391"/>
                    <a:pt x="184" y="391"/>
                  </a:cubicBezTo>
                  <a:lnTo>
                    <a:pt x="204" y="389"/>
                  </a:lnTo>
                  <a:cubicBezTo>
                    <a:pt x="281" y="387"/>
                    <a:pt x="350" y="341"/>
                    <a:pt x="380" y="268"/>
                  </a:cubicBezTo>
                  <a:cubicBezTo>
                    <a:pt x="409" y="199"/>
                    <a:pt x="397" y="108"/>
                    <a:pt x="339" y="56"/>
                  </a:cubicBezTo>
                  <a:cubicBezTo>
                    <a:pt x="300" y="20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506043" y="3048636"/>
              <a:ext cx="20795" cy="20210"/>
            </a:xfrm>
            <a:custGeom>
              <a:avLst/>
              <a:gdLst/>
              <a:ahLst/>
              <a:cxnLst/>
              <a:rect l="l" t="t" r="r" b="b"/>
              <a:pathLst>
                <a:path w="427" h="415" extrusionOk="0">
                  <a:moveTo>
                    <a:pt x="212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5"/>
                    <a:pt x="216" y="415"/>
                  </a:cubicBezTo>
                  <a:cubicBezTo>
                    <a:pt x="324" y="415"/>
                    <a:pt x="426" y="317"/>
                    <a:pt x="422" y="205"/>
                  </a:cubicBezTo>
                  <a:cubicBezTo>
                    <a:pt x="416" y="95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446529" y="3061834"/>
              <a:ext cx="29123" cy="28343"/>
            </a:xfrm>
            <a:custGeom>
              <a:avLst/>
              <a:gdLst/>
              <a:ahLst/>
              <a:cxnLst/>
              <a:rect l="l" t="t" r="r" b="b"/>
              <a:pathLst>
                <a:path w="598" h="582" extrusionOk="0">
                  <a:moveTo>
                    <a:pt x="296" y="1"/>
                  </a:moveTo>
                  <a:cubicBezTo>
                    <a:pt x="144" y="1"/>
                    <a:pt x="0" y="138"/>
                    <a:pt x="8" y="294"/>
                  </a:cubicBezTo>
                  <a:cubicBezTo>
                    <a:pt x="17" y="452"/>
                    <a:pt x="138" y="582"/>
                    <a:pt x="301" y="582"/>
                  </a:cubicBezTo>
                  <a:cubicBezTo>
                    <a:pt x="454" y="582"/>
                    <a:pt x="598" y="445"/>
                    <a:pt x="589" y="289"/>
                  </a:cubicBezTo>
                  <a:cubicBezTo>
                    <a:pt x="581" y="131"/>
                    <a:pt x="459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564095" y="2993165"/>
              <a:ext cx="24447" cy="23766"/>
            </a:xfrm>
            <a:custGeom>
              <a:avLst/>
              <a:gdLst/>
              <a:ahLst/>
              <a:cxnLst/>
              <a:rect l="l" t="t" r="r" b="b"/>
              <a:pathLst>
                <a:path w="502" h="488" extrusionOk="0">
                  <a:moveTo>
                    <a:pt x="250" y="1"/>
                  </a:moveTo>
                  <a:cubicBezTo>
                    <a:pt x="122" y="1"/>
                    <a:pt x="1" y="116"/>
                    <a:pt x="8" y="246"/>
                  </a:cubicBezTo>
                  <a:cubicBezTo>
                    <a:pt x="15" y="377"/>
                    <a:pt x="117" y="487"/>
                    <a:pt x="254" y="487"/>
                  </a:cubicBezTo>
                  <a:cubicBezTo>
                    <a:pt x="382" y="487"/>
                    <a:pt x="502" y="373"/>
                    <a:pt x="496" y="242"/>
                  </a:cubicBezTo>
                  <a:cubicBezTo>
                    <a:pt x="489" y="109"/>
                    <a:pt x="38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285082" y="3033587"/>
              <a:ext cx="22012" cy="16948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24" y="0"/>
                  </a:moveTo>
                  <a:cubicBezTo>
                    <a:pt x="1" y="0"/>
                    <a:pt x="3" y="348"/>
                    <a:pt x="228" y="348"/>
                  </a:cubicBezTo>
                  <a:cubicBezTo>
                    <a:pt x="452" y="348"/>
                    <a:pt x="44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534923" y="2913392"/>
              <a:ext cx="18068" cy="13928"/>
            </a:xfrm>
            <a:custGeom>
              <a:avLst/>
              <a:gdLst/>
              <a:ahLst/>
              <a:cxnLst/>
              <a:rect l="l" t="t" r="r" b="b"/>
              <a:pathLst>
                <a:path w="371" h="286" extrusionOk="0">
                  <a:moveTo>
                    <a:pt x="115" y="1"/>
                  </a:moveTo>
                  <a:cubicBezTo>
                    <a:pt x="39" y="1"/>
                    <a:pt x="0" y="112"/>
                    <a:pt x="54" y="169"/>
                  </a:cubicBezTo>
                  <a:cubicBezTo>
                    <a:pt x="60" y="186"/>
                    <a:pt x="67" y="202"/>
                    <a:pt x="75" y="219"/>
                  </a:cubicBezTo>
                  <a:cubicBezTo>
                    <a:pt x="98" y="265"/>
                    <a:pt x="143" y="286"/>
                    <a:pt x="189" y="286"/>
                  </a:cubicBezTo>
                  <a:cubicBezTo>
                    <a:pt x="239" y="286"/>
                    <a:pt x="290" y="261"/>
                    <a:pt x="315" y="216"/>
                  </a:cubicBezTo>
                  <a:cubicBezTo>
                    <a:pt x="370" y="120"/>
                    <a:pt x="296" y="14"/>
                    <a:pt x="193" y="8"/>
                  </a:cubicBezTo>
                  <a:cubicBezTo>
                    <a:pt x="181" y="8"/>
                    <a:pt x="168" y="8"/>
                    <a:pt x="156" y="9"/>
                  </a:cubicBezTo>
                  <a:lnTo>
                    <a:pt x="146" y="7"/>
                  </a:lnTo>
                  <a:cubicBezTo>
                    <a:pt x="135" y="3"/>
                    <a:pt x="125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642457" y="2963311"/>
              <a:ext cx="25470" cy="21525"/>
            </a:xfrm>
            <a:custGeom>
              <a:avLst/>
              <a:gdLst/>
              <a:ahLst/>
              <a:cxnLst/>
              <a:rect l="l" t="t" r="r" b="b"/>
              <a:pathLst>
                <a:path w="523" h="442" extrusionOk="0">
                  <a:moveTo>
                    <a:pt x="256" y="1"/>
                  </a:moveTo>
                  <a:cubicBezTo>
                    <a:pt x="161" y="1"/>
                    <a:pt x="67" y="59"/>
                    <a:pt x="41" y="161"/>
                  </a:cubicBezTo>
                  <a:lnTo>
                    <a:pt x="35" y="184"/>
                  </a:lnTo>
                  <a:cubicBezTo>
                    <a:pt x="1" y="320"/>
                    <a:pt x="108" y="442"/>
                    <a:pt x="237" y="442"/>
                  </a:cubicBezTo>
                  <a:cubicBezTo>
                    <a:pt x="254" y="442"/>
                    <a:pt x="272" y="440"/>
                    <a:pt x="290" y="435"/>
                  </a:cubicBezTo>
                  <a:lnTo>
                    <a:pt x="314" y="429"/>
                  </a:lnTo>
                  <a:cubicBezTo>
                    <a:pt x="475" y="388"/>
                    <a:pt x="522" y="176"/>
                    <a:pt x="407" y="61"/>
                  </a:cubicBezTo>
                  <a:cubicBezTo>
                    <a:pt x="365" y="20"/>
                    <a:pt x="31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717409" y="289975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0"/>
                  </a:moveTo>
                  <a:cubicBezTo>
                    <a:pt x="1" y="0"/>
                    <a:pt x="4" y="306"/>
                    <a:pt x="199" y="306"/>
                  </a:cubicBezTo>
                  <a:cubicBezTo>
                    <a:pt x="396" y="306"/>
                    <a:pt x="395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775413" y="2839804"/>
              <a:ext cx="14513" cy="11931"/>
            </a:xfrm>
            <a:custGeom>
              <a:avLst/>
              <a:gdLst/>
              <a:ahLst/>
              <a:cxnLst/>
              <a:rect l="l" t="t" r="r" b="b"/>
              <a:pathLst>
                <a:path w="298" h="245" extrusionOk="0">
                  <a:moveTo>
                    <a:pt x="150" y="1"/>
                  </a:moveTo>
                  <a:cubicBezTo>
                    <a:pt x="123" y="1"/>
                    <a:pt x="95" y="11"/>
                    <a:pt x="78" y="30"/>
                  </a:cubicBezTo>
                  <a:cubicBezTo>
                    <a:pt x="75" y="35"/>
                    <a:pt x="70" y="40"/>
                    <a:pt x="65" y="45"/>
                  </a:cubicBezTo>
                  <a:cubicBezTo>
                    <a:pt x="0" y="119"/>
                    <a:pt x="43" y="245"/>
                    <a:pt x="149" y="245"/>
                  </a:cubicBezTo>
                  <a:cubicBezTo>
                    <a:pt x="150" y="245"/>
                    <a:pt x="150" y="245"/>
                    <a:pt x="151" y="245"/>
                  </a:cubicBezTo>
                  <a:cubicBezTo>
                    <a:pt x="257" y="245"/>
                    <a:pt x="297" y="118"/>
                    <a:pt x="232" y="43"/>
                  </a:cubicBezTo>
                  <a:lnTo>
                    <a:pt x="219" y="29"/>
                  </a:lnTo>
                  <a:cubicBezTo>
                    <a:pt x="202" y="10"/>
                    <a:pt x="177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685363" y="2768066"/>
              <a:ext cx="21769" cy="19626"/>
            </a:xfrm>
            <a:custGeom>
              <a:avLst/>
              <a:gdLst/>
              <a:ahLst/>
              <a:cxnLst/>
              <a:rect l="l" t="t" r="r" b="b"/>
              <a:pathLst>
                <a:path w="447" h="403" extrusionOk="0">
                  <a:moveTo>
                    <a:pt x="246" y="0"/>
                  </a:moveTo>
                  <a:cubicBezTo>
                    <a:pt x="192" y="0"/>
                    <a:pt x="140" y="24"/>
                    <a:pt x="96" y="60"/>
                  </a:cubicBezTo>
                  <a:cubicBezTo>
                    <a:pt x="83" y="70"/>
                    <a:pt x="72" y="82"/>
                    <a:pt x="60" y="93"/>
                  </a:cubicBezTo>
                  <a:cubicBezTo>
                    <a:pt x="1" y="150"/>
                    <a:pt x="3" y="256"/>
                    <a:pt x="62" y="313"/>
                  </a:cubicBezTo>
                  <a:cubicBezTo>
                    <a:pt x="74" y="324"/>
                    <a:pt x="85" y="336"/>
                    <a:pt x="98" y="347"/>
                  </a:cubicBezTo>
                  <a:cubicBezTo>
                    <a:pt x="141" y="382"/>
                    <a:pt x="191" y="403"/>
                    <a:pt x="243" y="403"/>
                  </a:cubicBezTo>
                  <a:cubicBezTo>
                    <a:pt x="268" y="403"/>
                    <a:pt x="294" y="398"/>
                    <a:pt x="320" y="387"/>
                  </a:cubicBezTo>
                  <a:cubicBezTo>
                    <a:pt x="390" y="356"/>
                    <a:pt x="447" y="281"/>
                    <a:pt x="442" y="200"/>
                  </a:cubicBezTo>
                  <a:cubicBezTo>
                    <a:pt x="440" y="129"/>
                    <a:pt x="402" y="63"/>
                    <a:pt x="341" y="26"/>
                  </a:cubicBezTo>
                  <a:cubicBezTo>
                    <a:pt x="309" y="8"/>
                    <a:pt x="277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1767718" y="2696475"/>
              <a:ext cx="11591" cy="9935"/>
            </a:xfrm>
            <a:custGeom>
              <a:avLst/>
              <a:gdLst/>
              <a:ahLst/>
              <a:cxnLst/>
              <a:rect l="l" t="t" r="r" b="b"/>
              <a:pathLst>
                <a:path w="238" h="204" extrusionOk="0">
                  <a:moveTo>
                    <a:pt x="135" y="0"/>
                  </a:moveTo>
                  <a:cubicBezTo>
                    <a:pt x="48" y="4"/>
                    <a:pt x="1" y="111"/>
                    <a:pt x="65" y="174"/>
                  </a:cubicBezTo>
                  <a:cubicBezTo>
                    <a:pt x="85" y="194"/>
                    <a:pt x="109" y="203"/>
                    <a:pt x="133" y="203"/>
                  </a:cubicBezTo>
                  <a:cubicBezTo>
                    <a:pt x="185" y="203"/>
                    <a:pt x="235" y="161"/>
                    <a:pt x="238" y="102"/>
                  </a:cubicBezTo>
                  <a:cubicBezTo>
                    <a:pt x="238" y="87"/>
                    <a:pt x="236" y="74"/>
                    <a:pt x="234" y="60"/>
                  </a:cubicBezTo>
                  <a:cubicBezTo>
                    <a:pt x="227" y="33"/>
                    <a:pt x="204" y="11"/>
                    <a:pt x="177" y="4"/>
                  </a:cubicBezTo>
                  <a:cubicBezTo>
                    <a:pt x="163" y="2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832686" y="277960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8" y="0"/>
                  </a:moveTo>
                  <a:cubicBezTo>
                    <a:pt x="111" y="0"/>
                    <a:pt x="1" y="104"/>
                    <a:pt x="8" y="224"/>
                  </a:cubicBezTo>
                  <a:cubicBezTo>
                    <a:pt x="14" y="344"/>
                    <a:pt x="107" y="444"/>
                    <a:pt x="232" y="444"/>
                  </a:cubicBezTo>
                  <a:cubicBezTo>
                    <a:pt x="348" y="444"/>
                    <a:pt x="458" y="340"/>
                    <a:pt x="452" y="220"/>
                  </a:cubicBezTo>
                  <a:cubicBezTo>
                    <a:pt x="446" y="100"/>
                    <a:pt x="352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784082" y="2607399"/>
              <a:ext cx="16607" cy="15292"/>
            </a:xfrm>
            <a:custGeom>
              <a:avLst/>
              <a:gdLst/>
              <a:ahLst/>
              <a:cxnLst/>
              <a:rect l="l" t="t" r="r" b="b"/>
              <a:pathLst>
                <a:path w="341" h="314" extrusionOk="0">
                  <a:moveTo>
                    <a:pt x="173" y="0"/>
                  </a:moveTo>
                  <a:cubicBezTo>
                    <a:pt x="109" y="0"/>
                    <a:pt x="45" y="37"/>
                    <a:pt x="28" y="109"/>
                  </a:cubicBezTo>
                  <a:cubicBezTo>
                    <a:pt x="26" y="112"/>
                    <a:pt x="25" y="117"/>
                    <a:pt x="24" y="122"/>
                  </a:cubicBezTo>
                  <a:cubicBezTo>
                    <a:pt x="0" y="218"/>
                    <a:pt x="73" y="312"/>
                    <a:pt x="173" y="313"/>
                  </a:cubicBezTo>
                  <a:cubicBezTo>
                    <a:pt x="274" y="312"/>
                    <a:pt x="341" y="216"/>
                    <a:pt x="318" y="119"/>
                  </a:cubicBezTo>
                  <a:cubicBezTo>
                    <a:pt x="317" y="115"/>
                    <a:pt x="316" y="110"/>
                    <a:pt x="314" y="106"/>
                  </a:cubicBezTo>
                  <a:cubicBezTo>
                    <a:pt x="298" y="35"/>
                    <a:pt x="236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865317" y="2667741"/>
              <a:ext cx="29317" cy="24496"/>
            </a:xfrm>
            <a:custGeom>
              <a:avLst/>
              <a:gdLst/>
              <a:ahLst/>
              <a:cxnLst/>
              <a:rect l="l" t="t" r="r" b="b"/>
              <a:pathLst>
                <a:path w="602" h="503" extrusionOk="0">
                  <a:moveTo>
                    <a:pt x="318" y="1"/>
                  </a:moveTo>
                  <a:cubicBezTo>
                    <a:pt x="297" y="1"/>
                    <a:pt x="276" y="4"/>
                    <a:pt x="254" y="10"/>
                  </a:cubicBezTo>
                  <a:lnTo>
                    <a:pt x="242" y="13"/>
                  </a:lnTo>
                  <a:cubicBezTo>
                    <a:pt x="62" y="64"/>
                    <a:pt x="1" y="301"/>
                    <a:pt x="135" y="433"/>
                  </a:cubicBezTo>
                  <a:cubicBezTo>
                    <a:pt x="184" y="481"/>
                    <a:pt x="245" y="503"/>
                    <a:pt x="306" y="503"/>
                  </a:cubicBezTo>
                  <a:cubicBezTo>
                    <a:pt x="414" y="503"/>
                    <a:pt x="520" y="434"/>
                    <a:pt x="553" y="319"/>
                  </a:cubicBezTo>
                  <a:lnTo>
                    <a:pt x="557" y="307"/>
                  </a:lnTo>
                  <a:cubicBezTo>
                    <a:pt x="602" y="149"/>
                    <a:pt x="470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751500" y="2596831"/>
              <a:ext cx="23960" cy="2040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75" y="1"/>
                  </a:moveTo>
                  <a:cubicBezTo>
                    <a:pt x="266" y="1"/>
                    <a:pt x="256" y="2"/>
                    <a:pt x="246" y="3"/>
                  </a:cubicBezTo>
                  <a:cubicBezTo>
                    <a:pt x="85" y="26"/>
                    <a:pt x="0" y="241"/>
                    <a:pt x="129" y="356"/>
                  </a:cubicBezTo>
                  <a:cubicBezTo>
                    <a:pt x="169" y="396"/>
                    <a:pt x="225" y="418"/>
                    <a:pt x="283" y="418"/>
                  </a:cubicBezTo>
                  <a:cubicBezTo>
                    <a:pt x="398" y="416"/>
                    <a:pt x="492" y="311"/>
                    <a:pt x="480" y="198"/>
                  </a:cubicBezTo>
                  <a:cubicBezTo>
                    <a:pt x="480" y="164"/>
                    <a:pt x="471" y="130"/>
                    <a:pt x="454" y="101"/>
                  </a:cubicBezTo>
                  <a:cubicBezTo>
                    <a:pt x="415" y="38"/>
                    <a:pt x="347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820511" y="2480045"/>
              <a:ext cx="22305" cy="21282"/>
            </a:xfrm>
            <a:custGeom>
              <a:avLst/>
              <a:gdLst/>
              <a:ahLst/>
              <a:cxnLst/>
              <a:rect l="l" t="t" r="r" b="b"/>
              <a:pathLst>
                <a:path w="458" h="437" extrusionOk="0">
                  <a:moveTo>
                    <a:pt x="223" y="0"/>
                  </a:moveTo>
                  <a:cubicBezTo>
                    <a:pt x="203" y="0"/>
                    <a:pt x="184" y="4"/>
                    <a:pt x="166" y="11"/>
                  </a:cubicBezTo>
                  <a:cubicBezTo>
                    <a:pt x="119" y="32"/>
                    <a:pt x="83" y="49"/>
                    <a:pt x="51" y="91"/>
                  </a:cubicBezTo>
                  <a:cubicBezTo>
                    <a:pt x="15" y="136"/>
                    <a:pt x="1" y="195"/>
                    <a:pt x="10" y="252"/>
                  </a:cubicBezTo>
                  <a:cubicBezTo>
                    <a:pt x="26" y="360"/>
                    <a:pt x="120" y="437"/>
                    <a:pt x="224" y="437"/>
                  </a:cubicBezTo>
                  <a:cubicBezTo>
                    <a:pt x="243" y="437"/>
                    <a:pt x="263" y="434"/>
                    <a:pt x="282" y="429"/>
                  </a:cubicBezTo>
                  <a:cubicBezTo>
                    <a:pt x="398" y="397"/>
                    <a:pt x="458" y="275"/>
                    <a:pt x="431" y="161"/>
                  </a:cubicBezTo>
                  <a:cubicBezTo>
                    <a:pt x="411" y="79"/>
                    <a:pt x="314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720721" y="2510483"/>
              <a:ext cx="19431" cy="16558"/>
            </a:xfrm>
            <a:custGeom>
              <a:avLst/>
              <a:gdLst/>
              <a:ahLst/>
              <a:cxnLst/>
              <a:rect l="l" t="t" r="r" b="b"/>
              <a:pathLst>
                <a:path w="399" h="340" extrusionOk="0">
                  <a:moveTo>
                    <a:pt x="235" y="0"/>
                  </a:moveTo>
                  <a:cubicBezTo>
                    <a:pt x="233" y="0"/>
                    <a:pt x="230" y="0"/>
                    <a:pt x="228" y="0"/>
                  </a:cubicBezTo>
                  <a:cubicBezTo>
                    <a:pt x="184" y="4"/>
                    <a:pt x="141" y="17"/>
                    <a:pt x="103" y="38"/>
                  </a:cubicBezTo>
                  <a:cubicBezTo>
                    <a:pt x="27" y="78"/>
                    <a:pt x="1" y="192"/>
                    <a:pt x="46" y="262"/>
                  </a:cubicBezTo>
                  <a:cubicBezTo>
                    <a:pt x="80" y="313"/>
                    <a:pt x="131" y="339"/>
                    <a:pt x="185" y="339"/>
                  </a:cubicBezTo>
                  <a:cubicBezTo>
                    <a:pt x="213" y="339"/>
                    <a:pt x="242" y="332"/>
                    <a:pt x="269" y="318"/>
                  </a:cubicBezTo>
                  <a:cubicBezTo>
                    <a:pt x="297" y="306"/>
                    <a:pt x="321" y="288"/>
                    <a:pt x="340" y="266"/>
                  </a:cubicBezTo>
                  <a:cubicBezTo>
                    <a:pt x="381" y="216"/>
                    <a:pt x="398" y="156"/>
                    <a:pt x="372" y="94"/>
                  </a:cubicBezTo>
                  <a:cubicBezTo>
                    <a:pt x="349" y="43"/>
                    <a:pt x="29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1657847" y="2458713"/>
              <a:ext cx="20746" cy="20162"/>
            </a:xfrm>
            <a:custGeom>
              <a:avLst/>
              <a:gdLst/>
              <a:ahLst/>
              <a:cxnLst/>
              <a:rect l="l" t="t" r="r" b="b"/>
              <a:pathLst>
                <a:path w="426" h="414" extrusionOk="0">
                  <a:moveTo>
                    <a:pt x="211" y="1"/>
                  </a:moveTo>
                  <a:cubicBezTo>
                    <a:pt x="104" y="1"/>
                    <a:pt x="0" y="98"/>
                    <a:pt x="6" y="209"/>
                  </a:cubicBezTo>
                  <a:cubicBezTo>
                    <a:pt x="12" y="322"/>
                    <a:pt x="99" y="414"/>
                    <a:pt x="214" y="414"/>
                  </a:cubicBezTo>
                  <a:cubicBezTo>
                    <a:pt x="323" y="414"/>
                    <a:pt x="425" y="316"/>
                    <a:pt x="419" y="205"/>
                  </a:cubicBezTo>
                  <a:cubicBezTo>
                    <a:pt x="414" y="95"/>
                    <a:pt x="32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1459825" y="2464509"/>
              <a:ext cx="19188" cy="18701"/>
            </a:xfrm>
            <a:custGeom>
              <a:avLst/>
              <a:gdLst/>
              <a:ahLst/>
              <a:cxnLst/>
              <a:rect l="l" t="t" r="r" b="b"/>
              <a:pathLst>
                <a:path w="394" h="384" extrusionOk="0">
                  <a:moveTo>
                    <a:pt x="195" y="1"/>
                  </a:moveTo>
                  <a:cubicBezTo>
                    <a:pt x="95" y="2"/>
                    <a:pt x="1" y="92"/>
                    <a:pt x="6" y="195"/>
                  </a:cubicBezTo>
                  <a:cubicBezTo>
                    <a:pt x="12" y="298"/>
                    <a:pt x="91" y="384"/>
                    <a:pt x="198" y="384"/>
                  </a:cubicBezTo>
                  <a:cubicBezTo>
                    <a:pt x="300" y="384"/>
                    <a:pt x="394" y="293"/>
                    <a:pt x="389" y="191"/>
                  </a:cubicBezTo>
                  <a:cubicBezTo>
                    <a:pt x="383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338265" y="2472983"/>
              <a:ext cx="16217" cy="14172"/>
            </a:xfrm>
            <a:custGeom>
              <a:avLst/>
              <a:gdLst/>
              <a:ahLst/>
              <a:cxnLst/>
              <a:rect l="l" t="t" r="r" b="b"/>
              <a:pathLst>
                <a:path w="333" h="291" extrusionOk="0">
                  <a:moveTo>
                    <a:pt x="161" y="1"/>
                  </a:moveTo>
                  <a:cubicBezTo>
                    <a:pt x="72" y="1"/>
                    <a:pt x="0" y="101"/>
                    <a:pt x="54" y="191"/>
                  </a:cubicBezTo>
                  <a:cubicBezTo>
                    <a:pt x="64" y="249"/>
                    <a:pt x="114" y="291"/>
                    <a:pt x="171" y="291"/>
                  </a:cubicBezTo>
                  <a:cubicBezTo>
                    <a:pt x="181" y="291"/>
                    <a:pt x="190" y="290"/>
                    <a:pt x="200" y="287"/>
                  </a:cubicBezTo>
                  <a:cubicBezTo>
                    <a:pt x="325" y="255"/>
                    <a:pt x="332" y="74"/>
                    <a:pt x="224" y="18"/>
                  </a:cubicBezTo>
                  <a:cubicBezTo>
                    <a:pt x="203" y="6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1176575" y="2516035"/>
              <a:ext cx="19285" cy="14951"/>
            </a:xfrm>
            <a:custGeom>
              <a:avLst/>
              <a:gdLst/>
              <a:ahLst/>
              <a:cxnLst/>
              <a:rect l="l" t="t" r="r" b="b"/>
              <a:pathLst>
                <a:path w="396" h="307" extrusionOk="0">
                  <a:moveTo>
                    <a:pt x="197" y="1"/>
                  </a:moveTo>
                  <a:cubicBezTo>
                    <a:pt x="1" y="1"/>
                    <a:pt x="4" y="306"/>
                    <a:pt x="200" y="306"/>
                  </a:cubicBezTo>
                  <a:cubicBezTo>
                    <a:pt x="396" y="306"/>
                    <a:pt x="394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1044739" y="2568536"/>
              <a:ext cx="21672" cy="21087"/>
            </a:xfrm>
            <a:custGeom>
              <a:avLst/>
              <a:gdLst/>
              <a:ahLst/>
              <a:cxnLst/>
              <a:rect l="l" t="t" r="r" b="b"/>
              <a:pathLst>
                <a:path w="445" h="433" extrusionOk="0">
                  <a:moveTo>
                    <a:pt x="220" y="1"/>
                  </a:moveTo>
                  <a:cubicBezTo>
                    <a:pt x="107" y="1"/>
                    <a:pt x="0" y="102"/>
                    <a:pt x="6" y="219"/>
                  </a:cubicBezTo>
                  <a:cubicBezTo>
                    <a:pt x="12" y="334"/>
                    <a:pt x="103" y="433"/>
                    <a:pt x="224" y="433"/>
                  </a:cubicBezTo>
                  <a:cubicBezTo>
                    <a:pt x="337" y="433"/>
                    <a:pt x="444" y="331"/>
                    <a:pt x="438" y="215"/>
                  </a:cubicBezTo>
                  <a:cubicBezTo>
                    <a:pt x="432" y="98"/>
                    <a:pt x="342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50302" y="2748975"/>
              <a:ext cx="11980" cy="10471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43" y="0"/>
                  </a:moveTo>
                  <a:cubicBezTo>
                    <a:pt x="136" y="0"/>
                    <a:pt x="129" y="1"/>
                    <a:pt x="122" y="2"/>
                  </a:cubicBezTo>
                  <a:lnTo>
                    <a:pt x="98" y="5"/>
                  </a:lnTo>
                  <a:cubicBezTo>
                    <a:pt x="16" y="19"/>
                    <a:pt x="1" y="134"/>
                    <a:pt x="53" y="185"/>
                  </a:cubicBezTo>
                  <a:cubicBezTo>
                    <a:pt x="73" y="205"/>
                    <a:pt x="101" y="214"/>
                    <a:pt x="129" y="214"/>
                  </a:cubicBezTo>
                  <a:cubicBezTo>
                    <a:pt x="176" y="214"/>
                    <a:pt x="223" y="188"/>
                    <a:pt x="231" y="136"/>
                  </a:cubicBezTo>
                  <a:cubicBezTo>
                    <a:pt x="233" y="128"/>
                    <a:pt x="234" y="121"/>
                    <a:pt x="235" y="114"/>
                  </a:cubicBezTo>
                  <a:cubicBezTo>
                    <a:pt x="246" y="47"/>
                    <a:pt x="204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80984" y="2641734"/>
              <a:ext cx="43830" cy="33165"/>
            </a:xfrm>
            <a:custGeom>
              <a:avLst/>
              <a:gdLst/>
              <a:ahLst/>
              <a:cxnLst/>
              <a:rect l="l" t="t" r="r" b="b"/>
              <a:pathLst>
                <a:path w="900" h="681" extrusionOk="0">
                  <a:moveTo>
                    <a:pt x="437" y="1"/>
                  </a:moveTo>
                  <a:cubicBezTo>
                    <a:pt x="0" y="1"/>
                    <a:pt x="5" y="681"/>
                    <a:pt x="443" y="681"/>
                  </a:cubicBezTo>
                  <a:cubicBezTo>
                    <a:pt x="600" y="681"/>
                    <a:pt x="699" y="592"/>
                    <a:pt x="743" y="481"/>
                  </a:cubicBezTo>
                  <a:cubicBezTo>
                    <a:pt x="900" y="446"/>
                    <a:pt x="894" y="194"/>
                    <a:pt x="726" y="171"/>
                  </a:cubicBezTo>
                  <a:cubicBezTo>
                    <a:pt x="676" y="74"/>
                    <a:pt x="580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40026" y="271322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6" y="0"/>
                  </a:moveTo>
                  <a:cubicBezTo>
                    <a:pt x="1" y="0"/>
                    <a:pt x="3" y="257"/>
                    <a:pt x="169" y="257"/>
                  </a:cubicBezTo>
                  <a:cubicBezTo>
                    <a:pt x="334" y="257"/>
                    <a:pt x="333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74117" y="2731783"/>
              <a:ext cx="40957" cy="45145"/>
            </a:xfrm>
            <a:custGeom>
              <a:avLst/>
              <a:gdLst/>
              <a:ahLst/>
              <a:cxnLst/>
              <a:rect l="l" t="t" r="r" b="b"/>
              <a:pathLst>
                <a:path w="841" h="927" extrusionOk="0">
                  <a:moveTo>
                    <a:pt x="414" y="0"/>
                  </a:moveTo>
                  <a:cubicBezTo>
                    <a:pt x="70" y="0"/>
                    <a:pt x="1" y="422"/>
                    <a:pt x="201" y="600"/>
                  </a:cubicBezTo>
                  <a:cubicBezTo>
                    <a:pt x="78" y="681"/>
                    <a:pt x="111" y="921"/>
                    <a:pt x="297" y="921"/>
                  </a:cubicBezTo>
                  <a:cubicBezTo>
                    <a:pt x="328" y="921"/>
                    <a:pt x="358" y="913"/>
                    <a:pt x="384" y="898"/>
                  </a:cubicBezTo>
                  <a:cubicBezTo>
                    <a:pt x="412" y="916"/>
                    <a:pt x="445" y="926"/>
                    <a:pt x="477" y="926"/>
                  </a:cubicBezTo>
                  <a:cubicBezTo>
                    <a:pt x="479" y="926"/>
                    <a:pt x="481" y="926"/>
                    <a:pt x="483" y="926"/>
                  </a:cubicBezTo>
                  <a:cubicBezTo>
                    <a:pt x="656" y="926"/>
                    <a:pt x="698" y="724"/>
                    <a:pt x="610" y="624"/>
                  </a:cubicBezTo>
                  <a:cubicBezTo>
                    <a:pt x="841" y="461"/>
                    <a:pt x="77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72948" y="2678601"/>
              <a:ext cx="64868" cy="53278"/>
            </a:xfrm>
            <a:custGeom>
              <a:avLst/>
              <a:gdLst/>
              <a:ahLst/>
              <a:cxnLst/>
              <a:rect l="l" t="t" r="r" b="b"/>
              <a:pathLst>
                <a:path w="1332" h="1094" extrusionOk="0">
                  <a:moveTo>
                    <a:pt x="995" y="1"/>
                  </a:moveTo>
                  <a:cubicBezTo>
                    <a:pt x="830" y="1"/>
                    <a:pt x="728" y="96"/>
                    <a:pt x="688" y="216"/>
                  </a:cubicBezTo>
                  <a:cubicBezTo>
                    <a:pt x="671" y="256"/>
                    <a:pt x="663" y="300"/>
                    <a:pt x="665" y="344"/>
                  </a:cubicBezTo>
                  <a:cubicBezTo>
                    <a:pt x="665" y="351"/>
                    <a:pt x="667" y="358"/>
                    <a:pt x="669" y="365"/>
                  </a:cubicBezTo>
                  <a:cubicBezTo>
                    <a:pt x="660" y="369"/>
                    <a:pt x="653" y="373"/>
                    <a:pt x="646" y="378"/>
                  </a:cubicBezTo>
                  <a:cubicBezTo>
                    <a:pt x="617" y="360"/>
                    <a:pt x="586" y="345"/>
                    <a:pt x="553" y="335"/>
                  </a:cubicBezTo>
                  <a:cubicBezTo>
                    <a:pt x="533" y="328"/>
                    <a:pt x="510" y="324"/>
                    <a:pt x="485" y="324"/>
                  </a:cubicBezTo>
                  <a:cubicBezTo>
                    <a:pt x="426" y="324"/>
                    <a:pt x="359" y="345"/>
                    <a:pt x="315" y="382"/>
                  </a:cubicBezTo>
                  <a:cubicBezTo>
                    <a:pt x="288" y="353"/>
                    <a:pt x="249" y="336"/>
                    <a:pt x="208" y="336"/>
                  </a:cubicBezTo>
                  <a:cubicBezTo>
                    <a:pt x="206" y="336"/>
                    <a:pt x="205" y="336"/>
                    <a:pt x="203" y="337"/>
                  </a:cubicBezTo>
                  <a:cubicBezTo>
                    <a:pt x="8" y="338"/>
                    <a:pt x="1" y="626"/>
                    <a:pt x="177" y="655"/>
                  </a:cubicBezTo>
                  <a:cubicBezTo>
                    <a:pt x="179" y="738"/>
                    <a:pt x="220" y="814"/>
                    <a:pt x="287" y="863"/>
                  </a:cubicBezTo>
                  <a:cubicBezTo>
                    <a:pt x="332" y="897"/>
                    <a:pt x="389" y="917"/>
                    <a:pt x="447" y="917"/>
                  </a:cubicBezTo>
                  <a:cubicBezTo>
                    <a:pt x="428" y="997"/>
                    <a:pt x="472" y="1093"/>
                    <a:pt x="578" y="1093"/>
                  </a:cubicBezTo>
                  <a:cubicBezTo>
                    <a:pt x="729" y="1093"/>
                    <a:pt x="751" y="895"/>
                    <a:pt x="645" y="834"/>
                  </a:cubicBezTo>
                  <a:cubicBezTo>
                    <a:pt x="660" y="817"/>
                    <a:pt x="675" y="801"/>
                    <a:pt x="686" y="782"/>
                  </a:cubicBezTo>
                  <a:cubicBezTo>
                    <a:pt x="697" y="765"/>
                    <a:pt x="708" y="748"/>
                    <a:pt x="719" y="730"/>
                  </a:cubicBezTo>
                  <a:cubicBezTo>
                    <a:pt x="732" y="710"/>
                    <a:pt x="740" y="689"/>
                    <a:pt x="746" y="665"/>
                  </a:cubicBezTo>
                  <a:cubicBezTo>
                    <a:pt x="777" y="664"/>
                    <a:pt x="805" y="653"/>
                    <a:pt x="830" y="635"/>
                  </a:cubicBezTo>
                  <a:cubicBezTo>
                    <a:pt x="882" y="665"/>
                    <a:pt x="941" y="680"/>
                    <a:pt x="1001" y="680"/>
                  </a:cubicBezTo>
                  <a:cubicBezTo>
                    <a:pt x="1164" y="680"/>
                    <a:pt x="1267" y="584"/>
                    <a:pt x="1306" y="465"/>
                  </a:cubicBezTo>
                  <a:cubicBezTo>
                    <a:pt x="1324" y="425"/>
                    <a:pt x="1331" y="381"/>
                    <a:pt x="1329" y="338"/>
                  </a:cubicBezTo>
                  <a:cubicBezTo>
                    <a:pt x="1328" y="310"/>
                    <a:pt x="1322" y="283"/>
                    <a:pt x="1315" y="257"/>
                  </a:cubicBezTo>
                  <a:cubicBezTo>
                    <a:pt x="1283" y="119"/>
                    <a:pt x="1177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15903" y="2592545"/>
              <a:ext cx="49674" cy="32678"/>
            </a:xfrm>
            <a:custGeom>
              <a:avLst/>
              <a:gdLst/>
              <a:ahLst/>
              <a:cxnLst/>
              <a:rect l="l" t="t" r="r" b="b"/>
              <a:pathLst>
                <a:path w="1020" h="671" extrusionOk="0">
                  <a:moveTo>
                    <a:pt x="587" y="1"/>
                  </a:moveTo>
                  <a:cubicBezTo>
                    <a:pt x="586" y="1"/>
                    <a:pt x="585" y="1"/>
                    <a:pt x="584" y="1"/>
                  </a:cubicBezTo>
                  <a:cubicBezTo>
                    <a:pt x="448" y="1"/>
                    <a:pt x="320" y="104"/>
                    <a:pt x="288" y="235"/>
                  </a:cubicBezTo>
                  <a:cubicBezTo>
                    <a:pt x="260" y="206"/>
                    <a:pt x="223" y="191"/>
                    <a:pt x="183" y="191"/>
                  </a:cubicBezTo>
                  <a:cubicBezTo>
                    <a:pt x="181" y="191"/>
                    <a:pt x="180" y="191"/>
                    <a:pt x="178" y="191"/>
                  </a:cubicBezTo>
                  <a:cubicBezTo>
                    <a:pt x="122" y="192"/>
                    <a:pt x="70" y="223"/>
                    <a:pt x="40" y="271"/>
                  </a:cubicBezTo>
                  <a:cubicBezTo>
                    <a:pt x="1" y="340"/>
                    <a:pt x="22" y="409"/>
                    <a:pt x="67" y="466"/>
                  </a:cubicBezTo>
                  <a:lnTo>
                    <a:pt x="73" y="474"/>
                  </a:lnTo>
                  <a:cubicBezTo>
                    <a:pt x="97" y="503"/>
                    <a:pt x="137" y="518"/>
                    <a:pt x="178" y="518"/>
                  </a:cubicBezTo>
                  <a:cubicBezTo>
                    <a:pt x="221" y="518"/>
                    <a:pt x="264" y="502"/>
                    <a:pt x="288" y="472"/>
                  </a:cubicBezTo>
                  <a:lnTo>
                    <a:pt x="295" y="465"/>
                  </a:lnTo>
                  <a:cubicBezTo>
                    <a:pt x="301" y="456"/>
                    <a:pt x="307" y="447"/>
                    <a:pt x="311" y="439"/>
                  </a:cubicBezTo>
                  <a:cubicBezTo>
                    <a:pt x="347" y="516"/>
                    <a:pt x="414" y="574"/>
                    <a:pt x="495" y="600"/>
                  </a:cubicBezTo>
                  <a:cubicBezTo>
                    <a:pt x="502" y="641"/>
                    <a:pt x="537" y="671"/>
                    <a:pt x="578" y="671"/>
                  </a:cubicBezTo>
                  <a:cubicBezTo>
                    <a:pt x="579" y="671"/>
                    <a:pt x="580" y="671"/>
                    <a:pt x="580" y="671"/>
                  </a:cubicBezTo>
                  <a:cubicBezTo>
                    <a:pt x="582" y="671"/>
                    <a:pt x="584" y="671"/>
                    <a:pt x="585" y="671"/>
                  </a:cubicBezTo>
                  <a:cubicBezTo>
                    <a:pt x="623" y="671"/>
                    <a:pt x="656" y="643"/>
                    <a:pt x="664" y="605"/>
                  </a:cubicBezTo>
                  <a:cubicBezTo>
                    <a:pt x="761" y="578"/>
                    <a:pt x="840" y="506"/>
                    <a:pt x="877" y="412"/>
                  </a:cubicBezTo>
                  <a:cubicBezTo>
                    <a:pt x="883" y="414"/>
                    <a:pt x="890" y="414"/>
                    <a:pt x="896" y="414"/>
                  </a:cubicBezTo>
                  <a:cubicBezTo>
                    <a:pt x="923" y="414"/>
                    <a:pt x="950" y="403"/>
                    <a:pt x="968" y="383"/>
                  </a:cubicBezTo>
                  <a:cubicBezTo>
                    <a:pt x="1020" y="325"/>
                    <a:pt x="1016" y="230"/>
                    <a:pt x="943" y="192"/>
                  </a:cubicBezTo>
                  <a:cubicBezTo>
                    <a:pt x="926" y="184"/>
                    <a:pt x="907" y="179"/>
                    <a:pt x="888" y="179"/>
                  </a:cubicBezTo>
                  <a:cubicBezTo>
                    <a:pt x="880" y="179"/>
                    <a:pt x="872" y="180"/>
                    <a:pt x="864" y="181"/>
                  </a:cubicBezTo>
                  <a:cubicBezTo>
                    <a:pt x="815" y="72"/>
                    <a:pt x="707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741667" y="2648065"/>
              <a:ext cx="16120" cy="15340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65" y="1"/>
                  </a:moveTo>
                  <a:cubicBezTo>
                    <a:pt x="165" y="1"/>
                    <a:pt x="164" y="1"/>
                    <a:pt x="163" y="1"/>
                  </a:cubicBezTo>
                  <a:cubicBezTo>
                    <a:pt x="60" y="3"/>
                    <a:pt x="0" y="99"/>
                    <a:pt x="18" y="196"/>
                  </a:cubicBezTo>
                  <a:lnTo>
                    <a:pt x="20" y="209"/>
                  </a:lnTo>
                  <a:cubicBezTo>
                    <a:pt x="35" y="280"/>
                    <a:pt x="99" y="315"/>
                    <a:pt x="163" y="315"/>
                  </a:cubicBezTo>
                  <a:cubicBezTo>
                    <a:pt x="229" y="315"/>
                    <a:pt x="296" y="278"/>
                    <a:pt x="310" y="207"/>
                  </a:cubicBezTo>
                  <a:lnTo>
                    <a:pt x="312" y="194"/>
                  </a:lnTo>
                  <a:cubicBezTo>
                    <a:pt x="331" y="98"/>
                    <a:pt x="26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756618" y="2563812"/>
              <a:ext cx="11152" cy="9399"/>
            </a:xfrm>
            <a:custGeom>
              <a:avLst/>
              <a:gdLst/>
              <a:ahLst/>
              <a:cxnLst/>
              <a:rect l="l" t="t" r="r" b="b"/>
              <a:pathLst>
                <a:path w="229" h="193" extrusionOk="0">
                  <a:moveTo>
                    <a:pt x="114" y="0"/>
                  </a:moveTo>
                  <a:cubicBezTo>
                    <a:pt x="56" y="1"/>
                    <a:pt x="0" y="76"/>
                    <a:pt x="41" y="130"/>
                  </a:cubicBezTo>
                  <a:lnTo>
                    <a:pt x="70" y="168"/>
                  </a:lnTo>
                  <a:cubicBezTo>
                    <a:pt x="81" y="184"/>
                    <a:pt x="98" y="192"/>
                    <a:pt x="114" y="192"/>
                  </a:cubicBezTo>
                  <a:cubicBezTo>
                    <a:pt x="131" y="192"/>
                    <a:pt x="148" y="184"/>
                    <a:pt x="159" y="168"/>
                  </a:cubicBezTo>
                  <a:cubicBezTo>
                    <a:pt x="169" y="155"/>
                    <a:pt x="179" y="142"/>
                    <a:pt x="188" y="129"/>
                  </a:cubicBezTo>
                  <a:cubicBezTo>
                    <a:pt x="229" y="75"/>
                    <a:pt x="172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15855" y="2537902"/>
              <a:ext cx="20357" cy="15681"/>
            </a:xfrm>
            <a:custGeom>
              <a:avLst/>
              <a:gdLst/>
              <a:ahLst/>
              <a:cxnLst/>
              <a:rect l="l" t="t" r="r" b="b"/>
              <a:pathLst>
                <a:path w="418" h="322" extrusionOk="0">
                  <a:moveTo>
                    <a:pt x="208" y="0"/>
                  </a:moveTo>
                  <a:cubicBezTo>
                    <a:pt x="1" y="0"/>
                    <a:pt x="4" y="322"/>
                    <a:pt x="211" y="322"/>
                  </a:cubicBezTo>
                  <a:cubicBezTo>
                    <a:pt x="417" y="322"/>
                    <a:pt x="415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84086" y="2514574"/>
              <a:ext cx="59463" cy="34480"/>
            </a:xfrm>
            <a:custGeom>
              <a:avLst/>
              <a:gdLst/>
              <a:ahLst/>
              <a:cxnLst/>
              <a:rect l="l" t="t" r="r" b="b"/>
              <a:pathLst>
                <a:path w="1221" h="708" extrusionOk="0">
                  <a:moveTo>
                    <a:pt x="234" y="1"/>
                  </a:moveTo>
                  <a:cubicBezTo>
                    <a:pt x="0" y="1"/>
                    <a:pt x="3" y="365"/>
                    <a:pt x="237" y="365"/>
                  </a:cubicBezTo>
                  <a:cubicBezTo>
                    <a:pt x="239" y="365"/>
                    <a:pt x="240" y="365"/>
                    <a:pt x="242" y="365"/>
                  </a:cubicBezTo>
                  <a:cubicBezTo>
                    <a:pt x="286" y="365"/>
                    <a:pt x="330" y="347"/>
                    <a:pt x="361" y="315"/>
                  </a:cubicBezTo>
                  <a:lnTo>
                    <a:pt x="361" y="315"/>
                  </a:lnTo>
                  <a:cubicBezTo>
                    <a:pt x="337" y="501"/>
                    <a:pt x="447" y="708"/>
                    <a:pt x="688" y="708"/>
                  </a:cubicBezTo>
                  <a:cubicBezTo>
                    <a:pt x="910" y="708"/>
                    <a:pt x="1018" y="534"/>
                    <a:pt x="1013" y="363"/>
                  </a:cubicBezTo>
                  <a:lnTo>
                    <a:pt x="1013" y="363"/>
                  </a:lnTo>
                  <a:cubicBezTo>
                    <a:pt x="1032" y="391"/>
                    <a:pt x="1062" y="405"/>
                    <a:pt x="1092" y="405"/>
                  </a:cubicBezTo>
                  <a:cubicBezTo>
                    <a:pt x="1124" y="405"/>
                    <a:pt x="1156" y="389"/>
                    <a:pt x="1174" y="358"/>
                  </a:cubicBezTo>
                  <a:lnTo>
                    <a:pt x="1181" y="347"/>
                  </a:lnTo>
                  <a:cubicBezTo>
                    <a:pt x="1220" y="281"/>
                    <a:pt x="1167" y="195"/>
                    <a:pt x="1092" y="195"/>
                  </a:cubicBezTo>
                  <a:cubicBezTo>
                    <a:pt x="1049" y="196"/>
                    <a:pt x="1011" y="223"/>
                    <a:pt x="998" y="264"/>
                  </a:cubicBezTo>
                  <a:cubicBezTo>
                    <a:pt x="961" y="135"/>
                    <a:pt x="856" y="28"/>
                    <a:pt x="682" y="28"/>
                  </a:cubicBezTo>
                  <a:cubicBezTo>
                    <a:pt x="553" y="28"/>
                    <a:pt x="462" y="89"/>
                    <a:pt x="411" y="173"/>
                  </a:cubicBezTo>
                  <a:cubicBezTo>
                    <a:pt x="406" y="85"/>
                    <a:pt x="347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00158" y="2552074"/>
              <a:ext cx="15925" cy="12272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2" y="1"/>
                  </a:moveTo>
                  <a:cubicBezTo>
                    <a:pt x="0" y="1"/>
                    <a:pt x="1" y="252"/>
                    <a:pt x="164" y="252"/>
                  </a:cubicBezTo>
                  <a:cubicBezTo>
                    <a:pt x="326" y="252"/>
                    <a:pt x="324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09119" y="2491392"/>
              <a:ext cx="14659" cy="11298"/>
            </a:xfrm>
            <a:custGeom>
              <a:avLst/>
              <a:gdLst/>
              <a:ahLst/>
              <a:cxnLst/>
              <a:rect l="l" t="t" r="r" b="b"/>
              <a:pathLst>
                <a:path w="301" h="232" extrusionOk="0">
                  <a:moveTo>
                    <a:pt x="149" y="1"/>
                  </a:moveTo>
                  <a:cubicBezTo>
                    <a:pt x="0" y="1"/>
                    <a:pt x="3" y="232"/>
                    <a:pt x="152" y="232"/>
                  </a:cubicBezTo>
                  <a:cubicBezTo>
                    <a:pt x="300" y="232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856457" y="2457252"/>
              <a:ext cx="17045" cy="13392"/>
            </a:xfrm>
            <a:custGeom>
              <a:avLst/>
              <a:gdLst/>
              <a:ahLst/>
              <a:cxnLst/>
              <a:rect l="l" t="t" r="r" b="b"/>
              <a:pathLst>
                <a:path w="350" h="275" extrusionOk="0">
                  <a:moveTo>
                    <a:pt x="182" y="1"/>
                  </a:moveTo>
                  <a:cubicBezTo>
                    <a:pt x="180" y="1"/>
                    <a:pt x="178" y="1"/>
                    <a:pt x="176" y="1"/>
                  </a:cubicBezTo>
                  <a:cubicBezTo>
                    <a:pt x="65" y="7"/>
                    <a:pt x="1" y="144"/>
                    <a:pt x="85" y="226"/>
                  </a:cubicBezTo>
                  <a:lnTo>
                    <a:pt x="107" y="247"/>
                  </a:lnTo>
                  <a:cubicBezTo>
                    <a:pt x="127" y="266"/>
                    <a:pt x="152" y="275"/>
                    <a:pt x="177" y="275"/>
                  </a:cubicBezTo>
                  <a:cubicBezTo>
                    <a:pt x="203" y="275"/>
                    <a:pt x="229" y="265"/>
                    <a:pt x="248" y="246"/>
                  </a:cubicBezTo>
                  <a:lnTo>
                    <a:pt x="271" y="225"/>
                  </a:lnTo>
                  <a:cubicBezTo>
                    <a:pt x="349" y="149"/>
                    <a:pt x="29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806051" y="2458908"/>
              <a:ext cx="14415" cy="12321"/>
            </a:xfrm>
            <a:custGeom>
              <a:avLst/>
              <a:gdLst/>
              <a:ahLst/>
              <a:cxnLst/>
              <a:rect l="l" t="t" r="r" b="b"/>
              <a:pathLst>
                <a:path w="296" h="253" extrusionOk="0">
                  <a:moveTo>
                    <a:pt x="128" y="1"/>
                  </a:moveTo>
                  <a:cubicBezTo>
                    <a:pt x="63" y="1"/>
                    <a:pt x="1" y="51"/>
                    <a:pt x="2" y="128"/>
                  </a:cubicBezTo>
                  <a:cubicBezTo>
                    <a:pt x="3" y="197"/>
                    <a:pt x="60" y="252"/>
                    <a:pt x="129" y="252"/>
                  </a:cubicBezTo>
                  <a:cubicBezTo>
                    <a:pt x="241" y="251"/>
                    <a:pt x="296" y="116"/>
                    <a:pt x="216" y="37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880077" y="2437236"/>
              <a:ext cx="14561" cy="11201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148" y="0"/>
                  </a:moveTo>
                  <a:cubicBezTo>
                    <a:pt x="0" y="0"/>
                    <a:pt x="1" y="230"/>
                    <a:pt x="150" y="230"/>
                  </a:cubicBezTo>
                  <a:cubicBezTo>
                    <a:pt x="299" y="230"/>
                    <a:pt x="297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904185" y="2400418"/>
              <a:ext cx="16315" cy="12565"/>
            </a:xfrm>
            <a:custGeom>
              <a:avLst/>
              <a:gdLst/>
              <a:ahLst/>
              <a:cxnLst/>
              <a:rect l="l" t="t" r="r" b="b"/>
              <a:pathLst>
                <a:path w="335" h="258" extrusionOk="0">
                  <a:moveTo>
                    <a:pt x="167" y="0"/>
                  </a:moveTo>
                  <a:cubicBezTo>
                    <a:pt x="0" y="0"/>
                    <a:pt x="4" y="257"/>
                    <a:pt x="169" y="257"/>
                  </a:cubicBezTo>
                  <a:cubicBezTo>
                    <a:pt x="335" y="257"/>
                    <a:pt x="33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936961" y="2411132"/>
              <a:ext cx="46362" cy="47872"/>
            </a:xfrm>
            <a:custGeom>
              <a:avLst/>
              <a:gdLst/>
              <a:ahLst/>
              <a:cxnLst/>
              <a:rect l="l" t="t" r="r" b="b"/>
              <a:pathLst>
                <a:path w="952" h="983" extrusionOk="0">
                  <a:moveTo>
                    <a:pt x="304" y="1"/>
                  </a:moveTo>
                  <a:cubicBezTo>
                    <a:pt x="166" y="1"/>
                    <a:pt x="34" y="126"/>
                    <a:pt x="41" y="268"/>
                  </a:cubicBezTo>
                  <a:cubicBezTo>
                    <a:pt x="45" y="325"/>
                    <a:pt x="65" y="380"/>
                    <a:pt x="98" y="425"/>
                  </a:cubicBezTo>
                  <a:cubicBezTo>
                    <a:pt x="47" y="477"/>
                    <a:pt x="25" y="549"/>
                    <a:pt x="37" y="622"/>
                  </a:cubicBezTo>
                  <a:cubicBezTo>
                    <a:pt x="1" y="682"/>
                    <a:pt x="29" y="784"/>
                    <a:pt x="123" y="784"/>
                  </a:cubicBezTo>
                  <a:cubicBezTo>
                    <a:pt x="132" y="784"/>
                    <a:pt x="140" y="784"/>
                    <a:pt x="148" y="781"/>
                  </a:cubicBezTo>
                  <a:cubicBezTo>
                    <a:pt x="178" y="797"/>
                    <a:pt x="212" y="804"/>
                    <a:pt x="246" y="804"/>
                  </a:cubicBezTo>
                  <a:cubicBezTo>
                    <a:pt x="275" y="804"/>
                    <a:pt x="303" y="798"/>
                    <a:pt x="329" y="787"/>
                  </a:cubicBezTo>
                  <a:cubicBezTo>
                    <a:pt x="342" y="806"/>
                    <a:pt x="359" y="822"/>
                    <a:pt x="377" y="836"/>
                  </a:cubicBezTo>
                  <a:cubicBezTo>
                    <a:pt x="381" y="838"/>
                    <a:pt x="385" y="841"/>
                    <a:pt x="389" y="843"/>
                  </a:cubicBezTo>
                  <a:cubicBezTo>
                    <a:pt x="402" y="871"/>
                    <a:pt x="421" y="893"/>
                    <a:pt x="446" y="911"/>
                  </a:cubicBezTo>
                  <a:cubicBezTo>
                    <a:pt x="475" y="931"/>
                    <a:pt x="502" y="956"/>
                    <a:pt x="534" y="969"/>
                  </a:cubicBezTo>
                  <a:cubicBezTo>
                    <a:pt x="554" y="978"/>
                    <a:pt x="575" y="982"/>
                    <a:pt x="596" y="982"/>
                  </a:cubicBezTo>
                  <a:cubicBezTo>
                    <a:pt x="629" y="982"/>
                    <a:pt x="662" y="971"/>
                    <a:pt x="686" y="945"/>
                  </a:cubicBezTo>
                  <a:cubicBezTo>
                    <a:pt x="721" y="909"/>
                    <a:pt x="732" y="856"/>
                    <a:pt x="715" y="809"/>
                  </a:cubicBezTo>
                  <a:cubicBezTo>
                    <a:pt x="709" y="791"/>
                    <a:pt x="699" y="774"/>
                    <a:pt x="689" y="759"/>
                  </a:cubicBezTo>
                  <a:cubicBezTo>
                    <a:pt x="689" y="756"/>
                    <a:pt x="690" y="755"/>
                    <a:pt x="691" y="754"/>
                  </a:cubicBezTo>
                  <a:cubicBezTo>
                    <a:pt x="713" y="803"/>
                    <a:pt x="764" y="837"/>
                    <a:pt x="815" y="837"/>
                  </a:cubicBezTo>
                  <a:cubicBezTo>
                    <a:pt x="845" y="837"/>
                    <a:pt x="875" y="826"/>
                    <a:pt x="899" y="798"/>
                  </a:cubicBezTo>
                  <a:cubicBezTo>
                    <a:pt x="904" y="793"/>
                    <a:pt x="908" y="787"/>
                    <a:pt x="912" y="784"/>
                  </a:cubicBezTo>
                  <a:cubicBezTo>
                    <a:pt x="952" y="741"/>
                    <a:pt x="952" y="674"/>
                    <a:pt x="911" y="631"/>
                  </a:cubicBezTo>
                  <a:lnTo>
                    <a:pt x="897" y="617"/>
                  </a:lnTo>
                  <a:cubicBezTo>
                    <a:pt x="874" y="591"/>
                    <a:pt x="844" y="580"/>
                    <a:pt x="814" y="580"/>
                  </a:cubicBezTo>
                  <a:cubicBezTo>
                    <a:pt x="763" y="580"/>
                    <a:pt x="710" y="612"/>
                    <a:pt x="689" y="659"/>
                  </a:cubicBezTo>
                  <a:cubicBezTo>
                    <a:pt x="678" y="604"/>
                    <a:pt x="619" y="542"/>
                    <a:pt x="561" y="534"/>
                  </a:cubicBezTo>
                  <a:cubicBezTo>
                    <a:pt x="542" y="530"/>
                    <a:pt x="523" y="528"/>
                    <a:pt x="504" y="528"/>
                  </a:cubicBezTo>
                  <a:cubicBezTo>
                    <a:pt x="486" y="528"/>
                    <a:pt x="468" y="530"/>
                    <a:pt x="451" y="533"/>
                  </a:cubicBezTo>
                  <a:lnTo>
                    <a:pt x="445" y="533"/>
                  </a:lnTo>
                  <a:cubicBezTo>
                    <a:pt x="442" y="519"/>
                    <a:pt x="439" y="508"/>
                    <a:pt x="434" y="496"/>
                  </a:cubicBezTo>
                  <a:cubicBezTo>
                    <a:pt x="516" y="449"/>
                    <a:pt x="578" y="361"/>
                    <a:pt x="572" y="264"/>
                  </a:cubicBezTo>
                  <a:cubicBezTo>
                    <a:pt x="565" y="120"/>
                    <a:pt x="453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859379" y="2408112"/>
              <a:ext cx="15681" cy="13831"/>
            </a:xfrm>
            <a:custGeom>
              <a:avLst/>
              <a:gdLst/>
              <a:ahLst/>
              <a:cxnLst/>
              <a:rect l="l" t="t" r="r" b="b"/>
              <a:pathLst>
                <a:path w="322" h="284" extrusionOk="0">
                  <a:moveTo>
                    <a:pt x="148" y="1"/>
                  </a:moveTo>
                  <a:cubicBezTo>
                    <a:pt x="71" y="1"/>
                    <a:pt x="1" y="56"/>
                    <a:pt x="1" y="143"/>
                  </a:cubicBezTo>
                  <a:cubicBezTo>
                    <a:pt x="2" y="230"/>
                    <a:pt x="72" y="283"/>
                    <a:pt x="148" y="283"/>
                  </a:cubicBezTo>
                  <a:cubicBezTo>
                    <a:pt x="172" y="283"/>
                    <a:pt x="197" y="278"/>
                    <a:pt x="220" y="266"/>
                  </a:cubicBezTo>
                  <a:lnTo>
                    <a:pt x="231" y="260"/>
                  </a:lnTo>
                  <a:cubicBezTo>
                    <a:pt x="322" y="216"/>
                    <a:pt x="318" y="67"/>
                    <a:pt x="229" y="22"/>
                  </a:cubicBezTo>
                  <a:lnTo>
                    <a:pt x="218" y="17"/>
                  </a:lnTo>
                  <a:cubicBezTo>
                    <a:pt x="195" y="6"/>
                    <a:pt x="171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922205" y="2464947"/>
              <a:ext cx="12759" cy="11444"/>
            </a:xfrm>
            <a:custGeom>
              <a:avLst/>
              <a:gdLst/>
              <a:ahLst/>
              <a:cxnLst/>
              <a:rect l="l" t="t" r="r" b="b"/>
              <a:pathLst>
                <a:path w="262" h="235" extrusionOk="0">
                  <a:moveTo>
                    <a:pt x="140" y="1"/>
                  </a:moveTo>
                  <a:cubicBezTo>
                    <a:pt x="110" y="1"/>
                    <a:pt x="79" y="11"/>
                    <a:pt x="54" y="32"/>
                  </a:cubicBezTo>
                  <a:lnTo>
                    <a:pt x="40" y="45"/>
                  </a:lnTo>
                  <a:cubicBezTo>
                    <a:pt x="0" y="80"/>
                    <a:pt x="2" y="156"/>
                    <a:pt x="41" y="189"/>
                  </a:cubicBezTo>
                  <a:lnTo>
                    <a:pt x="55" y="203"/>
                  </a:lnTo>
                  <a:cubicBezTo>
                    <a:pt x="80" y="225"/>
                    <a:pt x="110" y="235"/>
                    <a:pt x="139" y="235"/>
                  </a:cubicBezTo>
                  <a:cubicBezTo>
                    <a:pt x="202" y="235"/>
                    <a:pt x="261" y="190"/>
                    <a:pt x="261" y="117"/>
                  </a:cubicBezTo>
                  <a:cubicBezTo>
                    <a:pt x="260" y="43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947870" y="2399346"/>
              <a:ext cx="14464" cy="11931"/>
            </a:xfrm>
            <a:custGeom>
              <a:avLst/>
              <a:gdLst/>
              <a:ahLst/>
              <a:cxnLst/>
              <a:rect l="l" t="t" r="r" b="b"/>
              <a:pathLst>
                <a:path w="297" h="245" extrusionOk="0">
                  <a:moveTo>
                    <a:pt x="129" y="1"/>
                  </a:moveTo>
                  <a:cubicBezTo>
                    <a:pt x="62" y="1"/>
                    <a:pt x="1" y="46"/>
                    <a:pt x="2" y="125"/>
                  </a:cubicBezTo>
                  <a:cubicBezTo>
                    <a:pt x="2" y="201"/>
                    <a:pt x="62" y="244"/>
                    <a:pt x="128" y="244"/>
                  </a:cubicBezTo>
                  <a:cubicBezTo>
                    <a:pt x="150" y="244"/>
                    <a:pt x="172" y="240"/>
                    <a:pt x="192" y="231"/>
                  </a:cubicBezTo>
                  <a:lnTo>
                    <a:pt x="226" y="215"/>
                  </a:lnTo>
                  <a:cubicBezTo>
                    <a:pt x="297" y="183"/>
                    <a:pt x="293" y="60"/>
                    <a:pt x="224" y="30"/>
                  </a:cubicBezTo>
                  <a:lnTo>
                    <a:pt x="190" y="14"/>
                  </a:lnTo>
                  <a:cubicBezTo>
                    <a:pt x="170" y="5"/>
                    <a:pt x="14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11228" y="2805177"/>
              <a:ext cx="16461" cy="13733"/>
            </a:xfrm>
            <a:custGeom>
              <a:avLst/>
              <a:gdLst/>
              <a:ahLst/>
              <a:cxnLst/>
              <a:rect l="l" t="t" r="r" b="b"/>
              <a:pathLst>
                <a:path w="338" h="282" extrusionOk="0">
                  <a:moveTo>
                    <a:pt x="181" y="0"/>
                  </a:moveTo>
                  <a:cubicBezTo>
                    <a:pt x="135" y="0"/>
                    <a:pt x="88" y="24"/>
                    <a:pt x="62" y="68"/>
                  </a:cubicBezTo>
                  <a:cubicBezTo>
                    <a:pt x="59" y="76"/>
                    <a:pt x="54" y="83"/>
                    <a:pt x="50" y="92"/>
                  </a:cubicBezTo>
                  <a:cubicBezTo>
                    <a:pt x="1" y="186"/>
                    <a:pt x="74" y="281"/>
                    <a:pt x="164" y="281"/>
                  </a:cubicBezTo>
                  <a:cubicBezTo>
                    <a:pt x="185" y="281"/>
                    <a:pt x="207" y="276"/>
                    <a:pt x="228" y="265"/>
                  </a:cubicBezTo>
                  <a:cubicBezTo>
                    <a:pt x="235" y="261"/>
                    <a:pt x="243" y="256"/>
                    <a:pt x="250" y="252"/>
                  </a:cubicBezTo>
                  <a:cubicBezTo>
                    <a:pt x="328" y="209"/>
                    <a:pt x="337" y="99"/>
                    <a:pt x="276" y="38"/>
                  </a:cubicBezTo>
                  <a:cubicBezTo>
                    <a:pt x="249" y="12"/>
                    <a:pt x="215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25400" y="2776638"/>
              <a:ext cx="42953" cy="33116"/>
            </a:xfrm>
            <a:custGeom>
              <a:avLst/>
              <a:gdLst/>
              <a:ahLst/>
              <a:cxnLst/>
              <a:rect l="l" t="t" r="r" b="b"/>
              <a:pathLst>
                <a:path w="882" h="680" extrusionOk="0">
                  <a:moveTo>
                    <a:pt x="439" y="0"/>
                  </a:moveTo>
                  <a:cubicBezTo>
                    <a:pt x="1" y="0"/>
                    <a:pt x="7" y="680"/>
                    <a:pt x="445" y="680"/>
                  </a:cubicBezTo>
                  <a:cubicBezTo>
                    <a:pt x="882" y="680"/>
                    <a:pt x="876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681715" y="2810096"/>
              <a:ext cx="17970" cy="1616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171" y="1"/>
                  </a:moveTo>
                  <a:cubicBezTo>
                    <a:pt x="84" y="1"/>
                    <a:pt x="1" y="73"/>
                    <a:pt x="2" y="168"/>
                  </a:cubicBezTo>
                  <a:cubicBezTo>
                    <a:pt x="5" y="264"/>
                    <a:pt x="84" y="332"/>
                    <a:pt x="170" y="332"/>
                  </a:cubicBezTo>
                  <a:cubicBezTo>
                    <a:pt x="198" y="332"/>
                    <a:pt x="226" y="325"/>
                    <a:pt x="253" y="310"/>
                  </a:cubicBezTo>
                  <a:lnTo>
                    <a:pt x="264" y="304"/>
                  </a:lnTo>
                  <a:cubicBezTo>
                    <a:pt x="368" y="242"/>
                    <a:pt x="364" y="89"/>
                    <a:pt x="261" y="29"/>
                  </a:cubicBezTo>
                  <a:lnTo>
                    <a:pt x="251" y="23"/>
                  </a:lnTo>
                  <a:cubicBezTo>
                    <a:pt x="225" y="8"/>
                    <a:pt x="19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761829" y="2829284"/>
              <a:ext cx="14659" cy="11250"/>
            </a:xfrm>
            <a:custGeom>
              <a:avLst/>
              <a:gdLst/>
              <a:ahLst/>
              <a:cxnLst/>
              <a:rect l="l" t="t" r="r" b="b"/>
              <a:pathLst>
                <a:path w="301" h="231" extrusionOk="0">
                  <a:moveTo>
                    <a:pt x="149" y="0"/>
                  </a:moveTo>
                  <a:cubicBezTo>
                    <a:pt x="0" y="0"/>
                    <a:pt x="3" y="231"/>
                    <a:pt x="151" y="231"/>
                  </a:cubicBezTo>
                  <a:cubicBezTo>
                    <a:pt x="300" y="231"/>
                    <a:pt x="2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704264" y="2844041"/>
              <a:ext cx="17776" cy="14902"/>
            </a:xfrm>
            <a:custGeom>
              <a:avLst/>
              <a:gdLst/>
              <a:ahLst/>
              <a:cxnLst/>
              <a:rect l="l" t="t" r="r" b="b"/>
              <a:pathLst>
                <a:path w="365" h="306" extrusionOk="0">
                  <a:moveTo>
                    <a:pt x="208" y="0"/>
                  </a:moveTo>
                  <a:cubicBezTo>
                    <a:pt x="196" y="0"/>
                    <a:pt x="184" y="2"/>
                    <a:pt x="172" y="5"/>
                  </a:cubicBezTo>
                  <a:cubicBezTo>
                    <a:pt x="164" y="6"/>
                    <a:pt x="156" y="9"/>
                    <a:pt x="149" y="11"/>
                  </a:cubicBezTo>
                  <a:cubicBezTo>
                    <a:pt x="46" y="49"/>
                    <a:pt x="1" y="179"/>
                    <a:pt x="85" y="262"/>
                  </a:cubicBezTo>
                  <a:cubicBezTo>
                    <a:pt x="115" y="292"/>
                    <a:pt x="150" y="305"/>
                    <a:pt x="185" y="305"/>
                  </a:cubicBezTo>
                  <a:cubicBezTo>
                    <a:pt x="249" y="305"/>
                    <a:pt x="310" y="261"/>
                    <a:pt x="335" y="194"/>
                  </a:cubicBezTo>
                  <a:cubicBezTo>
                    <a:pt x="339" y="187"/>
                    <a:pt x="341" y="180"/>
                    <a:pt x="342" y="172"/>
                  </a:cubicBezTo>
                  <a:cubicBezTo>
                    <a:pt x="364" y="82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789395" y="2851248"/>
              <a:ext cx="15097" cy="14610"/>
            </a:xfrm>
            <a:custGeom>
              <a:avLst/>
              <a:gdLst/>
              <a:ahLst/>
              <a:cxnLst/>
              <a:rect l="l" t="t" r="r" b="b"/>
              <a:pathLst>
                <a:path w="310" h="300" extrusionOk="0">
                  <a:moveTo>
                    <a:pt x="154" y="0"/>
                  </a:moveTo>
                  <a:cubicBezTo>
                    <a:pt x="76" y="0"/>
                    <a:pt x="1" y="70"/>
                    <a:pt x="6" y="151"/>
                  </a:cubicBezTo>
                  <a:cubicBezTo>
                    <a:pt x="7" y="233"/>
                    <a:pt x="75" y="299"/>
                    <a:pt x="157" y="300"/>
                  </a:cubicBezTo>
                  <a:cubicBezTo>
                    <a:pt x="235" y="300"/>
                    <a:pt x="309" y="229"/>
                    <a:pt x="306" y="149"/>
                  </a:cubicBezTo>
                  <a:cubicBezTo>
                    <a:pt x="303" y="67"/>
                    <a:pt x="236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22512" y="2863473"/>
              <a:ext cx="17532" cy="15146"/>
            </a:xfrm>
            <a:custGeom>
              <a:avLst/>
              <a:gdLst/>
              <a:ahLst/>
              <a:cxnLst/>
              <a:rect l="l" t="t" r="r" b="b"/>
              <a:pathLst>
                <a:path w="360" h="311" extrusionOk="0">
                  <a:moveTo>
                    <a:pt x="159" y="0"/>
                  </a:moveTo>
                  <a:cubicBezTo>
                    <a:pt x="78" y="0"/>
                    <a:pt x="0" y="73"/>
                    <a:pt x="5" y="157"/>
                  </a:cubicBezTo>
                  <a:cubicBezTo>
                    <a:pt x="8" y="242"/>
                    <a:pt x="77" y="310"/>
                    <a:pt x="162" y="311"/>
                  </a:cubicBezTo>
                  <a:cubicBezTo>
                    <a:pt x="190" y="311"/>
                    <a:pt x="218" y="307"/>
                    <a:pt x="246" y="302"/>
                  </a:cubicBezTo>
                  <a:cubicBezTo>
                    <a:pt x="309" y="293"/>
                    <a:pt x="360" y="216"/>
                    <a:pt x="356" y="154"/>
                  </a:cubicBezTo>
                  <a:cubicBezTo>
                    <a:pt x="353" y="93"/>
                    <a:pt x="310" y="18"/>
                    <a:pt x="243" y="7"/>
                  </a:cubicBezTo>
                  <a:cubicBezTo>
                    <a:pt x="215" y="3"/>
                    <a:pt x="187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920744" y="2889333"/>
              <a:ext cx="11932" cy="10665"/>
            </a:xfrm>
            <a:custGeom>
              <a:avLst/>
              <a:gdLst/>
              <a:ahLst/>
              <a:cxnLst/>
              <a:rect l="l" t="t" r="r" b="b"/>
              <a:pathLst>
                <a:path w="245" h="219" extrusionOk="0">
                  <a:moveTo>
                    <a:pt x="114" y="1"/>
                  </a:moveTo>
                  <a:cubicBezTo>
                    <a:pt x="56" y="1"/>
                    <a:pt x="1" y="42"/>
                    <a:pt x="1" y="111"/>
                  </a:cubicBezTo>
                  <a:cubicBezTo>
                    <a:pt x="1" y="179"/>
                    <a:pt x="56" y="219"/>
                    <a:pt x="113" y="219"/>
                  </a:cubicBezTo>
                  <a:cubicBezTo>
                    <a:pt x="141" y="219"/>
                    <a:pt x="170" y="209"/>
                    <a:pt x="193" y="189"/>
                  </a:cubicBezTo>
                  <a:lnTo>
                    <a:pt x="209" y="176"/>
                  </a:lnTo>
                  <a:cubicBezTo>
                    <a:pt x="245" y="144"/>
                    <a:pt x="243" y="75"/>
                    <a:pt x="208" y="43"/>
                  </a:cubicBezTo>
                  <a:lnTo>
                    <a:pt x="192" y="30"/>
                  </a:lnTo>
                  <a:cubicBezTo>
                    <a:pt x="169" y="10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000858" y="2884755"/>
              <a:ext cx="15730" cy="14318"/>
            </a:xfrm>
            <a:custGeom>
              <a:avLst/>
              <a:gdLst/>
              <a:ahLst/>
              <a:cxnLst/>
              <a:rect l="l" t="t" r="r" b="b"/>
              <a:pathLst>
                <a:path w="323" h="294" extrusionOk="0">
                  <a:moveTo>
                    <a:pt x="153" y="1"/>
                  </a:moveTo>
                  <a:cubicBezTo>
                    <a:pt x="147" y="1"/>
                    <a:pt x="140" y="1"/>
                    <a:pt x="132" y="2"/>
                  </a:cubicBezTo>
                  <a:cubicBezTo>
                    <a:pt x="67" y="11"/>
                    <a:pt x="16" y="63"/>
                    <a:pt x="9" y="128"/>
                  </a:cubicBezTo>
                  <a:cubicBezTo>
                    <a:pt x="0" y="187"/>
                    <a:pt x="29" y="245"/>
                    <a:pt x="79" y="275"/>
                  </a:cubicBezTo>
                  <a:cubicBezTo>
                    <a:pt x="100" y="287"/>
                    <a:pt x="128" y="294"/>
                    <a:pt x="155" y="294"/>
                  </a:cubicBezTo>
                  <a:cubicBezTo>
                    <a:pt x="195" y="294"/>
                    <a:pt x="234" y="280"/>
                    <a:pt x="257" y="250"/>
                  </a:cubicBezTo>
                  <a:lnTo>
                    <a:pt x="265" y="242"/>
                  </a:lnTo>
                  <a:cubicBezTo>
                    <a:pt x="298" y="199"/>
                    <a:pt x="323" y="128"/>
                    <a:pt x="284" y="77"/>
                  </a:cubicBezTo>
                  <a:lnTo>
                    <a:pt x="280" y="71"/>
                  </a:lnTo>
                  <a:cubicBezTo>
                    <a:pt x="246" y="28"/>
                    <a:pt x="20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075031" y="2882125"/>
              <a:ext cx="16266" cy="13977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141" y="0"/>
                  </a:moveTo>
                  <a:cubicBezTo>
                    <a:pt x="67" y="0"/>
                    <a:pt x="1" y="70"/>
                    <a:pt x="1" y="146"/>
                  </a:cubicBezTo>
                  <a:cubicBezTo>
                    <a:pt x="1" y="220"/>
                    <a:pt x="68" y="287"/>
                    <a:pt x="142" y="287"/>
                  </a:cubicBezTo>
                  <a:cubicBezTo>
                    <a:pt x="155" y="287"/>
                    <a:pt x="168" y="284"/>
                    <a:pt x="182" y="280"/>
                  </a:cubicBezTo>
                  <a:lnTo>
                    <a:pt x="208" y="272"/>
                  </a:lnTo>
                  <a:cubicBezTo>
                    <a:pt x="334" y="231"/>
                    <a:pt x="332" y="53"/>
                    <a:pt x="205" y="16"/>
                  </a:cubicBezTo>
                  <a:lnTo>
                    <a:pt x="179" y="6"/>
                  </a:lnTo>
                  <a:cubicBezTo>
                    <a:pt x="167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105957" y="2920210"/>
              <a:ext cx="13198" cy="10178"/>
            </a:xfrm>
            <a:custGeom>
              <a:avLst/>
              <a:gdLst/>
              <a:ahLst/>
              <a:cxnLst/>
              <a:rect l="l" t="t" r="r" b="b"/>
              <a:pathLst>
                <a:path w="271" h="209" extrusionOk="0">
                  <a:moveTo>
                    <a:pt x="135" y="0"/>
                  </a:moveTo>
                  <a:cubicBezTo>
                    <a:pt x="0" y="0"/>
                    <a:pt x="2" y="209"/>
                    <a:pt x="137" y="209"/>
                  </a:cubicBezTo>
                  <a:cubicBezTo>
                    <a:pt x="270" y="209"/>
                    <a:pt x="269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124853" y="2863813"/>
              <a:ext cx="11542" cy="8912"/>
            </a:xfrm>
            <a:custGeom>
              <a:avLst/>
              <a:gdLst/>
              <a:ahLst/>
              <a:cxnLst/>
              <a:rect l="l" t="t" r="r" b="b"/>
              <a:pathLst>
                <a:path w="237" h="183" extrusionOk="0">
                  <a:moveTo>
                    <a:pt x="118" y="0"/>
                  </a:moveTo>
                  <a:cubicBezTo>
                    <a:pt x="0" y="0"/>
                    <a:pt x="2" y="182"/>
                    <a:pt x="119" y="182"/>
                  </a:cubicBezTo>
                  <a:cubicBezTo>
                    <a:pt x="237" y="182"/>
                    <a:pt x="236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100259" y="2883927"/>
              <a:ext cx="70469" cy="36866"/>
            </a:xfrm>
            <a:custGeom>
              <a:avLst/>
              <a:gdLst/>
              <a:ahLst/>
              <a:cxnLst/>
              <a:rect l="l" t="t" r="r" b="b"/>
              <a:pathLst>
                <a:path w="1447" h="757" extrusionOk="0">
                  <a:moveTo>
                    <a:pt x="1042" y="0"/>
                  </a:moveTo>
                  <a:cubicBezTo>
                    <a:pt x="866" y="0"/>
                    <a:pt x="762" y="111"/>
                    <a:pt x="728" y="242"/>
                  </a:cubicBezTo>
                  <a:cubicBezTo>
                    <a:pt x="720" y="230"/>
                    <a:pt x="712" y="219"/>
                    <a:pt x="704" y="209"/>
                  </a:cubicBezTo>
                  <a:cubicBezTo>
                    <a:pt x="641" y="126"/>
                    <a:pt x="560" y="95"/>
                    <a:pt x="457" y="87"/>
                  </a:cubicBezTo>
                  <a:cubicBezTo>
                    <a:pt x="454" y="87"/>
                    <a:pt x="450" y="87"/>
                    <a:pt x="447" y="87"/>
                  </a:cubicBezTo>
                  <a:cubicBezTo>
                    <a:pt x="407" y="87"/>
                    <a:pt x="368" y="93"/>
                    <a:pt x="331" y="106"/>
                  </a:cubicBezTo>
                  <a:cubicBezTo>
                    <a:pt x="213" y="143"/>
                    <a:pt x="125" y="239"/>
                    <a:pt x="99" y="360"/>
                  </a:cubicBezTo>
                  <a:cubicBezTo>
                    <a:pt x="44" y="380"/>
                    <a:pt x="0" y="433"/>
                    <a:pt x="4" y="493"/>
                  </a:cubicBezTo>
                  <a:cubicBezTo>
                    <a:pt x="2" y="572"/>
                    <a:pt x="65" y="634"/>
                    <a:pt x="141" y="634"/>
                  </a:cubicBezTo>
                  <a:cubicBezTo>
                    <a:pt x="149" y="634"/>
                    <a:pt x="157" y="634"/>
                    <a:pt x="165" y="632"/>
                  </a:cubicBezTo>
                  <a:cubicBezTo>
                    <a:pt x="209" y="687"/>
                    <a:pt x="269" y="726"/>
                    <a:pt x="336" y="746"/>
                  </a:cubicBezTo>
                  <a:cubicBezTo>
                    <a:pt x="362" y="753"/>
                    <a:pt x="391" y="757"/>
                    <a:pt x="421" y="757"/>
                  </a:cubicBezTo>
                  <a:cubicBezTo>
                    <a:pt x="510" y="757"/>
                    <a:pt x="606" y="725"/>
                    <a:pt x="660" y="658"/>
                  </a:cubicBezTo>
                  <a:cubicBezTo>
                    <a:pt x="698" y="613"/>
                    <a:pt x="730" y="562"/>
                    <a:pt x="754" y="506"/>
                  </a:cubicBezTo>
                  <a:cubicBezTo>
                    <a:pt x="780" y="563"/>
                    <a:pt x="824" y="610"/>
                    <a:pt x="878" y="642"/>
                  </a:cubicBezTo>
                  <a:cubicBezTo>
                    <a:pt x="874" y="691"/>
                    <a:pt x="904" y="744"/>
                    <a:pt x="967" y="744"/>
                  </a:cubicBezTo>
                  <a:cubicBezTo>
                    <a:pt x="968" y="744"/>
                    <a:pt x="969" y="744"/>
                    <a:pt x="970" y="744"/>
                  </a:cubicBezTo>
                  <a:cubicBezTo>
                    <a:pt x="1006" y="744"/>
                    <a:pt x="1040" y="721"/>
                    <a:pt x="1051" y="686"/>
                  </a:cubicBezTo>
                  <a:cubicBezTo>
                    <a:pt x="1168" y="685"/>
                    <a:pt x="1252" y="635"/>
                    <a:pt x="1306" y="562"/>
                  </a:cubicBezTo>
                  <a:cubicBezTo>
                    <a:pt x="1311" y="556"/>
                    <a:pt x="1315" y="549"/>
                    <a:pt x="1320" y="543"/>
                  </a:cubicBezTo>
                  <a:cubicBezTo>
                    <a:pt x="1446" y="342"/>
                    <a:pt x="1354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329255" y="2736313"/>
              <a:ext cx="86540" cy="81767"/>
            </a:xfrm>
            <a:custGeom>
              <a:avLst/>
              <a:gdLst/>
              <a:ahLst/>
              <a:cxnLst/>
              <a:rect l="l" t="t" r="r" b="b"/>
              <a:pathLst>
                <a:path w="1777" h="1679" extrusionOk="0">
                  <a:moveTo>
                    <a:pt x="1257" y="0"/>
                  </a:moveTo>
                  <a:cubicBezTo>
                    <a:pt x="917" y="0"/>
                    <a:pt x="847" y="411"/>
                    <a:pt x="1037" y="594"/>
                  </a:cubicBezTo>
                  <a:cubicBezTo>
                    <a:pt x="974" y="652"/>
                    <a:pt x="938" y="733"/>
                    <a:pt x="938" y="820"/>
                  </a:cubicBezTo>
                  <a:cubicBezTo>
                    <a:pt x="904" y="822"/>
                    <a:pt x="869" y="832"/>
                    <a:pt x="837" y="845"/>
                  </a:cubicBezTo>
                  <a:cubicBezTo>
                    <a:pt x="807" y="805"/>
                    <a:pt x="761" y="780"/>
                    <a:pt x="710" y="777"/>
                  </a:cubicBezTo>
                  <a:lnTo>
                    <a:pt x="701" y="777"/>
                  </a:lnTo>
                  <a:cubicBezTo>
                    <a:pt x="648" y="695"/>
                    <a:pt x="557" y="636"/>
                    <a:pt x="430" y="636"/>
                  </a:cubicBezTo>
                  <a:cubicBezTo>
                    <a:pt x="30" y="636"/>
                    <a:pt x="1" y="1202"/>
                    <a:pt x="334" y="1300"/>
                  </a:cubicBezTo>
                  <a:cubicBezTo>
                    <a:pt x="333" y="1334"/>
                    <a:pt x="337" y="1368"/>
                    <a:pt x="348" y="1401"/>
                  </a:cubicBezTo>
                  <a:cubicBezTo>
                    <a:pt x="378" y="1490"/>
                    <a:pt x="436" y="1583"/>
                    <a:pt x="523" y="1625"/>
                  </a:cubicBezTo>
                  <a:cubicBezTo>
                    <a:pt x="594" y="1657"/>
                    <a:pt x="645" y="1678"/>
                    <a:pt x="724" y="1678"/>
                  </a:cubicBezTo>
                  <a:cubicBezTo>
                    <a:pt x="726" y="1678"/>
                    <a:pt x="728" y="1678"/>
                    <a:pt x="730" y="1678"/>
                  </a:cubicBezTo>
                  <a:cubicBezTo>
                    <a:pt x="801" y="1677"/>
                    <a:pt x="873" y="1657"/>
                    <a:pt x="934" y="1619"/>
                  </a:cubicBezTo>
                  <a:cubicBezTo>
                    <a:pt x="976" y="1592"/>
                    <a:pt x="1013" y="1558"/>
                    <a:pt x="1042" y="1517"/>
                  </a:cubicBezTo>
                  <a:cubicBezTo>
                    <a:pt x="1243" y="1491"/>
                    <a:pt x="1338" y="1319"/>
                    <a:pt x="1329" y="1150"/>
                  </a:cubicBezTo>
                  <a:cubicBezTo>
                    <a:pt x="1341" y="1147"/>
                    <a:pt x="1351" y="1144"/>
                    <a:pt x="1362" y="1140"/>
                  </a:cubicBezTo>
                  <a:lnTo>
                    <a:pt x="1362" y="1140"/>
                  </a:lnTo>
                  <a:cubicBezTo>
                    <a:pt x="1360" y="1150"/>
                    <a:pt x="1358" y="1159"/>
                    <a:pt x="1357" y="1170"/>
                  </a:cubicBezTo>
                  <a:cubicBezTo>
                    <a:pt x="1358" y="1247"/>
                    <a:pt x="1422" y="1298"/>
                    <a:pt x="1491" y="1298"/>
                  </a:cubicBezTo>
                  <a:cubicBezTo>
                    <a:pt x="1513" y="1298"/>
                    <a:pt x="1535" y="1293"/>
                    <a:pt x="1556" y="1282"/>
                  </a:cubicBezTo>
                  <a:lnTo>
                    <a:pt x="1567" y="1276"/>
                  </a:lnTo>
                  <a:cubicBezTo>
                    <a:pt x="1649" y="1231"/>
                    <a:pt x="1645" y="1104"/>
                    <a:pt x="1566" y="1060"/>
                  </a:cubicBezTo>
                  <a:lnTo>
                    <a:pt x="1554" y="1055"/>
                  </a:lnTo>
                  <a:cubicBezTo>
                    <a:pt x="1542" y="1049"/>
                    <a:pt x="1527" y="1044"/>
                    <a:pt x="1513" y="1041"/>
                  </a:cubicBezTo>
                  <a:cubicBezTo>
                    <a:pt x="1569" y="983"/>
                    <a:pt x="1599" y="905"/>
                    <a:pt x="1596" y="824"/>
                  </a:cubicBezTo>
                  <a:cubicBezTo>
                    <a:pt x="1596" y="814"/>
                    <a:pt x="1593" y="803"/>
                    <a:pt x="1592" y="794"/>
                  </a:cubicBezTo>
                  <a:cubicBezTo>
                    <a:pt x="1596" y="794"/>
                    <a:pt x="1600" y="795"/>
                    <a:pt x="1605" y="795"/>
                  </a:cubicBezTo>
                  <a:cubicBezTo>
                    <a:pt x="1693" y="794"/>
                    <a:pt x="1776" y="714"/>
                    <a:pt x="1771" y="624"/>
                  </a:cubicBezTo>
                  <a:cubicBezTo>
                    <a:pt x="1769" y="532"/>
                    <a:pt x="1694" y="458"/>
                    <a:pt x="1601" y="457"/>
                  </a:cubicBezTo>
                  <a:cubicBezTo>
                    <a:pt x="1591" y="457"/>
                    <a:pt x="1580" y="458"/>
                    <a:pt x="1570" y="461"/>
                  </a:cubicBezTo>
                  <a:cubicBezTo>
                    <a:pt x="1633" y="262"/>
                    <a:pt x="1529" y="0"/>
                    <a:pt x="1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253134" y="2812969"/>
              <a:ext cx="13587" cy="10471"/>
            </a:xfrm>
            <a:custGeom>
              <a:avLst/>
              <a:gdLst/>
              <a:ahLst/>
              <a:cxnLst/>
              <a:rect l="l" t="t" r="r" b="b"/>
              <a:pathLst>
                <a:path w="279" h="215" extrusionOk="0">
                  <a:moveTo>
                    <a:pt x="139" y="1"/>
                  </a:moveTo>
                  <a:cubicBezTo>
                    <a:pt x="1" y="1"/>
                    <a:pt x="2" y="215"/>
                    <a:pt x="140" y="215"/>
                  </a:cubicBezTo>
                  <a:cubicBezTo>
                    <a:pt x="278" y="215"/>
                    <a:pt x="277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133181" y="2814284"/>
              <a:ext cx="23766" cy="28441"/>
            </a:xfrm>
            <a:custGeom>
              <a:avLst/>
              <a:gdLst/>
              <a:ahLst/>
              <a:cxnLst/>
              <a:rect l="l" t="t" r="r" b="b"/>
              <a:pathLst>
                <a:path w="488" h="584" extrusionOk="0">
                  <a:moveTo>
                    <a:pt x="247" y="1"/>
                  </a:moveTo>
                  <a:cubicBezTo>
                    <a:pt x="125" y="1"/>
                    <a:pt x="9" y="110"/>
                    <a:pt x="16" y="237"/>
                  </a:cubicBezTo>
                  <a:cubicBezTo>
                    <a:pt x="18" y="266"/>
                    <a:pt x="25" y="297"/>
                    <a:pt x="37" y="326"/>
                  </a:cubicBezTo>
                  <a:cubicBezTo>
                    <a:pt x="12" y="353"/>
                    <a:pt x="0" y="389"/>
                    <a:pt x="0" y="425"/>
                  </a:cubicBezTo>
                  <a:cubicBezTo>
                    <a:pt x="3" y="482"/>
                    <a:pt x="33" y="534"/>
                    <a:pt x="81" y="564"/>
                  </a:cubicBezTo>
                  <a:cubicBezTo>
                    <a:pt x="105" y="577"/>
                    <a:pt x="134" y="584"/>
                    <a:pt x="164" y="584"/>
                  </a:cubicBezTo>
                  <a:cubicBezTo>
                    <a:pt x="207" y="584"/>
                    <a:pt x="251" y="569"/>
                    <a:pt x="276" y="537"/>
                  </a:cubicBezTo>
                  <a:lnTo>
                    <a:pt x="282" y="528"/>
                  </a:lnTo>
                  <a:cubicBezTo>
                    <a:pt x="300" y="507"/>
                    <a:pt x="313" y="482"/>
                    <a:pt x="319" y="454"/>
                  </a:cubicBezTo>
                  <a:cubicBezTo>
                    <a:pt x="412" y="422"/>
                    <a:pt x="487" y="333"/>
                    <a:pt x="482" y="232"/>
                  </a:cubicBezTo>
                  <a:cubicBezTo>
                    <a:pt x="475" y="104"/>
                    <a:pt x="37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021698" y="2257284"/>
              <a:ext cx="19724" cy="15194"/>
            </a:xfrm>
            <a:custGeom>
              <a:avLst/>
              <a:gdLst/>
              <a:ahLst/>
              <a:cxnLst/>
              <a:rect l="l" t="t" r="r" b="b"/>
              <a:pathLst>
                <a:path w="405" h="312" extrusionOk="0">
                  <a:moveTo>
                    <a:pt x="201" y="1"/>
                  </a:moveTo>
                  <a:cubicBezTo>
                    <a:pt x="1" y="1"/>
                    <a:pt x="4" y="312"/>
                    <a:pt x="204" y="312"/>
                  </a:cubicBezTo>
                  <a:cubicBezTo>
                    <a:pt x="404" y="312"/>
                    <a:pt x="402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085352" y="2269654"/>
              <a:ext cx="9204" cy="7110"/>
            </a:xfrm>
            <a:custGeom>
              <a:avLst/>
              <a:gdLst/>
              <a:ahLst/>
              <a:cxnLst/>
              <a:rect l="l" t="t" r="r" b="b"/>
              <a:pathLst>
                <a:path w="189" h="146" extrusionOk="0">
                  <a:moveTo>
                    <a:pt x="93" y="0"/>
                  </a:moveTo>
                  <a:cubicBezTo>
                    <a:pt x="0" y="0"/>
                    <a:pt x="2" y="146"/>
                    <a:pt x="96" y="146"/>
                  </a:cubicBezTo>
                  <a:cubicBezTo>
                    <a:pt x="189" y="146"/>
                    <a:pt x="187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029637" y="2213062"/>
              <a:ext cx="26103" cy="20162"/>
            </a:xfrm>
            <a:custGeom>
              <a:avLst/>
              <a:gdLst/>
              <a:ahLst/>
              <a:cxnLst/>
              <a:rect l="l" t="t" r="r" b="b"/>
              <a:pathLst>
                <a:path w="536" h="414" extrusionOk="0">
                  <a:moveTo>
                    <a:pt x="266" y="1"/>
                  </a:moveTo>
                  <a:cubicBezTo>
                    <a:pt x="1" y="1"/>
                    <a:pt x="4" y="414"/>
                    <a:pt x="270" y="414"/>
                  </a:cubicBezTo>
                  <a:cubicBezTo>
                    <a:pt x="535" y="414"/>
                    <a:pt x="532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953564" y="2282121"/>
              <a:ext cx="17240" cy="15535"/>
            </a:xfrm>
            <a:custGeom>
              <a:avLst/>
              <a:gdLst/>
              <a:ahLst/>
              <a:cxnLst/>
              <a:rect l="l" t="t" r="r" b="b"/>
              <a:pathLst>
                <a:path w="354" h="319" extrusionOk="0">
                  <a:moveTo>
                    <a:pt x="176" y="0"/>
                  </a:moveTo>
                  <a:cubicBezTo>
                    <a:pt x="119" y="0"/>
                    <a:pt x="65" y="30"/>
                    <a:pt x="35" y="80"/>
                  </a:cubicBezTo>
                  <a:cubicBezTo>
                    <a:pt x="0" y="140"/>
                    <a:pt x="9" y="226"/>
                    <a:pt x="61" y="274"/>
                  </a:cubicBezTo>
                  <a:cubicBezTo>
                    <a:pt x="95" y="305"/>
                    <a:pt x="134" y="318"/>
                    <a:pt x="171" y="318"/>
                  </a:cubicBezTo>
                  <a:cubicBezTo>
                    <a:pt x="267" y="318"/>
                    <a:pt x="354" y="229"/>
                    <a:pt x="329" y="116"/>
                  </a:cubicBezTo>
                  <a:lnTo>
                    <a:pt x="327" y="110"/>
                  </a:lnTo>
                  <a:cubicBezTo>
                    <a:pt x="314" y="59"/>
                    <a:pt x="274" y="19"/>
                    <a:pt x="222" y="6"/>
                  </a:cubicBezTo>
                  <a:lnTo>
                    <a:pt x="216" y="5"/>
                  </a:lnTo>
                  <a:cubicBezTo>
                    <a:pt x="202" y="2"/>
                    <a:pt x="18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1903986" y="2234345"/>
              <a:ext cx="26931" cy="31412"/>
            </a:xfrm>
            <a:custGeom>
              <a:avLst/>
              <a:gdLst/>
              <a:ahLst/>
              <a:cxnLst/>
              <a:rect l="l" t="t" r="r" b="b"/>
              <a:pathLst>
                <a:path w="553" h="645" extrusionOk="0">
                  <a:moveTo>
                    <a:pt x="311" y="1"/>
                  </a:moveTo>
                  <a:cubicBezTo>
                    <a:pt x="304" y="1"/>
                    <a:pt x="298" y="1"/>
                    <a:pt x="291" y="2"/>
                  </a:cubicBezTo>
                  <a:lnTo>
                    <a:pt x="248" y="7"/>
                  </a:lnTo>
                  <a:cubicBezTo>
                    <a:pt x="180" y="14"/>
                    <a:pt x="122" y="32"/>
                    <a:pt x="72" y="82"/>
                  </a:cubicBezTo>
                  <a:cubicBezTo>
                    <a:pt x="27" y="128"/>
                    <a:pt x="1" y="192"/>
                    <a:pt x="1" y="258"/>
                  </a:cubicBezTo>
                  <a:cubicBezTo>
                    <a:pt x="4" y="322"/>
                    <a:pt x="26" y="389"/>
                    <a:pt x="76" y="434"/>
                  </a:cubicBezTo>
                  <a:cubicBezTo>
                    <a:pt x="90" y="447"/>
                    <a:pt x="107" y="459"/>
                    <a:pt x="124" y="468"/>
                  </a:cubicBezTo>
                  <a:cubicBezTo>
                    <a:pt x="127" y="496"/>
                    <a:pt x="136" y="523"/>
                    <a:pt x="151" y="548"/>
                  </a:cubicBezTo>
                  <a:cubicBezTo>
                    <a:pt x="177" y="592"/>
                    <a:pt x="220" y="624"/>
                    <a:pt x="270" y="639"/>
                  </a:cubicBezTo>
                  <a:cubicBezTo>
                    <a:pt x="286" y="643"/>
                    <a:pt x="302" y="645"/>
                    <a:pt x="317" y="645"/>
                  </a:cubicBezTo>
                  <a:cubicBezTo>
                    <a:pt x="370" y="645"/>
                    <a:pt x="417" y="621"/>
                    <a:pt x="461" y="585"/>
                  </a:cubicBezTo>
                  <a:lnTo>
                    <a:pt x="485" y="566"/>
                  </a:lnTo>
                  <a:cubicBezTo>
                    <a:pt x="542" y="522"/>
                    <a:pt x="553" y="422"/>
                    <a:pt x="524" y="357"/>
                  </a:cubicBezTo>
                  <a:cubicBezTo>
                    <a:pt x="540" y="324"/>
                    <a:pt x="547" y="289"/>
                    <a:pt x="546" y="253"/>
                  </a:cubicBezTo>
                  <a:cubicBezTo>
                    <a:pt x="540" y="134"/>
                    <a:pt x="442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969246" y="2201423"/>
              <a:ext cx="22061" cy="18457"/>
            </a:xfrm>
            <a:custGeom>
              <a:avLst/>
              <a:gdLst/>
              <a:ahLst/>
              <a:cxnLst/>
              <a:rect l="l" t="t" r="r" b="b"/>
              <a:pathLst>
                <a:path w="453" h="379" extrusionOk="0">
                  <a:moveTo>
                    <a:pt x="219" y="0"/>
                  </a:moveTo>
                  <a:cubicBezTo>
                    <a:pt x="188" y="0"/>
                    <a:pt x="156" y="8"/>
                    <a:pt x="126" y="27"/>
                  </a:cubicBezTo>
                  <a:cubicBezTo>
                    <a:pt x="1" y="101"/>
                    <a:pt x="3" y="282"/>
                    <a:pt x="129" y="354"/>
                  </a:cubicBezTo>
                  <a:cubicBezTo>
                    <a:pt x="158" y="371"/>
                    <a:pt x="187" y="378"/>
                    <a:pt x="217" y="378"/>
                  </a:cubicBezTo>
                  <a:cubicBezTo>
                    <a:pt x="251" y="378"/>
                    <a:pt x="286" y="368"/>
                    <a:pt x="321" y="353"/>
                  </a:cubicBezTo>
                  <a:lnTo>
                    <a:pt x="332" y="348"/>
                  </a:lnTo>
                  <a:cubicBezTo>
                    <a:pt x="453" y="292"/>
                    <a:pt x="448" y="85"/>
                    <a:pt x="329" y="30"/>
                  </a:cubicBezTo>
                  <a:lnTo>
                    <a:pt x="317" y="25"/>
                  </a:lnTo>
                  <a:cubicBezTo>
                    <a:pt x="285" y="9"/>
                    <a:pt x="25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904960" y="2287138"/>
              <a:ext cx="12662" cy="10227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32" y="1"/>
                  </a:moveTo>
                  <a:cubicBezTo>
                    <a:pt x="117" y="1"/>
                    <a:pt x="102" y="5"/>
                    <a:pt x="88" y="15"/>
                  </a:cubicBezTo>
                  <a:lnTo>
                    <a:pt x="66" y="31"/>
                  </a:lnTo>
                  <a:cubicBezTo>
                    <a:pt x="18" y="68"/>
                    <a:pt x="1" y="137"/>
                    <a:pt x="48" y="183"/>
                  </a:cubicBezTo>
                  <a:cubicBezTo>
                    <a:pt x="67" y="201"/>
                    <a:pt x="89" y="210"/>
                    <a:pt x="111" y="210"/>
                  </a:cubicBezTo>
                  <a:cubicBezTo>
                    <a:pt x="144" y="210"/>
                    <a:pt x="177" y="191"/>
                    <a:pt x="200" y="162"/>
                  </a:cubicBezTo>
                  <a:lnTo>
                    <a:pt x="214" y="141"/>
                  </a:lnTo>
                  <a:cubicBezTo>
                    <a:pt x="259" y="82"/>
                    <a:pt x="196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703919" y="2204150"/>
              <a:ext cx="24058" cy="18555"/>
            </a:xfrm>
            <a:custGeom>
              <a:avLst/>
              <a:gdLst/>
              <a:ahLst/>
              <a:cxnLst/>
              <a:rect l="l" t="t" r="r" b="b"/>
              <a:pathLst>
                <a:path w="494" h="381" extrusionOk="0">
                  <a:moveTo>
                    <a:pt x="246" y="1"/>
                  </a:moveTo>
                  <a:cubicBezTo>
                    <a:pt x="0" y="1"/>
                    <a:pt x="4" y="380"/>
                    <a:pt x="249" y="380"/>
                  </a:cubicBezTo>
                  <a:cubicBezTo>
                    <a:pt x="493" y="380"/>
                    <a:pt x="49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781208" y="2184426"/>
              <a:ext cx="17678" cy="16363"/>
            </a:xfrm>
            <a:custGeom>
              <a:avLst/>
              <a:gdLst/>
              <a:ahLst/>
              <a:cxnLst/>
              <a:rect l="l" t="t" r="r" b="b"/>
              <a:pathLst>
                <a:path w="363" h="336" extrusionOk="0">
                  <a:moveTo>
                    <a:pt x="173" y="1"/>
                  </a:moveTo>
                  <a:cubicBezTo>
                    <a:pt x="151" y="1"/>
                    <a:pt x="128" y="5"/>
                    <a:pt x="107" y="14"/>
                  </a:cubicBezTo>
                  <a:cubicBezTo>
                    <a:pt x="47" y="39"/>
                    <a:pt x="1" y="102"/>
                    <a:pt x="5" y="169"/>
                  </a:cubicBezTo>
                  <a:cubicBezTo>
                    <a:pt x="7" y="228"/>
                    <a:pt x="38" y="283"/>
                    <a:pt x="89" y="314"/>
                  </a:cubicBezTo>
                  <a:cubicBezTo>
                    <a:pt x="115" y="329"/>
                    <a:pt x="142" y="335"/>
                    <a:pt x="169" y="335"/>
                  </a:cubicBezTo>
                  <a:cubicBezTo>
                    <a:pt x="214" y="335"/>
                    <a:pt x="258" y="317"/>
                    <a:pt x="294" y="285"/>
                  </a:cubicBezTo>
                  <a:lnTo>
                    <a:pt x="301" y="280"/>
                  </a:lnTo>
                  <a:cubicBezTo>
                    <a:pt x="363" y="225"/>
                    <a:pt x="360" y="108"/>
                    <a:pt x="299" y="55"/>
                  </a:cubicBezTo>
                  <a:lnTo>
                    <a:pt x="291" y="47"/>
                  </a:lnTo>
                  <a:cubicBezTo>
                    <a:pt x="259" y="17"/>
                    <a:pt x="21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872671" y="2194945"/>
              <a:ext cx="13587" cy="9204"/>
            </a:xfrm>
            <a:custGeom>
              <a:avLst/>
              <a:gdLst/>
              <a:ahLst/>
              <a:cxnLst/>
              <a:rect l="l" t="t" r="r" b="b"/>
              <a:pathLst>
                <a:path w="279" h="189" extrusionOk="0">
                  <a:moveTo>
                    <a:pt x="121" y="0"/>
                  </a:moveTo>
                  <a:cubicBezTo>
                    <a:pt x="1" y="0"/>
                    <a:pt x="3" y="188"/>
                    <a:pt x="124" y="188"/>
                  </a:cubicBezTo>
                  <a:cubicBezTo>
                    <a:pt x="145" y="187"/>
                    <a:pt x="168" y="186"/>
                    <a:pt x="190" y="183"/>
                  </a:cubicBezTo>
                  <a:cubicBezTo>
                    <a:pt x="278" y="168"/>
                    <a:pt x="276" y="19"/>
                    <a:pt x="189" y="6"/>
                  </a:cubicBezTo>
                  <a:cubicBezTo>
                    <a:pt x="166" y="3"/>
                    <a:pt x="144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794261" y="2250465"/>
              <a:ext cx="23522" cy="19675"/>
            </a:xfrm>
            <a:custGeom>
              <a:avLst/>
              <a:gdLst/>
              <a:ahLst/>
              <a:cxnLst/>
              <a:rect l="l" t="t" r="r" b="b"/>
              <a:pathLst>
                <a:path w="483" h="404" extrusionOk="0">
                  <a:moveTo>
                    <a:pt x="265" y="1"/>
                  </a:moveTo>
                  <a:cubicBezTo>
                    <a:pt x="232" y="1"/>
                    <a:pt x="198" y="9"/>
                    <a:pt x="165" y="26"/>
                  </a:cubicBezTo>
                  <a:lnTo>
                    <a:pt x="122" y="47"/>
                  </a:lnTo>
                  <a:cubicBezTo>
                    <a:pt x="32" y="93"/>
                    <a:pt x="1" y="229"/>
                    <a:pt x="56" y="311"/>
                  </a:cubicBezTo>
                  <a:cubicBezTo>
                    <a:pt x="95" y="373"/>
                    <a:pt x="156" y="404"/>
                    <a:pt x="220" y="404"/>
                  </a:cubicBezTo>
                  <a:cubicBezTo>
                    <a:pt x="253" y="404"/>
                    <a:pt x="287" y="396"/>
                    <a:pt x="320" y="379"/>
                  </a:cubicBezTo>
                  <a:lnTo>
                    <a:pt x="363" y="356"/>
                  </a:lnTo>
                  <a:cubicBezTo>
                    <a:pt x="452" y="311"/>
                    <a:pt x="483" y="175"/>
                    <a:pt x="429" y="92"/>
                  </a:cubicBezTo>
                  <a:cubicBezTo>
                    <a:pt x="389" y="32"/>
                    <a:pt x="32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515345" y="2236683"/>
              <a:ext cx="16801" cy="14707"/>
            </a:xfrm>
            <a:custGeom>
              <a:avLst/>
              <a:gdLst/>
              <a:ahLst/>
              <a:cxnLst/>
              <a:rect l="l" t="t" r="r" b="b"/>
              <a:pathLst>
                <a:path w="345" h="302" extrusionOk="0">
                  <a:moveTo>
                    <a:pt x="150" y="0"/>
                  </a:moveTo>
                  <a:cubicBezTo>
                    <a:pt x="71" y="0"/>
                    <a:pt x="1" y="72"/>
                    <a:pt x="1" y="151"/>
                  </a:cubicBezTo>
                  <a:cubicBezTo>
                    <a:pt x="2" y="232"/>
                    <a:pt x="73" y="302"/>
                    <a:pt x="152" y="302"/>
                  </a:cubicBezTo>
                  <a:cubicBezTo>
                    <a:pt x="165" y="302"/>
                    <a:pt x="179" y="300"/>
                    <a:pt x="193" y="295"/>
                  </a:cubicBezTo>
                  <a:lnTo>
                    <a:pt x="206" y="291"/>
                  </a:lnTo>
                  <a:cubicBezTo>
                    <a:pt x="345" y="247"/>
                    <a:pt x="339" y="55"/>
                    <a:pt x="203" y="10"/>
                  </a:cubicBezTo>
                  <a:lnTo>
                    <a:pt x="190" y="6"/>
                  </a:lnTo>
                  <a:cubicBezTo>
                    <a:pt x="177" y="2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549339" y="2194118"/>
              <a:ext cx="22451" cy="21866"/>
            </a:xfrm>
            <a:custGeom>
              <a:avLst/>
              <a:gdLst/>
              <a:ahLst/>
              <a:cxnLst/>
              <a:rect l="l" t="t" r="r" b="b"/>
              <a:pathLst>
                <a:path w="461" h="449" extrusionOk="0">
                  <a:moveTo>
                    <a:pt x="222" y="1"/>
                  </a:moveTo>
                  <a:cubicBezTo>
                    <a:pt x="105" y="1"/>
                    <a:pt x="1" y="109"/>
                    <a:pt x="2" y="227"/>
                  </a:cubicBezTo>
                  <a:cubicBezTo>
                    <a:pt x="3" y="344"/>
                    <a:pt x="107" y="449"/>
                    <a:pt x="223" y="449"/>
                  </a:cubicBezTo>
                  <a:cubicBezTo>
                    <a:pt x="243" y="449"/>
                    <a:pt x="264" y="446"/>
                    <a:pt x="285" y="439"/>
                  </a:cubicBezTo>
                  <a:lnTo>
                    <a:pt x="298" y="435"/>
                  </a:lnTo>
                  <a:cubicBezTo>
                    <a:pt x="386" y="405"/>
                    <a:pt x="461" y="321"/>
                    <a:pt x="456" y="223"/>
                  </a:cubicBezTo>
                  <a:cubicBezTo>
                    <a:pt x="451" y="127"/>
                    <a:pt x="387" y="42"/>
                    <a:pt x="294" y="15"/>
                  </a:cubicBezTo>
                  <a:lnTo>
                    <a:pt x="281" y="10"/>
                  </a:lnTo>
                  <a:cubicBezTo>
                    <a:pt x="261" y="4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565410" y="2271504"/>
              <a:ext cx="25227" cy="22792"/>
            </a:xfrm>
            <a:custGeom>
              <a:avLst/>
              <a:gdLst/>
              <a:ahLst/>
              <a:cxnLst/>
              <a:rect l="l" t="t" r="r" b="b"/>
              <a:pathLst>
                <a:path w="518" h="468" extrusionOk="0">
                  <a:moveTo>
                    <a:pt x="240" y="1"/>
                  </a:moveTo>
                  <a:cubicBezTo>
                    <a:pt x="116" y="1"/>
                    <a:pt x="0" y="99"/>
                    <a:pt x="1" y="237"/>
                  </a:cubicBezTo>
                  <a:cubicBezTo>
                    <a:pt x="2" y="374"/>
                    <a:pt x="117" y="468"/>
                    <a:pt x="240" y="468"/>
                  </a:cubicBezTo>
                  <a:cubicBezTo>
                    <a:pt x="279" y="468"/>
                    <a:pt x="320" y="458"/>
                    <a:pt x="357" y="437"/>
                  </a:cubicBezTo>
                  <a:lnTo>
                    <a:pt x="368" y="431"/>
                  </a:lnTo>
                  <a:cubicBezTo>
                    <a:pt x="518" y="349"/>
                    <a:pt x="512" y="118"/>
                    <a:pt x="364" y="36"/>
                  </a:cubicBezTo>
                  <a:lnTo>
                    <a:pt x="353" y="30"/>
                  </a:lnTo>
                  <a:cubicBezTo>
                    <a:pt x="317" y="10"/>
                    <a:pt x="278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333297" y="2251001"/>
              <a:ext cx="23619" cy="22158"/>
            </a:xfrm>
            <a:custGeom>
              <a:avLst/>
              <a:gdLst/>
              <a:ahLst/>
              <a:cxnLst/>
              <a:rect l="l" t="t" r="r" b="b"/>
              <a:pathLst>
                <a:path w="485" h="455" extrusionOk="0">
                  <a:moveTo>
                    <a:pt x="233" y="0"/>
                  </a:moveTo>
                  <a:cubicBezTo>
                    <a:pt x="114" y="0"/>
                    <a:pt x="1" y="107"/>
                    <a:pt x="8" y="230"/>
                  </a:cubicBezTo>
                  <a:cubicBezTo>
                    <a:pt x="14" y="353"/>
                    <a:pt x="109" y="455"/>
                    <a:pt x="236" y="455"/>
                  </a:cubicBezTo>
                  <a:lnTo>
                    <a:pt x="252" y="455"/>
                  </a:lnTo>
                  <a:cubicBezTo>
                    <a:pt x="371" y="455"/>
                    <a:pt x="484" y="348"/>
                    <a:pt x="477" y="226"/>
                  </a:cubicBezTo>
                  <a:cubicBezTo>
                    <a:pt x="471" y="104"/>
                    <a:pt x="37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438688" y="2240238"/>
              <a:ext cx="17191" cy="15974"/>
            </a:xfrm>
            <a:custGeom>
              <a:avLst/>
              <a:gdLst/>
              <a:ahLst/>
              <a:cxnLst/>
              <a:rect l="l" t="t" r="r" b="b"/>
              <a:pathLst>
                <a:path w="353" h="328" extrusionOk="0">
                  <a:moveTo>
                    <a:pt x="161" y="1"/>
                  </a:moveTo>
                  <a:cubicBezTo>
                    <a:pt x="78" y="1"/>
                    <a:pt x="1" y="83"/>
                    <a:pt x="5" y="167"/>
                  </a:cubicBezTo>
                  <a:cubicBezTo>
                    <a:pt x="10" y="249"/>
                    <a:pt x="75" y="327"/>
                    <a:pt x="163" y="327"/>
                  </a:cubicBezTo>
                  <a:cubicBezTo>
                    <a:pt x="165" y="327"/>
                    <a:pt x="168" y="327"/>
                    <a:pt x="171" y="327"/>
                  </a:cubicBezTo>
                  <a:lnTo>
                    <a:pt x="186" y="327"/>
                  </a:lnTo>
                  <a:cubicBezTo>
                    <a:pt x="271" y="324"/>
                    <a:pt x="353" y="253"/>
                    <a:pt x="348" y="163"/>
                  </a:cubicBezTo>
                  <a:cubicBezTo>
                    <a:pt x="344" y="74"/>
                    <a:pt x="272" y="2"/>
                    <a:pt x="183" y="1"/>
                  </a:cubicBezTo>
                  <a:lnTo>
                    <a:pt x="168" y="1"/>
                  </a:lnTo>
                  <a:cubicBezTo>
                    <a:pt x="166" y="1"/>
                    <a:pt x="16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487682" y="2249881"/>
              <a:ext cx="26639" cy="31168"/>
            </a:xfrm>
            <a:custGeom>
              <a:avLst/>
              <a:gdLst/>
              <a:ahLst/>
              <a:cxnLst/>
              <a:rect l="l" t="t" r="r" b="b"/>
              <a:pathLst>
                <a:path w="547" h="640" extrusionOk="0">
                  <a:moveTo>
                    <a:pt x="325" y="1"/>
                  </a:moveTo>
                  <a:cubicBezTo>
                    <a:pt x="213" y="1"/>
                    <a:pt x="106" y="102"/>
                    <a:pt x="112" y="217"/>
                  </a:cubicBezTo>
                  <a:cubicBezTo>
                    <a:pt x="114" y="257"/>
                    <a:pt x="127" y="295"/>
                    <a:pt x="148" y="329"/>
                  </a:cubicBezTo>
                  <a:cubicBezTo>
                    <a:pt x="0" y="381"/>
                    <a:pt x="20" y="640"/>
                    <a:pt x="207" y="640"/>
                  </a:cubicBezTo>
                  <a:cubicBezTo>
                    <a:pt x="333" y="640"/>
                    <a:pt x="381" y="521"/>
                    <a:pt x="352" y="427"/>
                  </a:cubicBezTo>
                  <a:cubicBezTo>
                    <a:pt x="455" y="414"/>
                    <a:pt x="546" y="320"/>
                    <a:pt x="540" y="214"/>
                  </a:cubicBezTo>
                  <a:cubicBezTo>
                    <a:pt x="534" y="97"/>
                    <a:pt x="445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198685" y="2320206"/>
              <a:ext cx="22353" cy="17240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229" y="0"/>
                  </a:moveTo>
                  <a:cubicBezTo>
                    <a:pt x="0" y="0"/>
                    <a:pt x="4" y="354"/>
                    <a:pt x="231" y="354"/>
                  </a:cubicBezTo>
                  <a:cubicBezTo>
                    <a:pt x="458" y="354"/>
                    <a:pt x="45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228052" y="2263566"/>
              <a:ext cx="25227" cy="25032"/>
            </a:xfrm>
            <a:custGeom>
              <a:avLst/>
              <a:gdLst/>
              <a:ahLst/>
              <a:cxnLst/>
              <a:rect l="l" t="t" r="r" b="b"/>
              <a:pathLst>
                <a:path w="518" h="514" extrusionOk="0">
                  <a:moveTo>
                    <a:pt x="262" y="0"/>
                  </a:moveTo>
                  <a:cubicBezTo>
                    <a:pt x="213" y="0"/>
                    <a:pt x="164" y="14"/>
                    <a:pt x="126" y="37"/>
                  </a:cubicBezTo>
                  <a:cubicBezTo>
                    <a:pt x="48" y="84"/>
                    <a:pt x="1" y="167"/>
                    <a:pt x="2" y="258"/>
                  </a:cubicBezTo>
                  <a:cubicBezTo>
                    <a:pt x="2" y="396"/>
                    <a:pt x="129" y="513"/>
                    <a:pt x="262" y="513"/>
                  </a:cubicBezTo>
                  <a:cubicBezTo>
                    <a:pt x="304" y="513"/>
                    <a:pt x="347" y="501"/>
                    <a:pt x="386" y="474"/>
                  </a:cubicBezTo>
                  <a:lnTo>
                    <a:pt x="396" y="467"/>
                  </a:lnTo>
                  <a:cubicBezTo>
                    <a:pt x="468" y="416"/>
                    <a:pt x="517" y="344"/>
                    <a:pt x="516" y="253"/>
                  </a:cubicBezTo>
                  <a:cubicBezTo>
                    <a:pt x="515" y="161"/>
                    <a:pt x="465" y="92"/>
                    <a:pt x="392" y="42"/>
                  </a:cubicBezTo>
                  <a:lnTo>
                    <a:pt x="383" y="35"/>
                  </a:lnTo>
                  <a:cubicBezTo>
                    <a:pt x="348" y="11"/>
                    <a:pt x="305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121444" y="2320303"/>
              <a:ext cx="25957" cy="24691"/>
            </a:xfrm>
            <a:custGeom>
              <a:avLst/>
              <a:gdLst/>
              <a:ahLst/>
              <a:cxnLst/>
              <a:rect l="l" t="t" r="r" b="b"/>
              <a:pathLst>
                <a:path w="533" h="507" extrusionOk="0">
                  <a:moveTo>
                    <a:pt x="291" y="1"/>
                  </a:moveTo>
                  <a:cubicBezTo>
                    <a:pt x="218" y="2"/>
                    <a:pt x="147" y="32"/>
                    <a:pt x="97" y="85"/>
                  </a:cubicBezTo>
                  <a:cubicBezTo>
                    <a:pt x="5" y="177"/>
                    <a:pt x="1" y="347"/>
                    <a:pt x="100" y="437"/>
                  </a:cubicBezTo>
                  <a:cubicBezTo>
                    <a:pt x="150" y="483"/>
                    <a:pt x="215" y="507"/>
                    <a:pt x="279" y="507"/>
                  </a:cubicBezTo>
                  <a:cubicBezTo>
                    <a:pt x="341" y="507"/>
                    <a:pt x="403" y="484"/>
                    <a:pt x="452" y="435"/>
                  </a:cubicBezTo>
                  <a:cubicBezTo>
                    <a:pt x="504" y="383"/>
                    <a:pt x="533" y="312"/>
                    <a:pt x="533" y="239"/>
                  </a:cubicBezTo>
                  <a:cubicBezTo>
                    <a:pt x="533" y="109"/>
                    <a:pt x="42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056963" y="2343096"/>
              <a:ext cx="25957" cy="25275"/>
            </a:xfrm>
            <a:custGeom>
              <a:avLst/>
              <a:gdLst/>
              <a:ahLst/>
              <a:cxnLst/>
              <a:rect l="l" t="t" r="r" b="b"/>
              <a:pathLst>
                <a:path w="533" h="519" extrusionOk="0">
                  <a:moveTo>
                    <a:pt x="263" y="0"/>
                  </a:moveTo>
                  <a:cubicBezTo>
                    <a:pt x="129" y="0"/>
                    <a:pt x="0" y="123"/>
                    <a:pt x="8" y="261"/>
                  </a:cubicBezTo>
                  <a:cubicBezTo>
                    <a:pt x="15" y="403"/>
                    <a:pt x="123" y="518"/>
                    <a:pt x="268" y="518"/>
                  </a:cubicBezTo>
                  <a:cubicBezTo>
                    <a:pt x="404" y="518"/>
                    <a:pt x="532" y="395"/>
                    <a:pt x="525" y="256"/>
                  </a:cubicBezTo>
                  <a:cubicBezTo>
                    <a:pt x="517" y="118"/>
                    <a:pt x="409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035290" y="2384736"/>
              <a:ext cx="32045" cy="25616"/>
            </a:xfrm>
            <a:custGeom>
              <a:avLst/>
              <a:gdLst/>
              <a:ahLst/>
              <a:cxnLst/>
              <a:rect l="l" t="t" r="r" b="b"/>
              <a:pathLst>
                <a:path w="658" h="526" extrusionOk="0">
                  <a:moveTo>
                    <a:pt x="333" y="0"/>
                  </a:moveTo>
                  <a:cubicBezTo>
                    <a:pt x="247" y="0"/>
                    <a:pt x="161" y="43"/>
                    <a:pt x="111" y="125"/>
                  </a:cubicBezTo>
                  <a:lnTo>
                    <a:pt x="105" y="136"/>
                  </a:lnTo>
                  <a:cubicBezTo>
                    <a:pt x="1" y="305"/>
                    <a:pt x="139" y="526"/>
                    <a:pt x="331" y="526"/>
                  </a:cubicBezTo>
                  <a:cubicBezTo>
                    <a:pt x="331" y="526"/>
                    <a:pt x="332" y="526"/>
                    <a:pt x="332" y="526"/>
                  </a:cubicBezTo>
                  <a:cubicBezTo>
                    <a:pt x="529" y="523"/>
                    <a:pt x="657" y="301"/>
                    <a:pt x="555" y="132"/>
                  </a:cubicBezTo>
                  <a:lnTo>
                    <a:pt x="548" y="121"/>
                  </a:lnTo>
                  <a:cubicBezTo>
                    <a:pt x="499" y="40"/>
                    <a:pt x="416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985907" y="2386051"/>
              <a:ext cx="27954" cy="38278"/>
            </a:xfrm>
            <a:custGeom>
              <a:avLst/>
              <a:gdLst/>
              <a:ahLst/>
              <a:cxnLst/>
              <a:rect l="l" t="t" r="r" b="b"/>
              <a:pathLst>
                <a:path w="574" h="786" extrusionOk="0">
                  <a:moveTo>
                    <a:pt x="273" y="0"/>
                  </a:moveTo>
                  <a:cubicBezTo>
                    <a:pt x="232" y="0"/>
                    <a:pt x="190" y="11"/>
                    <a:pt x="151" y="36"/>
                  </a:cubicBezTo>
                  <a:lnTo>
                    <a:pt x="144" y="41"/>
                  </a:lnTo>
                  <a:cubicBezTo>
                    <a:pt x="37" y="106"/>
                    <a:pt x="0" y="244"/>
                    <a:pt x="59" y="355"/>
                  </a:cubicBezTo>
                  <a:cubicBezTo>
                    <a:pt x="63" y="407"/>
                    <a:pt x="104" y="450"/>
                    <a:pt x="156" y="457"/>
                  </a:cubicBezTo>
                  <a:cubicBezTo>
                    <a:pt x="191" y="479"/>
                    <a:pt x="231" y="490"/>
                    <a:pt x="271" y="490"/>
                  </a:cubicBezTo>
                  <a:cubicBezTo>
                    <a:pt x="284" y="490"/>
                    <a:pt x="297" y="489"/>
                    <a:pt x="310" y="487"/>
                  </a:cubicBezTo>
                  <a:lnTo>
                    <a:pt x="310" y="487"/>
                  </a:lnTo>
                  <a:cubicBezTo>
                    <a:pt x="176" y="544"/>
                    <a:pt x="198" y="786"/>
                    <a:pt x="375" y="786"/>
                  </a:cubicBezTo>
                  <a:cubicBezTo>
                    <a:pt x="574" y="786"/>
                    <a:pt x="572" y="475"/>
                    <a:pt x="372" y="475"/>
                  </a:cubicBezTo>
                  <a:cubicBezTo>
                    <a:pt x="363" y="475"/>
                    <a:pt x="356" y="476"/>
                    <a:pt x="348" y="477"/>
                  </a:cubicBezTo>
                  <a:cubicBezTo>
                    <a:pt x="444" y="445"/>
                    <a:pt x="522" y="352"/>
                    <a:pt x="520" y="243"/>
                  </a:cubicBezTo>
                  <a:cubicBezTo>
                    <a:pt x="519" y="105"/>
                    <a:pt x="400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950159" y="2370807"/>
              <a:ext cx="15292" cy="13344"/>
            </a:xfrm>
            <a:custGeom>
              <a:avLst/>
              <a:gdLst/>
              <a:ahLst/>
              <a:cxnLst/>
              <a:rect l="l" t="t" r="r" b="b"/>
              <a:pathLst>
                <a:path w="314" h="274" extrusionOk="0">
                  <a:moveTo>
                    <a:pt x="139" y="1"/>
                  </a:moveTo>
                  <a:cubicBezTo>
                    <a:pt x="67" y="1"/>
                    <a:pt x="0" y="60"/>
                    <a:pt x="1" y="138"/>
                  </a:cubicBezTo>
                  <a:cubicBezTo>
                    <a:pt x="2" y="217"/>
                    <a:pt x="68" y="274"/>
                    <a:pt x="139" y="274"/>
                  </a:cubicBezTo>
                  <a:cubicBezTo>
                    <a:pt x="162" y="274"/>
                    <a:pt x="185" y="268"/>
                    <a:pt x="207" y="255"/>
                  </a:cubicBezTo>
                  <a:lnTo>
                    <a:pt x="239" y="236"/>
                  </a:lnTo>
                  <a:cubicBezTo>
                    <a:pt x="313" y="191"/>
                    <a:pt x="312" y="82"/>
                    <a:pt x="237" y="38"/>
                  </a:cubicBezTo>
                  <a:lnTo>
                    <a:pt x="205" y="19"/>
                  </a:lnTo>
                  <a:cubicBezTo>
                    <a:pt x="184" y="7"/>
                    <a:pt x="161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18927" y="2355417"/>
              <a:ext cx="17629" cy="13636"/>
            </a:xfrm>
            <a:custGeom>
              <a:avLst/>
              <a:gdLst/>
              <a:ahLst/>
              <a:cxnLst/>
              <a:rect l="l" t="t" r="r" b="b"/>
              <a:pathLst>
                <a:path w="362" h="280" extrusionOk="0">
                  <a:moveTo>
                    <a:pt x="180" y="1"/>
                  </a:moveTo>
                  <a:cubicBezTo>
                    <a:pt x="1" y="1"/>
                    <a:pt x="3" y="279"/>
                    <a:pt x="183" y="279"/>
                  </a:cubicBezTo>
                  <a:cubicBezTo>
                    <a:pt x="361" y="279"/>
                    <a:pt x="359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1046005" y="2301602"/>
              <a:ext cx="27418" cy="21136"/>
            </a:xfrm>
            <a:custGeom>
              <a:avLst/>
              <a:gdLst/>
              <a:ahLst/>
              <a:cxnLst/>
              <a:rect l="l" t="t" r="r" b="b"/>
              <a:pathLst>
                <a:path w="563" h="434" extrusionOk="0">
                  <a:moveTo>
                    <a:pt x="280" y="0"/>
                  </a:moveTo>
                  <a:cubicBezTo>
                    <a:pt x="0" y="0"/>
                    <a:pt x="4" y="433"/>
                    <a:pt x="284" y="433"/>
                  </a:cubicBezTo>
                  <a:cubicBezTo>
                    <a:pt x="562" y="433"/>
                    <a:pt x="560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1138003" y="2301553"/>
              <a:ext cx="11444" cy="10032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107" y="1"/>
                  </a:moveTo>
                  <a:cubicBezTo>
                    <a:pt x="52" y="1"/>
                    <a:pt x="0" y="42"/>
                    <a:pt x="1" y="105"/>
                  </a:cubicBezTo>
                  <a:cubicBezTo>
                    <a:pt x="1" y="166"/>
                    <a:pt x="53" y="206"/>
                    <a:pt x="107" y="206"/>
                  </a:cubicBezTo>
                  <a:cubicBezTo>
                    <a:pt x="125" y="206"/>
                    <a:pt x="143" y="201"/>
                    <a:pt x="160" y="193"/>
                  </a:cubicBezTo>
                  <a:lnTo>
                    <a:pt x="170" y="187"/>
                  </a:lnTo>
                  <a:cubicBezTo>
                    <a:pt x="235" y="155"/>
                    <a:pt x="232" y="51"/>
                    <a:pt x="169" y="19"/>
                  </a:cubicBezTo>
                  <a:lnTo>
                    <a:pt x="157" y="13"/>
                  </a:lnTo>
                  <a:cubicBezTo>
                    <a:pt x="141" y="5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160600" y="2264978"/>
              <a:ext cx="42905" cy="33165"/>
            </a:xfrm>
            <a:custGeom>
              <a:avLst/>
              <a:gdLst/>
              <a:ahLst/>
              <a:cxnLst/>
              <a:rect l="l" t="t" r="r" b="b"/>
              <a:pathLst>
                <a:path w="881" h="681" extrusionOk="0">
                  <a:moveTo>
                    <a:pt x="438" y="0"/>
                  </a:moveTo>
                  <a:cubicBezTo>
                    <a:pt x="0" y="0"/>
                    <a:pt x="6" y="681"/>
                    <a:pt x="444" y="681"/>
                  </a:cubicBezTo>
                  <a:cubicBezTo>
                    <a:pt x="881" y="681"/>
                    <a:pt x="876" y="0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1213734" y="2296586"/>
              <a:ext cx="633" cy="536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7" y="1"/>
                  </a:moveTo>
                  <a:cubicBezTo>
                    <a:pt x="1" y="1"/>
                    <a:pt x="1" y="10"/>
                    <a:pt x="7" y="10"/>
                  </a:cubicBezTo>
                  <a:cubicBezTo>
                    <a:pt x="13" y="10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1241543" y="2310514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1"/>
                  </a:moveTo>
                  <a:cubicBezTo>
                    <a:pt x="1" y="1"/>
                    <a:pt x="1" y="9"/>
                    <a:pt x="7" y="9"/>
                  </a:cubicBezTo>
                  <a:cubicBezTo>
                    <a:pt x="13" y="9"/>
                    <a:pt x="13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253621" y="2308372"/>
              <a:ext cx="9837" cy="7597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100" y="0"/>
                  </a:moveTo>
                  <a:cubicBezTo>
                    <a:pt x="0" y="0"/>
                    <a:pt x="2" y="155"/>
                    <a:pt x="102" y="155"/>
                  </a:cubicBezTo>
                  <a:cubicBezTo>
                    <a:pt x="202" y="155"/>
                    <a:pt x="2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270618" y="2233274"/>
              <a:ext cx="31460" cy="24301"/>
            </a:xfrm>
            <a:custGeom>
              <a:avLst/>
              <a:gdLst/>
              <a:ahLst/>
              <a:cxnLst/>
              <a:rect l="l" t="t" r="r" b="b"/>
              <a:pathLst>
                <a:path w="646" h="499" extrusionOk="0">
                  <a:moveTo>
                    <a:pt x="321" y="0"/>
                  </a:moveTo>
                  <a:cubicBezTo>
                    <a:pt x="0" y="0"/>
                    <a:pt x="5" y="499"/>
                    <a:pt x="325" y="499"/>
                  </a:cubicBezTo>
                  <a:cubicBezTo>
                    <a:pt x="645" y="499"/>
                    <a:pt x="642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363687" y="2222803"/>
              <a:ext cx="26055" cy="20162"/>
            </a:xfrm>
            <a:custGeom>
              <a:avLst/>
              <a:gdLst/>
              <a:ahLst/>
              <a:cxnLst/>
              <a:rect l="l" t="t" r="r" b="b"/>
              <a:pathLst>
                <a:path w="535" h="414" extrusionOk="0">
                  <a:moveTo>
                    <a:pt x="266" y="1"/>
                  </a:moveTo>
                  <a:cubicBezTo>
                    <a:pt x="0" y="1"/>
                    <a:pt x="4" y="414"/>
                    <a:pt x="269" y="414"/>
                  </a:cubicBezTo>
                  <a:cubicBezTo>
                    <a:pt x="535" y="414"/>
                    <a:pt x="531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480767" y="2221537"/>
              <a:ext cx="438" cy="487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cubicBezTo>
                    <a:pt x="0" y="2"/>
                    <a:pt x="0" y="8"/>
                    <a:pt x="5" y="9"/>
                  </a:cubicBezTo>
                  <a:cubicBezTo>
                    <a:pt x="9" y="8"/>
                    <a:pt x="9" y="2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648934" y="2192462"/>
              <a:ext cx="16022" cy="14074"/>
            </a:xfrm>
            <a:custGeom>
              <a:avLst/>
              <a:gdLst/>
              <a:ahLst/>
              <a:cxnLst/>
              <a:rect l="l" t="t" r="r" b="b"/>
              <a:pathLst>
                <a:path w="329" h="289" extrusionOk="0">
                  <a:moveTo>
                    <a:pt x="150" y="0"/>
                  </a:moveTo>
                  <a:cubicBezTo>
                    <a:pt x="73" y="0"/>
                    <a:pt x="0" y="56"/>
                    <a:pt x="1" y="147"/>
                  </a:cubicBezTo>
                  <a:cubicBezTo>
                    <a:pt x="2" y="235"/>
                    <a:pt x="73" y="289"/>
                    <a:pt x="150" y="289"/>
                  </a:cubicBezTo>
                  <a:cubicBezTo>
                    <a:pt x="175" y="289"/>
                    <a:pt x="200" y="283"/>
                    <a:pt x="224" y="272"/>
                  </a:cubicBezTo>
                  <a:lnTo>
                    <a:pt x="236" y="267"/>
                  </a:lnTo>
                  <a:cubicBezTo>
                    <a:pt x="328" y="220"/>
                    <a:pt x="325" y="68"/>
                    <a:pt x="233" y="23"/>
                  </a:cubicBezTo>
                  <a:lnTo>
                    <a:pt x="221" y="17"/>
                  </a:lnTo>
                  <a:cubicBezTo>
                    <a:pt x="198" y="6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786858" y="2213890"/>
              <a:ext cx="13782" cy="13198"/>
            </a:xfrm>
            <a:custGeom>
              <a:avLst/>
              <a:gdLst/>
              <a:ahLst/>
              <a:cxnLst/>
              <a:rect l="l" t="t" r="r" b="b"/>
              <a:pathLst>
                <a:path w="283" h="271" extrusionOk="0">
                  <a:moveTo>
                    <a:pt x="142" y="1"/>
                  </a:moveTo>
                  <a:cubicBezTo>
                    <a:pt x="95" y="1"/>
                    <a:pt x="51" y="25"/>
                    <a:pt x="27" y="67"/>
                  </a:cubicBezTo>
                  <a:cubicBezTo>
                    <a:pt x="0" y="115"/>
                    <a:pt x="2" y="192"/>
                    <a:pt x="49" y="229"/>
                  </a:cubicBezTo>
                  <a:lnTo>
                    <a:pt x="58" y="235"/>
                  </a:lnTo>
                  <a:cubicBezTo>
                    <a:pt x="83" y="254"/>
                    <a:pt x="118" y="270"/>
                    <a:pt x="152" y="270"/>
                  </a:cubicBezTo>
                  <a:cubicBezTo>
                    <a:pt x="171" y="270"/>
                    <a:pt x="190" y="265"/>
                    <a:pt x="206" y="253"/>
                  </a:cubicBezTo>
                  <a:lnTo>
                    <a:pt x="211" y="248"/>
                  </a:lnTo>
                  <a:cubicBezTo>
                    <a:pt x="256" y="215"/>
                    <a:pt x="282" y="171"/>
                    <a:pt x="274" y="115"/>
                  </a:cubicBezTo>
                  <a:cubicBezTo>
                    <a:pt x="266" y="55"/>
                    <a:pt x="219" y="9"/>
                    <a:pt x="160" y="2"/>
                  </a:cubicBezTo>
                  <a:cubicBezTo>
                    <a:pt x="154" y="1"/>
                    <a:pt x="148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082235" y="2290157"/>
              <a:ext cx="13003" cy="11444"/>
            </a:xfrm>
            <a:custGeom>
              <a:avLst/>
              <a:gdLst/>
              <a:ahLst/>
              <a:cxnLst/>
              <a:rect l="l" t="t" r="r" b="b"/>
              <a:pathLst>
                <a:path w="267" h="235" extrusionOk="0">
                  <a:moveTo>
                    <a:pt x="133" y="1"/>
                  </a:moveTo>
                  <a:cubicBezTo>
                    <a:pt x="84" y="1"/>
                    <a:pt x="35" y="28"/>
                    <a:pt x="19" y="85"/>
                  </a:cubicBezTo>
                  <a:cubicBezTo>
                    <a:pt x="0" y="160"/>
                    <a:pt x="57" y="233"/>
                    <a:pt x="135" y="234"/>
                  </a:cubicBezTo>
                  <a:cubicBezTo>
                    <a:pt x="212" y="232"/>
                    <a:pt x="267" y="158"/>
                    <a:pt x="247" y="83"/>
                  </a:cubicBezTo>
                  <a:cubicBezTo>
                    <a:pt x="231" y="29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142625" y="2279199"/>
              <a:ext cx="5941" cy="4724"/>
            </a:xfrm>
            <a:custGeom>
              <a:avLst/>
              <a:gdLst/>
              <a:ahLst/>
              <a:cxnLst/>
              <a:rect l="l" t="t" r="r" b="b"/>
              <a:pathLst>
                <a:path w="122" h="97" extrusionOk="0">
                  <a:moveTo>
                    <a:pt x="61" y="1"/>
                  </a:moveTo>
                  <a:cubicBezTo>
                    <a:pt x="2" y="1"/>
                    <a:pt x="0" y="96"/>
                    <a:pt x="61" y="96"/>
                  </a:cubicBezTo>
                  <a:cubicBezTo>
                    <a:pt x="122" y="96"/>
                    <a:pt x="12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102056" y="2241845"/>
              <a:ext cx="4188" cy="3360"/>
            </a:xfrm>
            <a:custGeom>
              <a:avLst/>
              <a:gdLst/>
              <a:ahLst/>
              <a:cxnLst/>
              <a:rect l="l" t="t" r="r" b="b"/>
              <a:pathLst>
                <a:path w="86" h="69" extrusionOk="0">
                  <a:moveTo>
                    <a:pt x="66" y="0"/>
                  </a:moveTo>
                  <a:cubicBezTo>
                    <a:pt x="63" y="0"/>
                    <a:pt x="60" y="1"/>
                    <a:pt x="57" y="3"/>
                  </a:cubicBezTo>
                  <a:lnTo>
                    <a:pt x="25" y="24"/>
                  </a:lnTo>
                  <a:cubicBezTo>
                    <a:pt x="1" y="40"/>
                    <a:pt x="18" y="68"/>
                    <a:pt x="38" y="68"/>
                  </a:cubicBezTo>
                  <a:cubicBezTo>
                    <a:pt x="45" y="68"/>
                    <a:pt x="52" y="65"/>
                    <a:pt x="57" y="56"/>
                  </a:cubicBezTo>
                  <a:lnTo>
                    <a:pt x="80" y="24"/>
                  </a:lnTo>
                  <a:cubicBezTo>
                    <a:pt x="86" y="13"/>
                    <a:pt x="77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202041" y="2286505"/>
              <a:ext cx="6623" cy="6136"/>
            </a:xfrm>
            <a:custGeom>
              <a:avLst/>
              <a:gdLst/>
              <a:ahLst/>
              <a:cxnLst/>
              <a:rect l="l" t="t" r="r" b="b"/>
              <a:pathLst>
                <a:path w="136" h="126" extrusionOk="0">
                  <a:moveTo>
                    <a:pt x="69" y="1"/>
                  </a:moveTo>
                  <a:cubicBezTo>
                    <a:pt x="45" y="1"/>
                    <a:pt x="21" y="15"/>
                    <a:pt x="14" y="41"/>
                  </a:cubicBezTo>
                  <a:cubicBezTo>
                    <a:pt x="13" y="46"/>
                    <a:pt x="12" y="50"/>
                    <a:pt x="11" y="54"/>
                  </a:cubicBezTo>
                  <a:cubicBezTo>
                    <a:pt x="0" y="101"/>
                    <a:pt x="34" y="125"/>
                    <a:pt x="68" y="125"/>
                  </a:cubicBezTo>
                  <a:cubicBezTo>
                    <a:pt x="102" y="125"/>
                    <a:pt x="136" y="101"/>
                    <a:pt x="125" y="53"/>
                  </a:cubicBezTo>
                  <a:cubicBezTo>
                    <a:pt x="124" y="50"/>
                    <a:pt x="123" y="45"/>
                    <a:pt x="122" y="40"/>
                  </a:cubicBezTo>
                  <a:cubicBezTo>
                    <a:pt x="116" y="14"/>
                    <a:pt x="9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75462" y="2573114"/>
              <a:ext cx="11834" cy="9156"/>
            </a:xfrm>
            <a:custGeom>
              <a:avLst/>
              <a:gdLst/>
              <a:ahLst/>
              <a:cxnLst/>
              <a:rect l="l" t="t" r="r" b="b"/>
              <a:pathLst>
                <a:path w="243" h="188" extrusionOk="0">
                  <a:moveTo>
                    <a:pt x="120" y="1"/>
                  </a:moveTo>
                  <a:cubicBezTo>
                    <a:pt x="0" y="1"/>
                    <a:pt x="1" y="188"/>
                    <a:pt x="121" y="188"/>
                  </a:cubicBezTo>
                  <a:cubicBezTo>
                    <a:pt x="243" y="188"/>
                    <a:pt x="240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02702" y="2630922"/>
              <a:ext cx="17532" cy="15876"/>
            </a:xfrm>
            <a:custGeom>
              <a:avLst/>
              <a:gdLst/>
              <a:ahLst/>
              <a:cxnLst/>
              <a:rect l="l" t="t" r="r" b="b"/>
              <a:pathLst>
                <a:path w="360" h="326" extrusionOk="0">
                  <a:moveTo>
                    <a:pt x="187" y="1"/>
                  </a:moveTo>
                  <a:cubicBezTo>
                    <a:pt x="145" y="1"/>
                    <a:pt x="103" y="17"/>
                    <a:pt x="71" y="49"/>
                  </a:cubicBezTo>
                  <a:cubicBezTo>
                    <a:pt x="0" y="121"/>
                    <a:pt x="12" y="256"/>
                    <a:pt x="106" y="305"/>
                  </a:cubicBezTo>
                  <a:cubicBezTo>
                    <a:pt x="133" y="319"/>
                    <a:pt x="160" y="325"/>
                    <a:pt x="186" y="325"/>
                  </a:cubicBezTo>
                  <a:cubicBezTo>
                    <a:pt x="256" y="325"/>
                    <a:pt x="317" y="278"/>
                    <a:pt x="344" y="205"/>
                  </a:cubicBezTo>
                  <a:cubicBezTo>
                    <a:pt x="360" y="165"/>
                    <a:pt x="349" y="116"/>
                    <a:pt x="328" y="79"/>
                  </a:cubicBezTo>
                  <a:cubicBezTo>
                    <a:pt x="296" y="28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82329" y="2618406"/>
              <a:ext cx="9204" cy="8376"/>
            </a:xfrm>
            <a:custGeom>
              <a:avLst/>
              <a:gdLst/>
              <a:ahLst/>
              <a:cxnLst/>
              <a:rect l="l" t="t" r="r" b="b"/>
              <a:pathLst>
                <a:path w="189" h="172" extrusionOk="0">
                  <a:moveTo>
                    <a:pt x="95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47" y="0"/>
                    <a:pt x="1" y="52"/>
                    <a:pt x="20" y="99"/>
                  </a:cubicBezTo>
                  <a:lnTo>
                    <a:pt x="30" y="124"/>
                  </a:lnTo>
                  <a:cubicBezTo>
                    <a:pt x="43" y="156"/>
                    <a:pt x="68" y="171"/>
                    <a:pt x="94" y="171"/>
                  </a:cubicBezTo>
                  <a:cubicBezTo>
                    <a:pt x="120" y="171"/>
                    <a:pt x="146" y="155"/>
                    <a:pt x="159" y="123"/>
                  </a:cubicBezTo>
                  <a:lnTo>
                    <a:pt x="170" y="98"/>
                  </a:lnTo>
                  <a:cubicBezTo>
                    <a:pt x="188" y="50"/>
                    <a:pt x="141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2101" y="2600533"/>
              <a:ext cx="13149" cy="10763"/>
            </a:xfrm>
            <a:custGeom>
              <a:avLst/>
              <a:gdLst/>
              <a:ahLst/>
              <a:cxnLst/>
              <a:rect l="l" t="t" r="r" b="b"/>
              <a:pathLst>
                <a:path w="270" h="221" extrusionOk="0">
                  <a:moveTo>
                    <a:pt x="118" y="1"/>
                  </a:moveTo>
                  <a:cubicBezTo>
                    <a:pt x="94" y="1"/>
                    <a:pt x="70" y="10"/>
                    <a:pt x="50" y="31"/>
                  </a:cubicBezTo>
                  <a:cubicBezTo>
                    <a:pt x="1" y="79"/>
                    <a:pt x="19" y="152"/>
                    <a:pt x="71" y="190"/>
                  </a:cubicBezTo>
                  <a:lnTo>
                    <a:pt x="91" y="206"/>
                  </a:lnTo>
                  <a:cubicBezTo>
                    <a:pt x="106" y="216"/>
                    <a:pt x="121" y="221"/>
                    <a:pt x="137" y="221"/>
                  </a:cubicBezTo>
                  <a:cubicBezTo>
                    <a:pt x="204" y="221"/>
                    <a:pt x="270" y="133"/>
                    <a:pt x="224" y="70"/>
                  </a:cubicBezTo>
                  <a:lnTo>
                    <a:pt x="209" y="50"/>
                  </a:lnTo>
                  <a:cubicBezTo>
                    <a:pt x="187" y="19"/>
                    <a:pt x="15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457345" y="2666280"/>
              <a:ext cx="11883" cy="9156"/>
            </a:xfrm>
            <a:custGeom>
              <a:avLst/>
              <a:gdLst/>
              <a:ahLst/>
              <a:cxnLst/>
              <a:rect l="l" t="t" r="r" b="b"/>
              <a:pathLst>
                <a:path w="244" h="188" extrusionOk="0">
                  <a:moveTo>
                    <a:pt x="121" y="0"/>
                  </a:moveTo>
                  <a:cubicBezTo>
                    <a:pt x="1" y="0"/>
                    <a:pt x="2" y="187"/>
                    <a:pt x="123" y="187"/>
                  </a:cubicBezTo>
                  <a:cubicBezTo>
                    <a:pt x="243" y="187"/>
                    <a:pt x="24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486031" y="2633893"/>
              <a:ext cx="12857" cy="9935"/>
            </a:xfrm>
            <a:custGeom>
              <a:avLst/>
              <a:gdLst/>
              <a:ahLst/>
              <a:cxnLst/>
              <a:rect l="l" t="t" r="r" b="b"/>
              <a:pathLst>
                <a:path w="264" h="204" extrusionOk="0">
                  <a:moveTo>
                    <a:pt x="132" y="0"/>
                  </a:moveTo>
                  <a:cubicBezTo>
                    <a:pt x="1" y="0"/>
                    <a:pt x="2" y="204"/>
                    <a:pt x="133" y="204"/>
                  </a:cubicBezTo>
                  <a:cubicBezTo>
                    <a:pt x="264" y="204"/>
                    <a:pt x="26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95007" y="2693260"/>
              <a:ext cx="5552" cy="2435"/>
            </a:xfrm>
            <a:custGeom>
              <a:avLst/>
              <a:gdLst/>
              <a:ahLst/>
              <a:cxnLst/>
              <a:rect l="l" t="t" r="r" b="b"/>
              <a:pathLst>
                <a:path w="114" h="50" extrusionOk="0">
                  <a:moveTo>
                    <a:pt x="29" y="1"/>
                  </a:moveTo>
                  <a:cubicBezTo>
                    <a:pt x="1" y="1"/>
                    <a:pt x="1" y="50"/>
                    <a:pt x="30" y="50"/>
                  </a:cubicBezTo>
                  <a:cubicBezTo>
                    <a:pt x="31" y="50"/>
                    <a:pt x="32" y="50"/>
                    <a:pt x="32" y="50"/>
                  </a:cubicBezTo>
                  <a:lnTo>
                    <a:pt x="88" y="44"/>
                  </a:lnTo>
                  <a:cubicBezTo>
                    <a:pt x="113" y="44"/>
                    <a:pt x="113" y="7"/>
                    <a:pt x="88" y="7"/>
                  </a:cubicBezTo>
                  <a:lnTo>
                    <a:pt x="31" y="1"/>
                  </a:lnTo>
                  <a:cubicBezTo>
                    <a:pt x="30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463871" y="2703585"/>
              <a:ext cx="14172" cy="11493"/>
            </a:xfrm>
            <a:custGeom>
              <a:avLst/>
              <a:gdLst/>
              <a:ahLst/>
              <a:cxnLst/>
              <a:rect l="l" t="t" r="r" b="b"/>
              <a:pathLst>
                <a:path w="291" h="236" extrusionOk="0">
                  <a:moveTo>
                    <a:pt x="146" y="1"/>
                  </a:moveTo>
                  <a:cubicBezTo>
                    <a:pt x="128" y="1"/>
                    <a:pt x="111" y="6"/>
                    <a:pt x="95" y="18"/>
                  </a:cubicBezTo>
                  <a:lnTo>
                    <a:pt x="74" y="33"/>
                  </a:lnTo>
                  <a:cubicBezTo>
                    <a:pt x="18" y="73"/>
                    <a:pt x="0" y="153"/>
                    <a:pt x="54" y="206"/>
                  </a:cubicBezTo>
                  <a:cubicBezTo>
                    <a:pt x="75" y="227"/>
                    <a:pt x="100" y="236"/>
                    <a:pt x="126" y="236"/>
                  </a:cubicBezTo>
                  <a:cubicBezTo>
                    <a:pt x="163" y="236"/>
                    <a:pt x="201" y="215"/>
                    <a:pt x="226" y="182"/>
                  </a:cubicBezTo>
                  <a:lnTo>
                    <a:pt x="240" y="160"/>
                  </a:lnTo>
                  <a:cubicBezTo>
                    <a:pt x="291" y="92"/>
                    <a:pt x="219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83221" y="2735339"/>
              <a:ext cx="14902" cy="12857"/>
            </a:xfrm>
            <a:custGeom>
              <a:avLst/>
              <a:gdLst/>
              <a:ahLst/>
              <a:cxnLst/>
              <a:rect l="l" t="t" r="r" b="b"/>
              <a:pathLst>
                <a:path w="306" h="264" extrusionOk="0">
                  <a:moveTo>
                    <a:pt x="170" y="1"/>
                  </a:moveTo>
                  <a:cubicBezTo>
                    <a:pt x="159" y="1"/>
                    <a:pt x="148" y="2"/>
                    <a:pt x="137" y="5"/>
                  </a:cubicBezTo>
                  <a:lnTo>
                    <a:pt x="124" y="8"/>
                  </a:lnTo>
                  <a:cubicBezTo>
                    <a:pt x="1" y="37"/>
                    <a:pt x="5" y="227"/>
                    <a:pt x="127" y="256"/>
                  </a:cubicBezTo>
                  <a:lnTo>
                    <a:pt x="140" y="259"/>
                  </a:lnTo>
                  <a:cubicBezTo>
                    <a:pt x="150" y="262"/>
                    <a:pt x="161" y="263"/>
                    <a:pt x="171" y="263"/>
                  </a:cubicBezTo>
                  <a:cubicBezTo>
                    <a:pt x="242" y="263"/>
                    <a:pt x="304" y="206"/>
                    <a:pt x="305" y="131"/>
                  </a:cubicBezTo>
                  <a:cubicBezTo>
                    <a:pt x="304" y="54"/>
                    <a:pt x="24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475219" y="2730274"/>
              <a:ext cx="15730" cy="14659"/>
            </a:xfrm>
            <a:custGeom>
              <a:avLst/>
              <a:gdLst/>
              <a:ahLst/>
              <a:cxnLst/>
              <a:rect l="l" t="t" r="r" b="b"/>
              <a:pathLst>
                <a:path w="323" h="301" extrusionOk="0">
                  <a:moveTo>
                    <a:pt x="153" y="0"/>
                  </a:moveTo>
                  <a:cubicBezTo>
                    <a:pt x="74" y="0"/>
                    <a:pt x="0" y="71"/>
                    <a:pt x="4" y="151"/>
                  </a:cubicBezTo>
                  <a:cubicBezTo>
                    <a:pt x="6" y="234"/>
                    <a:pt x="73" y="299"/>
                    <a:pt x="155" y="300"/>
                  </a:cubicBezTo>
                  <a:lnTo>
                    <a:pt x="169" y="300"/>
                  </a:lnTo>
                  <a:cubicBezTo>
                    <a:pt x="249" y="300"/>
                    <a:pt x="323" y="229"/>
                    <a:pt x="318" y="149"/>
                  </a:cubicBezTo>
                  <a:cubicBezTo>
                    <a:pt x="317" y="67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444098" y="2806638"/>
              <a:ext cx="8133" cy="6477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74" y="1"/>
                  </a:moveTo>
                  <a:cubicBezTo>
                    <a:pt x="2" y="1"/>
                    <a:pt x="0" y="132"/>
                    <a:pt x="74" y="132"/>
                  </a:cubicBezTo>
                  <a:cubicBezTo>
                    <a:pt x="81" y="132"/>
                    <a:pt x="89" y="131"/>
                    <a:pt x="98" y="128"/>
                  </a:cubicBezTo>
                  <a:lnTo>
                    <a:pt x="111" y="123"/>
                  </a:lnTo>
                  <a:cubicBezTo>
                    <a:pt x="167" y="107"/>
                    <a:pt x="167" y="26"/>
                    <a:pt x="110" y="9"/>
                  </a:cubicBezTo>
                  <a:lnTo>
                    <a:pt x="97" y="4"/>
                  </a:lnTo>
                  <a:cubicBezTo>
                    <a:pt x="88" y="2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73529" y="2834252"/>
              <a:ext cx="13295" cy="9643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28" y="0"/>
                  </a:moveTo>
                  <a:cubicBezTo>
                    <a:pt x="1" y="0"/>
                    <a:pt x="3" y="198"/>
                    <a:pt x="131" y="198"/>
                  </a:cubicBezTo>
                  <a:lnTo>
                    <a:pt x="145" y="198"/>
                  </a:lnTo>
                  <a:cubicBezTo>
                    <a:pt x="272" y="198"/>
                    <a:pt x="271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67670" y="2830355"/>
              <a:ext cx="18993" cy="14659"/>
            </a:xfrm>
            <a:custGeom>
              <a:avLst/>
              <a:gdLst/>
              <a:ahLst/>
              <a:cxnLst/>
              <a:rect l="l" t="t" r="r" b="b"/>
              <a:pathLst>
                <a:path w="390" h="301" extrusionOk="0">
                  <a:moveTo>
                    <a:pt x="195" y="1"/>
                  </a:moveTo>
                  <a:cubicBezTo>
                    <a:pt x="1" y="1"/>
                    <a:pt x="4" y="301"/>
                    <a:pt x="197" y="301"/>
                  </a:cubicBezTo>
                  <a:cubicBezTo>
                    <a:pt x="390" y="301"/>
                    <a:pt x="387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429780" y="2868148"/>
              <a:ext cx="36135" cy="26736"/>
            </a:xfrm>
            <a:custGeom>
              <a:avLst/>
              <a:gdLst/>
              <a:ahLst/>
              <a:cxnLst/>
              <a:rect l="l" t="t" r="r" b="b"/>
              <a:pathLst>
                <a:path w="742" h="549" extrusionOk="0">
                  <a:moveTo>
                    <a:pt x="229" y="1"/>
                  </a:moveTo>
                  <a:cubicBezTo>
                    <a:pt x="172" y="4"/>
                    <a:pt x="112" y="23"/>
                    <a:pt x="72" y="67"/>
                  </a:cubicBezTo>
                  <a:cubicBezTo>
                    <a:pt x="30" y="115"/>
                    <a:pt x="15" y="164"/>
                    <a:pt x="7" y="225"/>
                  </a:cubicBezTo>
                  <a:cubicBezTo>
                    <a:pt x="7" y="230"/>
                    <a:pt x="7" y="235"/>
                    <a:pt x="6" y="241"/>
                  </a:cubicBezTo>
                  <a:cubicBezTo>
                    <a:pt x="0" y="293"/>
                    <a:pt x="37" y="364"/>
                    <a:pt x="74" y="399"/>
                  </a:cubicBezTo>
                  <a:cubicBezTo>
                    <a:pt x="117" y="441"/>
                    <a:pt x="174" y="464"/>
                    <a:pt x="233" y="464"/>
                  </a:cubicBezTo>
                  <a:cubicBezTo>
                    <a:pt x="276" y="460"/>
                    <a:pt x="319" y="447"/>
                    <a:pt x="355" y="422"/>
                  </a:cubicBezTo>
                  <a:cubicBezTo>
                    <a:pt x="372" y="496"/>
                    <a:pt x="438" y="548"/>
                    <a:pt x="513" y="548"/>
                  </a:cubicBezTo>
                  <a:cubicBezTo>
                    <a:pt x="515" y="548"/>
                    <a:pt x="516" y="548"/>
                    <a:pt x="518" y="548"/>
                  </a:cubicBezTo>
                  <a:cubicBezTo>
                    <a:pt x="742" y="548"/>
                    <a:pt x="740" y="199"/>
                    <a:pt x="516" y="199"/>
                  </a:cubicBezTo>
                  <a:cubicBezTo>
                    <a:pt x="494" y="199"/>
                    <a:pt x="473" y="204"/>
                    <a:pt x="452" y="211"/>
                  </a:cubicBezTo>
                  <a:cubicBezTo>
                    <a:pt x="445" y="155"/>
                    <a:pt x="430" y="106"/>
                    <a:pt x="387" y="65"/>
                  </a:cubicBezTo>
                  <a:cubicBezTo>
                    <a:pt x="345" y="23"/>
                    <a:pt x="28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402896" y="2871070"/>
              <a:ext cx="17922" cy="13879"/>
            </a:xfrm>
            <a:custGeom>
              <a:avLst/>
              <a:gdLst/>
              <a:ahLst/>
              <a:cxnLst/>
              <a:rect l="l" t="t" r="r" b="b"/>
              <a:pathLst>
                <a:path w="368" h="285" extrusionOk="0">
                  <a:moveTo>
                    <a:pt x="182" y="0"/>
                  </a:moveTo>
                  <a:cubicBezTo>
                    <a:pt x="0" y="0"/>
                    <a:pt x="2" y="285"/>
                    <a:pt x="184" y="285"/>
                  </a:cubicBezTo>
                  <a:cubicBezTo>
                    <a:pt x="368" y="285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89001" y="2946947"/>
              <a:ext cx="16850" cy="14269"/>
            </a:xfrm>
            <a:custGeom>
              <a:avLst/>
              <a:gdLst/>
              <a:ahLst/>
              <a:cxnLst/>
              <a:rect l="l" t="t" r="r" b="b"/>
              <a:pathLst>
                <a:path w="346" h="293" extrusionOk="0">
                  <a:moveTo>
                    <a:pt x="169" y="1"/>
                  </a:moveTo>
                  <a:cubicBezTo>
                    <a:pt x="106" y="1"/>
                    <a:pt x="43" y="40"/>
                    <a:pt x="26" y="107"/>
                  </a:cubicBezTo>
                  <a:cubicBezTo>
                    <a:pt x="24" y="111"/>
                    <a:pt x="23" y="115"/>
                    <a:pt x="23" y="119"/>
                  </a:cubicBezTo>
                  <a:cubicBezTo>
                    <a:pt x="0" y="210"/>
                    <a:pt x="71" y="293"/>
                    <a:pt x="159" y="293"/>
                  </a:cubicBezTo>
                  <a:cubicBezTo>
                    <a:pt x="171" y="293"/>
                    <a:pt x="183" y="291"/>
                    <a:pt x="196" y="288"/>
                  </a:cubicBezTo>
                  <a:lnTo>
                    <a:pt x="206" y="286"/>
                  </a:lnTo>
                  <a:cubicBezTo>
                    <a:pt x="314" y="258"/>
                    <a:pt x="346" y="117"/>
                    <a:pt x="269" y="40"/>
                  </a:cubicBezTo>
                  <a:cubicBezTo>
                    <a:pt x="241" y="13"/>
                    <a:pt x="205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494261" y="2868148"/>
              <a:ext cx="20844" cy="18749"/>
            </a:xfrm>
            <a:custGeom>
              <a:avLst/>
              <a:gdLst/>
              <a:ahLst/>
              <a:cxnLst/>
              <a:rect l="l" t="t" r="r" b="b"/>
              <a:pathLst>
                <a:path w="428" h="385" extrusionOk="0">
                  <a:moveTo>
                    <a:pt x="219" y="0"/>
                  </a:moveTo>
                  <a:cubicBezTo>
                    <a:pt x="216" y="0"/>
                    <a:pt x="212" y="0"/>
                    <a:pt x="209" y="1"/>
                  </a:cubicBezTo>
                  <a:cubicBezTo>
                    <a:pt x="127" y="5"/>
                    <a:pt x="54" y="48"/>
                    <a:pt x="29" y="130"/>
                  </a:cubicBezTo>
                  <a:cubicBezTo>
                    <a:pt x="1" y="217"/>
                    <a:pt x="37" y="312"/>
                    <a:pt x="115" y="360"/>
                  </a:cubicBezTo>
                  <a:cubicBezTo>
                    <a:pt x="145" y="377"/>
                    <a:pt x="177" y="384"/>
                    <a:pt x="209" y="384"/>
                  </a:cubicBezTo>
                  <a:cubicBezTo>
                    <a:pt x="293" y="384"/>
                    <a:pt x="372" y="330"/>
                    <a:pt x="397" y="242"/>
                  </a:cubicBezTo>
                  <a:cubicBezTo>
                    <a:pt x="427" y="129"/>
                    <a:pt x="340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45690" y="2904820"/>
              <a:ext cx="15048" cy="13052"/>
            </a:xfrm>
            <a:custGeom>
              <a:avLst/>
              <a:gdLst/>
              <a:ahLst/>
              <a:cxnLst/>
              <a:rect l="l" t="t" r="r" b="b"/>
              <a:pathLst>
                <a:path w="309" h="268" extrusionOk="0">
                  <a:moveTo>
                    <a:pt x="135" y="1"/>
                  </a:moveTo>
                  <a:cubicBezTo>
                    <a:pt x="64" y="1"/>
                    <a:pt x="1" y="63"/>
                    <a:pt x="2" y="135"/>
                  </a:cubicBezTo>
                  <a:cubicBezTo>
                    <a:pt x="3" y="211"/>
                    <a:pt x="65" y="268"/>
                    <a:pt x="135" y="268"/>
                  </a:cubicBezTo>
                  <a:cubicBezTo>
                    <a:pt x="147" y="268"/>
                    <a:pt x="160" y="266"/>
                    <a:pt x="172" y="263"/>
                  </a:cubicBezTo>
                  <a:lnTo>
                    <a:pt x="185" y="259"/>
                  </a:lnTo>
                  <a:cubicBezTo>
                    <a:pt x="309" y="222"/>
                    <a:pt x="305" y="46"/>
                    <a:pt x="183" y="9"/>
                  </a:cubicBezTo>
                  <a:lnTo>
                    <a:pt x="169" y="6"/>
                  </a:ln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22606" y="2921038"/>
              <a:ext cx="4675" cy="2922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9" y="0"/>
                  </a:moveTo>
                  <a:cubicBezTo>
                    <a:pt x="1" y="0"/>
                    <a:pt x="1" y="59"/>
                    <a:pt x="38" y="59"/>
                  </a:cubicBezTo>
                  <a:cubicBezTo>
                    <a:pt x="40" y="59"/>
                    <a:pt x="43" y="59"/>
                    <a:pt x="46" y="58"/>
                  </a:cubicBezTo>
                  <a:lnTo>
                    <a:pt x="72" y="54"/>
                  </a:lnTo>
                  <a:cubicBezTo>
                    <a:pt x="96" y="46"/>
                    <a:pt x="96" y="14"/>
                    <a:pt x="73" y="7"/>
                  </a:cubicBezTo>
                  <a:lnTo>
                    <a:pt x="46" y="1"/>
                  </a:ln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50332" y="2922061"/>
              <a:ext cx="22353" cy="20454"/>
            </a:xfrm>
            <a:custGeom>
              <a:avLst/>
              <a:gdLst/>
              <a:ahLst/>
              <a:cxnLst/>
              <a:rect l="l" t="t" r="r" b="b"/>
              <a:pathLst>
                <a:path w="459" h="420" extrusionOk="0">
                  <a:moveTo>
                    <a:pt x="210" y="1"/>
                  </a:moveTo>
                  <a:cubicBezTo>
                    <a:pt x="97" y="1"/>
                    <a:pt x="1" y="92"/>
                    <a:pt x="1" y="211"/>
                  </a:cubicBezTo>
                  <a:cubicBezTo>
                    <a:pt x="1" y="322"/>
                    <a:pt x="99" y="419"/>
                    <a:pt x="208" y="419"/>
                  </a:cubicBezTo>
                  <a:cubicBezTo>
                    <a:pt x="227" y="419"/>
                    <a:pt x="247" y="416"/>
                    <a:pt x="266" y="410"/>
                  </a:cubicBezTo>
                  <a:cubicBezTo>
                    <a:pt x="392" y="367"/>
                    <a:pt x="459" y="222"/>
                    <a:pt x="389" y="102"/>
                  </a:cubicBezTo>
                  <a:cubicBezTo>
                    <a:pt x="360" y="55"/>
                    <a:pt x="315" y="21"/>
                    <a:pt x="263" y="8"/>
                  </a:cubicBezTo>
                  <a:cubicBezTo>
                    <a:pt x="245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29814" y="2953035"/>
              <a:ext cx="19918" cy="19188"/>
            </a:xfrm>
            <a:custGeom>
              <a:avLst/>
              <a:gdLst/>
              <a:ahLst/>
              <a:cxnLst/>
              <a:rect l="l" t="t" r="r" b="b"/>
              <a:pathLst>
                <a:path w="409" h="394" extrusionOk="0">
                  <a:moveTo>
                    <a:pt x="206" y="1"/>
                  </a:moveTo>
                  <a:cubicBezTo>
                    <a:pt x="138" y="1"/>
                    <a:pt x="70" y="32"/>
                    <a:pt x="42" y="94"/>
                  </a:cubicBezTo>
                  <a:cubicBezTo>
                    <a:pt x="40" y="97"/>
                    <a:pt x="38" y="101"/>
                    <a:pt x="37" y="106"/>
                  </a:cubicBezTo>
                  <a:cubicBezTo>
                    <a:pt x="7" y="170"/>
                    <a:pt x="0" y="237"/>
                    <a:pt x="38" y="300"/>
                  </a:cubicBezTo>
                  <a:cubicBezTo>
                    <a:pt x="76" y="362"/>
                    <a:pt x="140" y="393"/>
                    <a:pt x="204" y="393"/>
                  </a:cubicBezTo>
                  <a:cubicBezTo>
                    <a:pt x="269" y="393"/>
                    <a:pt x="334" y="361"/>
                    <a:pt x="372" y="297"/>
                  </a:cubicBezTo>
                  <a:cubicBezTo>
                    <a:pt x="409" y="232"/>
                    <a:pt x="399" y="167"/>
                    <a:pt x="369" y="102"/>
                  </a:cubicBezTo>
                  <a:cubicBezTo>
                    <a:pt x="368" y="99"/>
                    <a:pt x="366" y="95"/>
                    <a:pt x="365" y="92"/>
                  </a:cubicBezTo>
                  <a:cubicBezTo>
                    <a:pt x="337" y="31"/>
                    <a:pt x="272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09651" y="2898002"/>
              <a:ext cx="17289" cy="15584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163" y="0"/>
                  </a:moveTo>
                  <a:cubicBezTo>
                    <a:pt x="78" y="0"/>
                    <a:pt x="1" y="67"/>
                    <a:pt x="0" y="161"/>
                  </a:cubicBezTo>
                  <a:cubicBezTo>
                    <a:pt x="1" y="255"/>
                    <a:pt x="80" y="319"/>
                    <a:pt x="163" y="319"/>
                  </a:cubicBezTo>
                  <a:cubicBezTo>
                    <a:pt x="190" y="319"/>
                    <a:pt x="217" y="312"/>
                    <a:pt x="243" y="298"/>
                  </a:cubicBezTo>
                  <a:lnTo>
                    <a:pt x="254" y="292"/>
                  </a:lnTo>
                  <a:cubicBezTo>
                    <a:pt x="355" y="235"/>
                    <a:pt x="351" y="84"/>
                    <a:pt x="252" y="27"/>
                  </a:cubicBezTo>
                  <a:lnTo>
                    <a:pt x="241" y="21"/>
                  </a:lnTo>
                  <a:cubicBezTo>
                    <a:pt x="215" y="7"/>
                    <a:pt x="189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12753" y="2931411"/>
              <a:ext cx="17337" cy="15535"/>
            </a:xfrm>
            <a:custGeom>
              <a:avLst/>
              <a:gdLst/>
              <a:ahLst/>
              <a:cxnLst/>
              <a:rect l="l" t="t" r="r" b="b"/>
              <a:pathLst>
                <a:path w="356" h="319" extrusionOk="0">
                  <a:moveTo>
                    <a:pt x="185" y="0"/>
                  </a:moveTo>
                  <a:cubicBezTo>
                    <a:pt x="144" y="0"/>
                    <a:pt x="103" y="16"/>
                    <a:pt x="71" y="48"/>
                  </a:cubicBezTo>
                  <a:cubicBezTo>
                    <a:pt x="0" y="118"/>
                    <a:pt x="12" y="251"/>
                    <a:pt x="105" y="299"/>
                  </a:cubicBezTo>
                  <a:cubicBezTo>
                    <a:pt x="132" y="313"/>
                    <a:pt x="158" y="319"/>
                    <a:pt x="184" y="319"/>
                  </a:cubicBezTo>
                  <a:cubicBezTo>
                    <a:pt x="253" y="319"/>
                    <a:pt x="313" y="272"/>
                    <a:pt x="341" y="201"/>
                  </a:cubicBezTo>
                  <a:cubicBezTo>
                    <a:pt x="355" y="162"/>
                    <a:pt x="344" y="113"/>
                    <a:pt x="323" y="77"/>
                  </a:cubicBezTo>
                  <a:cubicBezTo>
                    <a:pt x="292" y="27"/>
                    <a:pt x="239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99345" y="2949187"/>
              <a:ext cx="22207" cy="19675"/>
            </a:xfrm>
            <a:custGeom>
              <a:avLst/>
              <a:gdLst/>
              <a:ahLst/>
              <a:cxnLst/>
              <a:rect l="l" t="t" r="r" b="b"/>
              <a:pathLst>
                <a:path w="456" h="404" extrusionOk="0">
                  <a:moveTo>
                    <a:pt x="234" y="0"/>
                  </a:moveTo>
                  <a:cubicBezTo>
                    <a:pt x="216" y="0"/>
                    <a:pt x="198" y="2"/>
                    <a:pt x="181" y="6"/>
                  </a:cubicBezTo>
                  <a:lnTo>
                    <a:pt x="171" y="9"/>
                  </a:lnTo>
                  <a:cubicBezTo>
                    <a:pt x="75" y="32"/>
                    <a:pt x="0" y="153"/>
                    <a:pt x="36" y="248"/>
                  </a:cubicBezTo>
                  <a:lnTo>
                    <a:pt x="41" y="259"/>
                  </a:lnTo>
                  <a:cubicBezTo>
                    <a:pt x="79" y="353"/>
                    <a:pt x="151" y="403"/>
                    <a:pt x="244" y="403"/>
                  </a:cubicBezTo>
                  <a:cubicBezTo>
                    <a:pt x="260" y="403"/>
                    <a:pt x="276" y="402"/>
                    <a:pt x="293" y="399"/>
                  </a:cubicBezTo>
                  <a:lnTo>
                    <a:pt x="305" y="397"/>
                  </a:lnTo>
                  <a:cubicBezTo>
                    <a:pt x="362" y="386"/>
                    <a:pt x="409" y="335"/>
                    <a:pt x="430" y="284"/>
                  </a:cubicBezTo>
                  <a:cubicBezTo>
                    <a:pt x="455" y="222"/>
                    <a:pt x="444" y="169"/>
                    <a:pt x="418" y="110"/>
                  </a:cubicBezTo>
                  <a:cubicBezTo>
                    <a:pt x="417" y="106"/>
                    <a:pt x="415" y="102"/>
                    <a:pt x="413" y="98"/>
                  </a:cubicBezTo>
                  <a:cubicBezTo>
                    <a:pt x="383" y="32"/>
                    <a:pt x="30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708403" y="2974317"/>
              <a:ext cx="41687" cy="48456"/>
            </a:xfrm>
            <a:custGeom>
              <a:avLst/>
              <a:gdLst/>
              <a:ahLst/>
              <a:cxnLst/>
              <a:rect l="l" t="t" r="r" b="b"/>
              <a:pathLst>
                <a:path w="856" h="995" extrusionOk="0">
                  <a:moveTo>
                    <a:pt x="417" y="1"/>
                  </a:moveTo>
                  <a:cubicBezTo>
                    <a:pt x="0" y="1"/>
                    <a:pt x="2" y="644"/>
                    <a:pt x="413" y="653"/>
                  </a:cubicBezTo>
                  <a:cubicBezTo>
                    <a:pt x="433" y="698"/>
                    <a:pt x="471" y="733"/>
                    <a:pt x="518" y="749"/>
                  </a:cubicBezTo>
                  <a:cubicBezTo>
                    <a:pt x="506" y="772"/>
                    <a:pt x="501" y="797"/>
                    <a:pt x="502" y="822"/>
                  </a:cubicBezTo>
                  <a:cubicBezTo>
                    <a:pt x="505" y="917"/>
                    <a:pt x="582" y="993"/>
                    <a:pt x="678" y="995"/>
                  </a:cubicBezTo>
                  <a:cubicBezTo>
                    <a:pt x="769" y="995"/>
                    <a:pt x="856" y="912"/>
                    <a:pt x="850" y="818"/>
                  </a:cubicBezTo>
                  <a:cubicBezTo>
                    <a:pt x="847" y="757"/>
                    <a:pt x="814" y="701"/>
                    <a:pt x="761" y="670"/>
                  </a:cubicBezTo>
                  <a:cubicBezTo>
                    <a:pt x="762" y="667"/>
                    <a:pt x="764" y="666"/>
                    <a:pt x="765" y="664"/>
                  </a:cubicBezTo>
                  <a:cubicBezTo>
                    <a:pt x="813" y="588"/>
                    <a:pt x="791" y="473"/>
                    <a:pt x="725" y="410"/>
                  </a:cubicBezTo>
                  <a:cubicBezTo>
                    <a:pt x="767" y="225"/>
                    <a:pt x="66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63272" y="3001006"/>
              <a:ext cx="6672" cy="7256"/>
            </a:xfrm>
            <a:custGeom>
              <a:avLst/>
              <a:gdLst/>
              <a:ahLst/>
              <a:cxnLst/>
              <a:rect l="l" t="t" r="r" b="b"/>
              <a:pathLst>
                <a:path w="137" h="149" extrusionOk="0">
                  <a:moveTo>
                    <a:pt x="77" y="0"/>
                  </a:moveTo>
                  <a:cubicBezTo>
                    <a:pt x="67" y="0"/>
                    <a:pt x="58" y="2"/>
                    <a:pt x="49" y="6"/>
                  </a:cubicBezTo>
                  <a:cubicBezTo>
                    <a:pt x="10" y="24"/>
                    <a:pt x="7" y="53"/>
                    <a:pt x="1" y="92"/>
                  </a:cubicBezTo>
                  <a:cubicBezTo>
                    <a:pt x="0" y="103"/>
                    <a:pt x="1" y="115"/>
                    <a:pt x="7" y="125"/>
                  </a:cubicBezTo>
                  <a:lnTo>
                    <a:pt x="7" y="128"/>
                  </a:lnTo>
                  <a:cubicBezTo>
                    <a:pt x="7" y="140"/>
                    <a:pt x="17" y="149"/>
                    <a:pt x="29" y="149"/>
                  </a:cubicBezTo>
                  <a:cubicBezTo>
                    <a:pt x="30" y="149"/>
                    <a:pt x="33" y="148"/>
                    <a:pt x="35" y="148"/>
                  </a:cubicBezTo>
                  <a:cubicBezTo>
                    <a:pt x="46" y="144"/>
                    <a:pt x="56" y="148"/>
                    <a:pt x="68" y="142"/>
                  </a:cubicBezTo>
                  <a:cubicBezTo>
                    <a:pt x="79" y="137"/>
                    <a:pt x="88" y="131"/>
                    <a:pt x="96" y="125"/>
                  </a:cubicBezTo>
                  <a:cubicBezTo>
                    <a:pt x="125" y="107"/>
                    <a:pt x="133" y="87"/>
                    <a:pt x="135" y="54"/>
                  </a:cubicBezTo>
                  <a:cubicBezTo>
                    <a:pt x="136" y="19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668809" y="2983035"/>
              <a:ext cx="27808" cy="54398"/>
            </a:xfrm>
            <a:custGeom>
              <a:avLst/>
              <a:gdLst/>
              <a:ahLst/>
              <a:cxnLst/>
              <a:rect l="l" t="t" r="r" b="b"/>
              <a:pathLst>
                <a:path w="571" h="1117" extrusionOk="0">
                  <a:moveTo>
                    <a:pt x="316" y="1"/>
                  </a:moveTo>
                  <a:cubicBezTo>
                    <a:pt x="268" y="1"/>
                    <a:pt x="220" y="18"/>
                    <a:pt x="187" y="55"/>
                  </a:cubicBezTo>
                  <a:cubicBezTo>
                    <a:pt x="132" y="115"/>
                    <a:pt x="120" y="203"/>
                    <a:pt x="160" y="275"/>
                  </a:cubicBezTo>
                  <a:cubicBezTo>
                    <a:pt x="119" y="316"/>
                    <a:pt x="98" y="372"/>
                    <a:pt x="100" y="429"/>
                  </a:cubicBezTo>
                  <a:cubicBezTo>
                    <a:pt x="101" y="453"/>
                    <a:pt x="106" y="475"/>
                    <a:pt x="114" y="498"/>
                  </a:cubicBezTo>
                  <a:cubicBezTo>
                    <a:pt x="3" y="580"/>
                    <a:pt x="0" y="767"/>
                    <a:pt x="103" y="858"/>
                  </a:cubicBezTo>
                  <a:cubicBezTo>
                    <a:pt x="81" y="887"/>
                    <a:pt x="69" y="922"/>
                    <a:pt x="69" y="957"/>
                  </a:cubicBezTo>
                  <a:cubicBezTo>
                    <a:pt x="71" y="1051"/>
                    <a:pt x="151" y="1117"/>
                    <a:pt x="238" y="1117"/>
                  </a:cubicBezTo>
                  <a:cubicBezTo>
                    <a:pt x="251" y="1117"/>
                    <a:pt x="264" y="1115"/>
                    <a:pt x="278" y="1112"/>
                  </a:cubicBezTo>
                  <a:lnTo>
                    <a:pt x="292" y="1110"/>
                  </a:lnTo>
                  <a:cubicBezTo>
                    <a:pt x="401" y="1083"/>
                    <a:pt x="429" y="955"/>
                    <a:pt x="381" y="872"/>
                  </a:cubicBezTo>
                  <a:cubicBezTo>
                    <a:pt x="456" y="816"/>
                    <a:pt x="482" y="712"/>
                    <a:pt x="458" y="622"/>
                  </a:cubicBezTo>
                  <a:cubicBezTo>
                    <a:pt x="524" y="579"/>
                    <a:pt x="570" y="505"/>
                    <a:pt x="567" y="425"/>
                  </a:cubicBezTo>
                  <a:cubicBezTo>
                    <a:pt x="563" y="365"/>
                    <a:pt x="538" y="307"/>
                    <a:pt x="498" y="265"/>
                  </a:cubicBezTo>
                  <a:cubicBezTo>
                    <a:pt x="526" y="196"/>
                    <a:pt x="511" y="116"/>
                    <a:pt x="458" y="62"/>
                  </a:cubicBezTo>
                  <a:lnTo>
                    <a:pt x="449" y="53"/>
                  </a:lnTo>
                  <a:cubicBezTo>
                    <a:pt x="414" y="19"/>
                    <a:pt x="365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648159" y="2954788"/>
              <a:ext cx="22305" cy="21623"/>
            </a:xfrm>
            <a:custGeom>
              <a:avLst/>
              <a:gdLst/>
              <a:ahLst/>
              <a:cxnLst/>
              <a:rect l="l" t="t" r="r" b="b"/>
              <a:pathLst>
                <a:path w="458" h="444" extrusionOk="0">
                  <a:moveTo>
                    <a:pt x="225" y="1"/>
                  </a:moveTo>
                  <a:cubicBezTo>
                    <a:pt x="110" y="1"/>
                    <a:pt x="1" y="105"/>
                    <a:pt x="7" y="223"/>
                  </a:cubicBezTo>
                  <a:cubicBezTo>
                    <a:pt x="14" y="345"/>
                    <a:pt x="106" y="444"/>
                    <a:pt x="231" y="444"/>
                  </a:cubicBezTo>
                  <a:cubicBezTo>
                    <a:pt x="347" y="444"/>
                    <a:pt x="458" y="340"/>
                    <a:pt x="452" y="221"/>
                  </a:cubicBezTo>
                  <a:cubicBezTo>
                    <a:pt x="444" y="102"/>
                    <a:pt x="352" y="1"/>
                    <a:pt x="227" y="1"/>
                  </a:cubicBezTo>
                  <a:cubicBezTo>
                    <a:pt x="226" y="1"/>
                    <a:pt x="22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6973" y="2952012"/>
              <a:ext cx="58537" cy="64674"/>
            </a:xfrm>
            <a:custGeom>
              <a:avLst/>
              <a:gdLst/>
              <a:ahLst/>
              <a:cxnLst/>
              <a:rect l="l" t="t" r="r" b="b"/>
              <a:pathLst>
                <a:path w="1202" h="1328" extrusionOk="0">
                  <a:moveTo>
                    <a:pt x="329" y="1"/>
                  </a:moveTo>
                  <a:cubicBezTo>
                    <a:pt x="188" y="1"/>
                    <a:pt x="53" y="129"/>
                    <a:pt x="61" y="274"/>
                  </a:cubicBezTo>
                  <a:cubicBezTo>
                    <a:pt x="70" y="421"/>
                    <a:pt x="183" y="542"/>
                    <a:pt x="334" y="542"/>
                  </a:cubicBezTo>
                  <a:cubicBezTo>
                    <a:pt x="371" y="541"/>
                    <a:pt x="408" y="533"/>
                    <a:pt x="441" y="517"/>
                  </a:cubicBezTo>
                  <a:lnTo>
                    <a:pt x="441" y="517"/>
                  </a:lnTo>
                  <a:cubicBezTo>
                    <a:pt x="352" y="591"/>
                    <a:pt x="315" y="714"/>
                    <a:pt x="329" y="830"/>
                  </a:cubicBezTo>
                  <a:cubicBezTo>
                    <a:pt x="311" y="808"/>
                    <a:pt x="288" y="791"/>
                    <a:pt x="260" y="783"/>
                  </a:cubicBezTo>
                  <a:cubicBezTo>
                    <a:pt x="240" y="776"/>
                    <a:pt x="219" y="773"/>
                    <a:pt x="199" y="773"/>
                  </a:cubicBezTo>
                  <a:cubicBezTo>
                    <a:pt x="161" y="773"/>
                    <a:pt x="123" y="784"/>
                    <a:pt x="91" y="806"/>
                  </a:cubicBezTo>
                  <a:cubicBezTo>
                    <a:pt x="26" y="847"/>
                    <a:pt x="1" y="928"/>
                    <a:pt x="30" y="998"/>
                  </a:cubicBezTo>
                  <a:cubicBezTo>
                    <a:pt x="53" y="1049"/>
                    <a:pt x="111" y="1092"/>
                    <a:pt x="170" y="1092"/>
                  </a:cubicBezTo>
                  <a:cubicBezTo>
                    <a:pt x="184" y="1092"/>
                    <a:pt x="198" y="1090"/>
                    <a:pt x="211" y="1085"/>
                  </a:cubicBezTo>
                  <a:cubicBezTo>
                    <a:pt x="246" y="1071"/>
                    <a:pt x="279" y="1057"/>
                    <a:pt x="307" y="1030"/>
                  </a:cubicBezTo>
                  <a:cubicBezTo>
                    <a:pt x="332" y="1005"/>
                    <a:pt x="341" y="974"/>
                    <a:pt x="353" y="942"/>
                  </a:cubicBezTo>
                  <a:cubicBezTo>
                    <a:pt x="354" y="938"/>
                    <a:pt x="354" y="934"/>
                    <a:pt x="355" y="930"/>
                  </a:cubicBezTo>
                  <a:cubicBezTo>
                    <a:pt x="402" y="1040"/>
                    <a:pt x="502" y="1125"/>
                    <a:pt x="656" y="1125"/>
                  </a:cubicBezTo>
                  <a:cubicBezTo>
                    <a:pt x="658" y="1125"/>
                    <a:pt x="660" y="1125"/>
                    <a:pt x="662" y="1125"/>
                  </a:cubicBezTo>
                  <a:cubicBezTo>
                    <a:pt x="722" y="1125"/>
                    <a:pt x="782" y="1108"/>
                    <a:pt x="833" y="1075"/>
                  </a:cubicBezTo>
                  <a:lnTo>
                    <a:pt x="833" y="1075"/>
                  </a:lnTo>
                  <a:cubicBezTo>
                    <a:pt x="785" y="1109"/>
                    <a:pt x="756" y="1169"/>
                    <a:pt x="775" y="1228"/>
                  </a:cubicBezTo>
                  <a:cubicBezTo>
                    <a:pt x="797" y="1293"/>
                    <a:pt x="849" y="1328"/>
                    <a:pt x="911" y="1328"/>
                  </a:cubicBezTo>
                  <a:cubicBezTo>
                    <a:pt x="923" y="1328"/>
                    <a:pt x="935" y="1326"/>
                    <a:pt x="947" y="1324"/>
                  </a:cubicBezTo>
                  <a:cubicBezTo>
                    <a:pt x="993" y="1315"/>
                    <a:pt x="1036" y="1309"/>
                    <a:pt x="1078" y="1285"/>
                  </a:cubicBezTo>
                  <a:cubicBezTo>
                    <a:pt x="1202" y="1220"/>
                    <a:pt x="1140" y="1025"/>
                    <a:pt x="1008" y="1025"/>
                  </a:cubicBezTo>
                  <a:cubicBezTo>
                    <a:pt x="1007" y="1025"/>
                    <a:pt x="1006" y="1025"/>
                    <a:pt x="1005" y="1025"/>
                  </a:cubicBezTo>
                  <a:cubicBezTo>
                    <a:pt x="958" y="1025"/>
                    <a:pt x="916" y="1042"/>
                    <a:pt x="871" y="1056"/>
                  </a:cubicBezTo>
                  <a:cubicBezTo>
                    <a:pt x="865" y="1059"/>
                    <a:pt x="859" y="1061"/>
                    <a:pt x="852" y="1065"/>
                  </a:cubicBezTo>
                  <a:cubicBezTo>
                    <a:pt x="1015" y="944"/>
                    <a:pt x="1022" y="675"/>
                    <a:pt x="879" y="535"/>
                  </a:cubicBezTo>
                  <a:cubicBezTo>
                    <a:pt x="940" y="410"/>
                    <a:pt x="859" y="237"/>
                    <a:pt x="700" y="237"/>
                  </a:cubicBezTo>
                  <a:cubicBezTo>
                    <a:pt x="699" y="237"/>
                    <a:pt x="698" y="237"/>
                    <a:pt x="697" y="237"/>
                  </a:cubicBezTo>
                  <a:lnTo>
                    <a:pt x="679" y="237"/>
                  </a:lnTo>
                  <a:cubicBezTo>
                    <a:pt x="652" y="239"/>
                    <a:pt x="624" y="245"/>
                    <a:pt x="600" y="258"/>
                  </a:cubicBezTo>
                  <a:cubicBezTo>
                    <a:pt x="587" y="115"/>
                    <a:pt x="477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791099" y="3024285"/>
              <a:ext cx="17289" cy="13344"/>
            </a:xfrm>
            <a:custGeom>
              <a:avLst/>
              <a:gdLst/>
              <a:ahLst/>
              <a:cxnLst/>
              <a:rect l="l" t="t" r="r" b="b"/>
              <a:pathLst>
                <a:path w="355" h="274" extrusionOk="0">
                  <a:moveTo>
                    <a:pt x="176" y="1"/>
                  </a:moveTo>
                  <a:cubicBezTo>
                    <a:pt x="0" y="1"/>
                    <a:pt x="3" y="273"/>
                    <a:pt x="179" y="273"/>
                  </a:cubicBezTo>
                  <a:cubicBezTo>
                    <a:pt x="355" y="273"/>
                    <a:pt x="353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799184" y="2985421"/>
              <a:ext cx="15000" cy="11931"/>
            </a:xfrm>
            <a:custGeom>
              <a:avLst/>
              <a:gdLst/>
              <a:ahLst/>
              <a:cxnLst/>
              <a:rect l="l" t="t" r="r" b="b"/>
              <a:pathLst>
                <a:path w="308" h="245" extrusionOk="0">
                  <a:moveTo>
                    <a:pt x="141" y="1"/>
                  </a:moveTo>
                  <a:cubicBezTo>
                    <a:pt x="114" y="1"/>
                    <a:pt x="86" y="11"/>
                    <a:pt x="62" y="35"/>
                  </a:cubicBezTo>
                  <a:cubicBezTo>
                    <a:pt x="41" y="54"/>
                    <a:pt x="26" y="79"/>
                    <a:pt x="20" y="107"/>
                  </a:cubicBezTo>
                  <a:cubicBezTo>
                    <a:pt x="0" y="178"/>
                    <a:pt x="58" y="245"/>
                    <a:pt x="127" y="245"/>
                  </a:cubicBezTo>
                  <a:cubicBezTo>
                    <a:pt x="136" y="245"/>
                    <a:pt x="146" y="243"/>
                    <a:pt x="156" y="241"/>
                  </a:cubicBezTo>
                  <a:cubicBezTo>
                    <a:pt x="183" y="233"/>
                    <a:pt x="208" y="218"/>
                    <a:pt x="227" y="198"/>
                  </a:cubicBezTo>
                  <a:cubicBezTo>
                    <a:pt x="308" y="114"/>
                    <a:pt x="230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1236916" y="2894349"/>
              <a:ext cx="82011" cy="48749"/>
            </a:xfrm>
            <a:custGeom>
              <a:avLst/>
              <a:gdLst/>
              <a:ahLst/>
              <a:cxnLst/>
              <a:rect l="l" t="t" r="r" b="b"/>
              <a:pathLst>
                <a:path w="1684" h="1001" extrusionOk="0">
                  <a:moveTo>
                    <a:pt x="666" y="359"/>
                  </a:moveTo>
                  <a:cubicBezTo>
                    <a:pt x="659" y="360"/>
                    <a:pt x="650" y="361"/>
                    <a:pt x="642" y="363"/>
                  </a:cubicBezTo>
                  <a:lnTo>
                    <a:pt x="647" y="361"/>
                  </a:lnTo>
                  <a:lnTo>
                    <a:pt x="666" y="359"/>
                  </a:lnTo>
                  <a:close/>
                  <a:moveTo>
                    <a:pt x="840" y="1"/>
                  </a:moveTo>
                  <a:cubicBezTo>
                    <a:pt x="777" y="1"/>
                    <a:pt x="716" y="30"/>
                    <a:pt x="685" y="90"/>
                  </a:cubicBezTo>
                  <a:cubicBezTo>
                    <a:pt x="648" y="161"/>
                    <a:pt x="658" y="256"/>
                    <a:pt x="716" y="311"/>
                  </a:cubicBezTo>
                  <a:cubicBezTo>
                    <a:pt x="705" y="312"/>
                    <a:pt x="696" y="315"/>
                    <a:pt x="686" y="317"/>
                  </a:cubicBezTo>
                  <a:cubicBezTo>
                    <a:pt x="618" y="337"/>
                    <a:pt x="560" y="379"/>
                    <a:pt x="520" y="437"/>
                  </a:cubicBezTo>
                  <a:cubicBezTo>
                    <a:pt x="516" y="440"/>
                    <a:pt x="514" y="443"/>
                    <a:pt x="510" y="446"/>
                  </a:cubicBezTo>
                  <a:cubicBezTo>
                    <a:pt x="484" y="428"/>
                    <a:pt x="455" y="415"/>
                    <a:pt x="424" y="405"/>
                  </a:cubicBezTo>
                  <a:cubicBezTo>
                    <a:pt x="399" y="399"/>
                    <a:pt x="374" y="396"/>
                    <a:pt x="348" y="396"/>
                  </a:cubicBezTo>
                  <a:cubicBezTo>
                    <a:pt x="320" y="396"/>
                    <a:pt x="292" y="399"/>
                    <a:pt x="265" y="408"/>
                  </a:cubicBezTo>
                  <a:cubicBezTo>
                    <a:pt x="215" y="421"/>
                    <a:pt x="170" y="448"/>
                    <a:pt x="133" y="486"/>
                  </a:cubicBezTo>
                  <a:cubicBezTo>
                    <a:pt x="27" y="580"/>
                    <a:pt x="1" y="736"/>
                    <a:pt x="71" y="860"/>
                  </a:cubicBezTo>
                  <a:cubicBezTo>
                    <a:pt x="127" y="954"/>
                    <a:pt x="217" y="991"/>
                    <a:pt x="322" y="1000"/>
                  </a:cubicBezTo>
                  <a:cubicBezTo>
                    <a:pt x="326" y="1000"/>
                    <a:pt x="329" y="1000"/>
                    <a:pt x="333" y="1000"/>
                  </a:cubicBezTo>
                  <a:cubicBezTo>
                    <a:pt x="365" y="1000"/>
                    <a:pt x="398" y="996"/>
                    <a:pt x="430" y="986"/>
                  </a:cubicBezTo>
                  <a:cubicBezTo>
                    <a:pt x="497" y="966"/>
                    <a:pt x="555" y="922"/>
                    <a:pt x="595" y="863"/>
                  </a:cubicBezTo>
                  <a:cubicBezTo>
                    <a:pt x="641" y="889"/>
                    <a:pt x="692" y="901"/>
                    <a:pt x="744" y="901"/>
                  </a:cubicBezTo>
                  <a:cubicBezTo>
                    <a:pt x="803" y="901"/>
                    <a:pt x="863" y="885"/>
                    <a:pt x="918" y="856"/>
                  </a:cubicBezTo>
                  <a:cubicBezTo>
                    <a:pt x="946" y="841"/>
                    <a:pt x="971" y="820"/>
                    <a:pt x="991" y="797"/>
                  </a:cubicBezTo>
                  <a:cubicBezTo>
                    <a:pt x="1033" y="810"/>
                    <a:pt x="1076" y="817"/>
                    <a:pt x="1119" y="817"/>
                  </a:cubicBezTo>
                  <a:cubicBezTo>
                    <a:pt x="1234" y="817"/>
                    <a:pt x="1347" y="769"/>
                    <a:pt x="1429" y="681"/>
                  </a:cubicBezTo>
                  <a:cubicBezTo>
                    <a:pt x="1454" y="717"/>
                    <a:pt x="1495" y="737"/>
                    <a:pt x="1539" y="738"/>
                  </a:cubicBezTo>
                  <a:cubicBezTo>
                    <a:pt x="1614" y="738"/>
                    <a:pt x="1683" y="672"/>
                    <a:pt x="1679" y="596"/>
                  </a:cubicBezTo>
                  <a:cubicBezTo>
                    <a:pt x="1678" y="518"/>
                    <a:pt x="1614" y="456"/>
                    <a:pt x="1537" y="456"/>
                  </a:cubicBezTo>
                  <a:cubicBezTo>
                    <a:pt x="1532" y="456"/>
                    <a:pt x="1529" y="456"/>
                    <a:pt x="1524" y="457"/>
                  </a:cubicBezTo>
                  <a:cubicBezTo>
                    <a:pt x="1539" y="292"/>
                    <a:pt x="1451" y="123"/>
                    <a:pt x="1293" y="58"/>
                  </a:cubicBezTo>
                  <a:cubicBezTo>
                    <a:pt x="1266" y="47"/>
                    <a:pt x="1237" y="39"/>
                    <a:pt x="1209" y="34"/>
                  </a:cubicBezTo>
                  <a:cubicBezTo>
                    <a:pt x="1162" y="13"/>
                    <a:pt x="1112" y="3"/>
                    <a:pt x="1063" y="3"/>
                  </a:cubicBezTo>
                  <a:cubicBezTo>
                    <a:pt x="1020" y="3"/>
                    <a:pt x="978" y="10"/>
                    <a:pt x="938" y="25"/>
                  </a:cubicBezTo>
                  <a:lnTo>
                    <a:pt x="933" y="23"/>
                  </a:lnTo>
                  <a:cubicBezTo>
                    <a:pt x="904" y="8"/>
                    <a:pt x="872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1537504" y="2651767"/>
              <a:ext cx="39106" cy="34333"/>
            </a:xfrm>
            <a:custGeom>
              <a:avLst/>
              <a:gdLst/>
              <a:ahLst/>
              <a:cxnLst/>
              <a:rect l="l" t="t" r="r" b="b"/>
              <a:pathLst>
                <a:path w="803" h="705" extrusionOk="0">
                  <a:moveTo>
                    <a:pt x="298" y="0"/>
                  </a:moveTo>
                  <a:cubicBezTo>
                    <a:pt x="274" y="0"/>
                    <a:pt x="249" y="3"/>
                    <a:pt x="224" y="8"/>
                  </a:cubicBezTo>
                  <a:lnTo>
                    <a:pt x="197" y="14"/>
                  </a:lnTo>
                  <a:cubicBezTo>
                    <a:pt x="115" y="32"/>
                    <a:pt x="46" y="110"/>
                    <a:pt x="26" y="189"/>
                  </a:cubicBezTo>
                  <a:cubicBezTo>
                    <a:pt x="1" y="281"/>
                    <a:pt x="32" y="363"/>
                    <a:pt x="91" y="431"/>
                  </a:cubicBezTo>
                  <a:lnTo>
                    <a:pt x="111" y="454"/>
                  </a:lnTo>
                  <a:cubicBezTo>
                    <a:pt x="131" y="476"/>
                    <a:pt x="155" y="494"/>
                    <a:pt x="184" y="505"/>
                  </a:cubicBezTo>
                  <a:lnTo>
                    <a:pt x="184" y="508"/>
                  </a:lnTo>
                  <a:cubicBezTo>
                    <a:pt x="189" y="616"/>
                    <a:pt x="272" y="704"/>
                    <a:pt x="383" y="704"/>
                  </a:cubicBezTo>
                  <a:cubicBezTo>
                    <a:pt x="484" y="704"/>
                    <a:pt x="579" y="615"/>
                    <a:pt x="579" y="513"/>
                  </a:cubicBezTo>
                  <a:cubicBezTo>
                    <a:pt x="596" y="511"/>
                    <a:pt x="612" y="509"/>
                    <a:pt x="630" y="505"/>
                  </a:cubicBezTo>
                  <a:cubicBezTo>
                    <a:pt x="769" y="479"/>
                    <a:pt x="803" y="287"/>
                    <a:pt x="709" y="196"/>
                  </a:cubicBezTo>
                  <a:cubicBezTo>
                    <a:pt x="650" y="140"/>
                    <a:pt x="573" y="108"/>
                    <a:pt x="492" y="84"/>
                  </a:cubicBezTo>
                  <a:cubicBezTo>
                    <a:pt x="490" y="81"/>
                    <a:pt x="487" y="77"/>
                    <a:pt x="484" y="75"/>
                  </a:cubicBezTo>
                  <a:cubicBezTo>
                    <a:pt x="432" y="23"/>
                    <a:pt x="36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564923" y="2634283"/>
              <a:ext cx="15535" cy="14318"/>
            </a:xfrm>
            <a:custGeom>
              <a:avLst/>
              <a:gdLst/>
              <a:ahLst/>
              <a:cxnLst/>
              <a:rect l="l" t="t" r="r" b="b"/>
              <a:pathLst>
                <a:path w="319" h="294" extrusionOk="0">
                  <a:moveTo>
                    <a:pt x="163" y="1"/>
                  </a:moveTo>
                  <a:cubicBezTo>
                    <a:pt x="103" y="1"/>
                    <a:pt x="42" y="35"/>
                    <a:pt x="27" y="102"/>
                  </a:cubicBezTo>
                  <a:lnTo>
                    <a:pt x="23" y="115"/>
                  </a:lnTo>
                  <a:cubicBezTo>
                    <a:pt x="1" y="205"/>
                    <a:pt x="68" y="292"/>
                    <a:pt x="161" y="293"/>
                  </a:cubicBezTo>
                  <a:cubicBezTo>
                    <a:pt x="256" y="292"/>
                    <a:pt x="318" y="202"/>
                    <a:pt x="297" y="112"/>
                  </a:cubicBezTo>
                  <a:lnTo>
                    <a:pt x="294" y="99"/>
                  </a:lnTo>
                  <a:cubicBezTo>
                    <a:pt x="279" y="33"/>
                    <a:pt x="22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1503997" y="2554169"/>
              <a:ext cx="42953" cy="33165"/>
            </a:xfrm>
            <a:custGeom>
              <a:avLst/>
              <a:gdLst/>
              <a:ahLst/>
              <a:cxnLst/>
              <a:rect l="l" t="t" r="r" b="b"/>
              <a:pathLst>
                <a:path w="882" h="681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881" y="680"/>
                    <a:pt x="875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1447649" y="2587042"/>
              <a:ext cx="110890" cy="150483"/>
            </a:xfrm>
            <a:custGeom>
              <a:avLst/>
              <a:gdLst/>
              <a:ahLst/>
              <a:cxnLst/>
              <a:rect l="l" t="t" r="r" b="b"/>
              <a:pathLst>
                <a:path w="2277" h="3090" extrusionOk="0">
                  <a:moveTo>
                    <a:pt x="1318" y="443"/>
                  </a:moveTo>
                  <a:cubicBezTo>
                    <a:pt x="1320" y="446"/>
                    <a:pt x="1321" y="448"/>
                    <a:pt x="1322" y="449"/>
                  </a:cubicBezTo>
                  <a:cubicBezTo>
                    <a:pt x="1316" y="449"/>
                    <a:pt x="1309" y="452"/>
                    <a:pt x="1303" y="452"/>
                  </a:cubicBezTo>
                  <a:cubicBezTo>
                    <a:pt x="1308" y="449"/>
                    <a:pt x="1314" y="447"/>
                    <a:pt x="1318" y="443"/>
                  </a:cubicBezTo>
                  <a:close/>
                  <a:moveTo>
                    <a:pt x="1308" y="455"/>
                  </a:moveTo>
                  <a:lnTo>
                    <a:pt x="1327" y="456"/>
                  </a:lnTo>
                  <a:cubicBezTo>
                    <a:pt x="1317" y="456"/>
                    <a:pt x="1309" y="455"/>
                    <a:pt x="1299" y="455"/>
                  </a:cubicBezTo>
                  <a:close/>
                  <a:moveTo>
                    <a:pt x="1210" y="1"/>
                  </a:moveTo>
                  <a:cubicBezTo>
                    <a:pt x="1189" y="1"/>
                    <a:pt x="1168" y="4"/>
                    <a:pt x="1149" y="12"/>
                  </a:cubicBezTo>
                  <a:lnTo>
                    <a:pt x="1136" y="17"/>
                  </a:lnTo>
                  <a:cubicBezTo>
                    <a:pt x="1046" y="54"/>
                    <a:pt x="965" y="131"/>
                    <a:pt x="971" y="239"/>
                  </a:cubicBezTo>
                  <a:cubicBezTo>
                    <a:pt x="973" y="278"/>
                    <a:pt x="984" y="317"/>
                    <a:pt x="1003" y="353"/>
                  </a:cubicBezTo>
                  <a:cubicBezTo>
                    <a:pt x="1033" y="409"/>
                    <a:pt x="1085" y="434"/>
                    <a:pt x="1140" y="458"/>
                  </a:cubicBezTo>
                  <a:lnTo>
                    <a:pt x="1153" y="462"/>
                  </a:lnTo>
                  <a:cubicBezTo>
                    <a:pt x="1167" y="468"/>
                    <a:pt x="1183" y="471"/>
                    <a:pt x="1198" y="472"/>
                  </a:cubicBezTo>
                  <a:cubicBezTo>
                    <a:pt x="1141" y="492"/>
                    <a:pt x="1091" y="529"/>
                    <a:pt x="1054" y="578"/>
                  </a:cubicBezTo>
                  <a:cubicBezTo>
                    <a:pt x="983" y="672"/>
                    <a:pt x="963" y="821"/>
                    <a:pt x="1033" y="923"/>
                  </a:cubicBezTo>
                  <a:cubicBezTo>
                    <a:pt x="1047" y="999"/>
                    <a:pt x="1083" y="1068"/>
                    <a:pt x="1136" y="1124"/>
                  </a:cubicBezTo>
                  <a:cubicBezTo>
                    <a:pt x="1166" y="1154"/>
                    <a:pt x="1196" y="1185"/>
                    <a:pt x="1226" y="1213"/>
                  </a:cubicBezTo>
                  <a:cubicBezTo>
                    <a:pt x="1126" y="1312"/>
                    <a:pt x="1103" y="1474"/>
                    <a:pt x="1155" y="1604"/>
                  </a:cubicBezTo>
                  <a:cubicBezTo>
                    <a:pt x="1091" y="1669"/>
                    <a:pt x="1055" y="1757"/>
                    <a:pt x="1055" y="1849"/>
                  </a:cubicBezTo>
                  <a:cubicBezTo>
                    <a:pt x="1020" y="1856"/>
                    <a:pt x="986" y="1874"/>
                    <a:pt x="961" y="1900"/>
                  </a:cubicBezTo>
                  <a:cubicBezTo>
                    <a:pt x="959" y="1902"/>
                    <a:pt x="957" y="1905"/>
                    <a:pt x="954" y="1907"/>
                  </a:cubicBezTo>
                  <a:cubicBezTo>
                    <a:pt x="907" y="1957"/>
                    <a:pt x="891" y="2031"/>
                    <a:pt x="915" y="2096"/>
                  </a:cubicBezTo>
                  <a:cubicBezTo>
                    <a:pt x="897" y="2136"/>
                    <a:pt x="886" y="2177"/>
                    <a:pt x="883" y="2220"/>
                  </a:cubicBezTo>
                  <a:lnTo>
                    <a:pt x="878" y="2220"/>
                  </a:lnTo>
                  <a:lnTo>
                    <a:pt x="848" y="2231"/>
                  </a:lnTo>
                  <a:cubicBezTo>
                    <a:pt x="824" y="2240"/>
                    <a:pt x="801" y="2253"/>
                    <a:pt x="779" y="2269"/>
                  </a:cubicBezTo>
                  <a:cubicBezTo>
                    <a:pt x="772" y="2266"/>
                    <a:pt x="765" y="2263"/>
                    <a:pt x="757" y="2261"/>
                  </a:cubicBezTo>
                  <a:cubicBezTo>
                    <a:pt x="719" y="2215"/>
                    <a:pt x="663" y="2189"/>
                    <a:pt x="604" y="2189"/>
                  </a:cubicBezTo>
                  <a:cubicBezTo>
                    <a:pt x="601" y="2189"/>
                    <a:pt x="599" y="2189"/>
                    <a:pt x="596" y="2189"/>
                  </a:cubicBezTo>
                  <a:cubicBezTo>
                    <a:pt x="594" y="2189"/>
                    <a:pt x="591" y="2189"/>
                    <a:pt x="589" y="2189"/>
                  </a:cubicBezTo>
                  <a:cubicBezTo>
                    <a:pt x="528" y="2189"/>
                    <a:pt x="470" y="2217"/>
                    <a:pt x="433" y="2266"/>
                  </a:cubicBezTo>
                  <a:cubicBezTo>
                    <a:pt x="400" y="2256"/>
                    <a:pt x="367" y="2250"/>
                    <a:pt x="334" y="2250"/>
                  </a:cubicBezTo>
                  <a:cubicBezTo>
                    <a:pt x="254" y="2250"/>
                    <a:pt x="176" y="2281"/>
                    <a:pt x="116" y="2338"/>
                  </a:cubicBezTo>
                  <a:lnTo>
                    <a:pt x="110" y="2344"/>
                  </a:lnTo>
                  <a:cubicBezTo>
                    <a:pt x="19" y="2428"/>
                    <a:pt x="1" y="2576"/>
                    <a:pt x="49" y="2685"/>
                  </a:cubicBezTo>
                  <a:cubicBezTo>
                    <a:pt x="87" y="2771"/>
                    <a:pt x="159" y="2835"/>
                    <a:pt x="248" y="2864"/>
                  </a:cubicBezTo>
                  <a:cubicBezTo>
                    <a:pt x="282" y="2916"/>
                    <a:pt x="333" y="2954"/>
                    <a:pt x="392" y="2971"/>
                  </a:cubicBezTo>
                  <a:lnTo>
                    <a:pt x="406" y="2975"/>
                  </a:lnTo>
                  <a:cubicBezTo>
                    <a:pt x="424" y="2979"/>
                    <a:pt x="443" y="2982"/>
                    <a:pt x="461" y="2982"/>
                  </a:cubicBezTo>
                  <a:cubicBezTo>
                    <a:pt x="480" y="2982"/>
                    <a:pt x="499" y="2979"/>
                    <a:pt x="517" y="2975"/>
                  </a:cubicBezTo>
                  <a:cubicBezTo>
                    <a:pt x="522" y="3003"/>
                    <a:pt x="535" y="3029"/>
                    <a:pt x="556" y="3050"/>
                  </a:cubicBezTo>
                  <a:cubicBezTo>
                    <a:pt x="582" y="3076"/>
                    <a:pt x="619" y="3089"/>
                    <a:pt x="656" y="3089"/>
                  </a:cubicBezTo>
                  <a:cubicBezTo>
                    <a:pt x="705" y="3089"/>
                    <a:pt x="754" y="3066"/>
                    <a:pt x="779" y="3019"/>
                  </a:cubicBezTo>
                  <a:cubicBezTo>
                    <a:pt x="798" y="2977"/>
                    <a:pt x="799" y="2928"/>
                    <a:pt x="782" y="2885"/>
                  </a:cubicBezTo>
                  <a:cubicBezTo>
                    <a:pt x="813" y="2873"/>
                    <a:pt x="841" y="2858"/>
                    <a:pt x="867" y="2838"/>
                  </a:cubicBezTo>
                  <a:cubicBezTo>
                    <a:pt x="911" y="2803"/>
                    <a:pt x="946" y="2758"/>
                    <a:pt x="966" y="2707"/>
                  </a:cubicBezTo>
                  <a:cubicBezTo>
                    <a:pt x="970" y="2701"/>
                    <a:pt x="971" y="2693"/>
                    <a:pt x="973" y="2687"/>
                  </a:cubicBezTo>
                  <a:cubicBezTo>
                    <a:pt x="995" y="2681"/>
                    <a:pt x="1015" y="2672"/>
                    <a:pt x="1034" y="2659"/>
                  </a:cubicBezTo>
                  <a:lnTo>
                    <a:pt x="1060" y="2641"/>
                  </a:lnTo>
                  <a:cubicBezTo>
                    <a:pt x="1076" y="2631"/>
                    <a:pt x="1090" y="2619"/>
                    <a:pt x="1103" y="2604"/>
                  </a:cubicBezTo>
                  <a:cubicBezTo>
                    <a:pt x="1146" y="2621"/>
                    <a:pt x="1191" y="2629"/>
                    <a:pt x="1237" y="2629"/>
                  </a:cubicBezTo>
                  <a:cubicBezTo>
                    <a:pt x="1523" y="2629"/>
                    <a:pt x="1633" y="2362"/>
                    <a:pt x="1571" y="2149"/>
                  </a:cubicBezTo>
                  <a:cubicBezTo>
                    <a:pt x="1688" y="2114"/>
                    <a:pt x="1774" y="2030"/>
                    <a:pt x="1817" y="1906"/>
                  </a:cubicBezTo>
                  <a:cubicBezTo>
                    <a:pt x="1848" y="1799"/>
                    <a:pt x="1828" y="1683"/>
                    <a:pt x="1762" y="1593"/>
                  </a:cubicBezTo>
                  <a:cubicBezTo>
                    <a:pt x="1794" y="1500"/>
                    <a:pt x="1790" y="1398"/>
                    <a:pt x="1749" y="1308"/>
                  </a:cubicBezTo>
                  <a:cubicBezTo>
                    <a:pt x="1765" y="1299"/>
                    <a:pt x="1780" y="1287"/>
                    <a:pt x="1794" y="1275"/>
                  </a:cubicBezTo>
                  <a:cubicBezTo>
                    <a:pt x="1836" y="1300"/>
                    <a:pt x="1884" y="1313"/>
                    <a:pt x="1932" y="1313"/>
                  </a:cubicBezTo>
                  <a:cubicBezTo>
                    <a:pt x="1972" y="1312"/>
                    <a:pt x="2011" y="1303"/>
                    <a:pt x="2048" y="1286"/>
                  </a:cubicBezTo>
                  <a:cubicBezTo>
                    <a:pt x="2050" y="1286"/>
                    <a:pt x="2053" y="1287"/>
                    <a:pt x="2056" y="1287"/>
                  </a:cubicBezTo>
                  <a:cubicBezTo>
                    <a:pt x="2058" y="1287"/>
                    <a:pt x="2059" y="1287"/>
                    <a:pt x="2061" y="1287"/>
                  </a:cubicBezTo>
                  <a:cubicBezTo>
                    <a:pt x="2113" y="1287"/>
                    <a:pt x="2157" y="1245"/>
                    <a:pt x="2160" y="1192"/>
                  </a:cubicBezTo>
                  <a:cubicBezTo>
                    <a:pt x="2195" y="1144"/>
                    <a:pt x="2213" y="1087"/>
                    <a:pt x="2212" y="1029"/>
                  </a:cubicBezTo>
                  <a:cubicBezTo>
                    <a:pt x="2209" y="949"/>
                    <a:pt x="2178" y="890"/>
                    <a:pt x="2128" y="830"/>
                  </a:cubicBezTo>
                  <a:cubicBezTo>
                    <a:pt x="2118" y="818"/>
                    <a:pt x="2109" y="806"/>
                    <a:pt x="2098" y="794"/>
                  </a:cubicBezTo>
                  <a:cubicBezTo>
                    <a:pt x="2087" y="782"/>
                    <a:pt x="2075" y="772"/>
                    <a:pt x="2062" y="763"/>
                  </a:cubicBezTo>
                  <a:cubicBezTo>
                    <a:pt x="2276" y="592"/>
                    <a:pt x="2204" y="152"/>
                    <a:pt x="1852" y="152"/>
                  </a:cubicBezTo>
                  <a:cubicBezTo>
                    <a:pt x="1843" y="152"/>
                    <a:pt x="1835" y="154"/>
                    <a:pt x="1827" y="154"/>
                  </a:cubicBezTo>
                  <a:cubicBezTo>
                    <a:pt x="1772" y="75"/>
                    <a:pt x="1684" y="28"/>
                    <a:pt x="1588" y="28"/>
                  </a:cubicBezTo>
                  <a:cubicBezTo>
                    <a:pt x="1587" y="28"/>
                    <a:pt x="1586" y="28"/>
                    <a:pt x="1585" y="28"/>
                  </a:cubicBezTo>
                  <a:cubicBezTo>
                    <a:pt x="1517" y="29"/>
                    <a:pt x="1452" y="54"/>
                    <a:pt x="1399" y="98"/>
                  </a:cubicBezTo>
                  <a:cubicBezTo>
                    <a:pt x="1392" y="87"/>
                    <a:pt x="1385" y="78"/>
                    <a:pt x="1375" y="68"/>
                  </a:cubicBezTo>
                  <a:cubicBezTo>
                    <a:pt x="1336" y="30"/>
                    <a:pt x="1271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1496643" y="2687952"/>
              <a:ext cx="78310" cy="82644"/>
            </a:xfrm>
            <a:custGeom>
              <a:avLst/>
              <a:gdLst/>
              <a:ahLst/>
              <a:cxnLst/>
              <a:rect l="l" t="t" r="r" b="b"/>
              <a:pathLst>
                <a:path w="1608" h="1697" extrusionOk="0">
                  <a:moveTo>
                    <a:pt x="1165" y="0"/>
                  </a:moveTo>
                  <a:cubicBezTo>
                    <a:pt x="1094" y="0"/>
                    <a:pt x="1020" y="18"/>
                    <a:pt x="965" y="54"/>
                  </a:cubicBezTo>
                  <a:cubicBezTo>
                    <a:pt x="903" y="93"/>
                    <a:pt x="851" y="148"/>
                    <a:pt x="816" y="214"/>
                  </a:cubicBezTo>
                  <a:cubicBezTo>
                    <a:pt x="796" y="170"/>
                    <a:pt x="752" y="142"/>
                    <a:pt x="704" y="142"/>
                  </a:cubicBezTo>
                  <a:cubicBezTo>
                    <a:pt x="627" y="142"/>
                    <a:pt x="565" y="221"/>
                    <a:pt x="587" y="297"/>
                  </a:cubicBezTo>
                  <a:lnTo>
                    <a:pt x="592" y="310"/>
                  </a:lnTo>
                  <a:cubicBezTo>
                    <a:pt x="608" y="362"/>
                    <a:pt x="655" y="393"/>
                    <a:pt x="704" y="393"/>
                  </a:cubicBezTo>
                  <a:cubicBezTo>
                    <a:pt x="730" y="393"/>
                    <a:pt x="757" y="384"/>
                    <a:pt x="779" y="366"/>
                  </a:cubicBezTo>
                  <a:lnTo>
                    <a:pt x="779" y="366"/>
                  </a:lnTo>
                  <a:cubicBezTo>
                    <a:pt x="775" y="443"/>
                    <a:pt x="794" y="519"/>
                    <a:pt x="830" y="586"/>
                  </a:cubicBezTo>
                  <a:cubicBezTo>
                    <a:pt x="857" y="637"/>
                    <a:pt x="896" y="681"/>
                    <a:pt x="942" y="716"/>
                  </a:cubicBezTo>
                  <a:cubicBezTo>
                    <a:pt x="912" y="705"/>
                    <a:pt x="881" y="699"/>
                    <a:pt x="849" y="699"/>
                  </a:cubicBezTo>
                  <a:cubicBezTo>
                    <a:pt x="699" y="699"/>
                    <a:pt x="556" y="834"/>
                    <a:pt x="565" y="987"/>
                  </a:cubicBezTo>
                  <a:cubicBezTo>
                    <a:pt x="567" y="1024"/>
                    <a:pt x="575" y="1059"/>
                    <a:pt x="590" y="1093"/>
                  </a:cubicBezTo>
                  <a:cubicBezTo>
                    <a:pt x="568" y="1088"/>
                    <a:pt x="546" y="1086"/>
                    <a:pt x="524" y="1086"/>
                  </a:cubicBezTo>
                  <a:cubicBezTo>
                    <a:pt x="393" y="1086"/>
                    <a:pt x="308" y="1154"/>
                    <a:pt x="265" y="1244"/>
                  </a:cubicBezTo>
                  <a:cubicBezTo>
                    <a:pt x="236" y="1219"/>
                    <a:pt x="199" y="1205"/>
                    <a:pt x="161" y="1205"/>
                  </a:cubicBezTo>
                  <a:cubicBezTo>
                    <a:pt x="147" y="1205"/>
                    <a:pt x="133" y="1207"/>
                    <a:pt x="120" y="1211"/>
                  </a:cubicBezTo>
                  <a:cubicBezTo>
                    <a:pt x="55" y="1229"/>
                    <a:pt x="1" y="1295"/>
                    <a:pt x="5" y="1364"/>
                  </a:cubicBezTo>
                  <a:cubicBezTo>
                    <a:pt x="8" y="1454"/>
                    <a:pt x="82" y="1516"/>
                    <a:pt x="163" y="1516"/>
                  </a:cubicBezTo>
                  <a:cubicBezTo>
                    <a:pt x="191" y="1516"/>
                    <a:pt x="221" y="1508"/>
                    <a:pt x="248" y="1491"/>
                  </a:cubicBezTo>
                  <a:cubicBezTo>
                    <a:pt x="283" y="1604"/>
                    <a:pt x="377" y="1696"/>
                    <a:pt x="529" y="1696"/>
                  </a:cubicBezTo>
                  <a:cubicBezTo>
                    <a:pt x="781" y="1696"/>
                    <a:pt x="868" y="1445"/>
                    <a:pt x="796" y="1264"/>
                  </a:cubicBezTo>
                  <a:lnTo>
                    <a:pt x="796" y="1264"/>
                  </a:lnTo>
                  <a:cubicBezTo>
                    <a:pt x="815" y="1269"/>
                    <a:pt x="835" y="1270"/>
                    <a:pt x="854" y="1270"/>
                  </a:cubicBezTo>
                  <a:cubicBezTo>
                    <a:pt x="941" y="1268"/>
                    <a:pt x="1022" y="1228"/>
                    <a:pt x="1075" y="1158"/>
                  </a:cubicBezTo>
                  <a:lnTo>
                    <a:pt x="1075" y="1158"/>
                  </a:lnTo>
                  <a:cubicBezTo>
                    <a:pt x="1049" y="1203"/>
                    <a:pt x="1045" y="1257"/>
                    <a:pt x="1067" y="1304"/>
                  </a:cubicBezTo>
                  <a:cubicBezTo>
                    <a:pt x="1095" y="1367"/>
                    <a:pt x="1155" y="1401"/>
                    <a:pt x="1217" y="1401"/>
                  </a:cubicBezTo>
                  <a:cubicBezTo>
                    <a:pt x="1258" y="1401"/>
                    <a:pt x="1299" y="1386"/>
                    <a:pt x="1331" y="1354"/>
                  </a:cubicBezTo>
                  <a:lnTo>
                    <a:pt x="1353" y="1333"/>
                  </a:lnTo>
                  <a:cubicBezTo>
                    <a:pt x="1401" y="1283"/>
                    <a:pt x="1404" y="1211"/>
                    <a:pt x="1374" y="1155"/>
                  </a:cubicBezTo>
                  <a:lnTo>
                    <a:pt x="1374" y="1155"/>
                  </a:lnTo>
                  <a:cubicBezTo>
                    <a:pt x="1385" y="1156"/>
                    <a:pt x="1395" y="1157"/>
                    <a:pt x="1406" y="1157"/>
                  </a:cubicBezTo>
                  <a:cubicBezTo>
                    <a:pt x="1510" y="1157"/>
                    <a:pt x="1607" y="1066"/>
                    <a:pt x="1601" y="961"/>
                  </a:cubicBezTo>
                  <a:cubicBezTo>
                    <a:pt x="1595" y="854"/>
                    <a:pt x="1513" y="767"/>
                    <a:pt x="1404" y="767"/>
                  </a:cubicBezTo>
                  <a:cubicBezTo>
                    <a:pt x="1303" y="767"/>
                    <a:pt x="1205" y="860"/>
                    <a:pt x="1211" y="965"/>
                  </a:cubicBezTo>
                  <a:cubicBezTo>
                    <a:pt x="1213" y="1004"/>
                    <a:pt x="1226" y="1043"/>
                    <a:pt x="1250" y="1075"/>
                  </a:cubicBezTo>
                  <a:lnTo>
                    <a:pt x="1245" y="1075"/>
                  </a:lnTo>
                  <a:lnTo>
                    <a:pt x="1216" y="1078"/>
                  </a:lnTo>
                  <a:cubicBezTo>
                    <a:pt x="1169" y="1079"/>
                    <a:pt x="1126" y="1099"/>
                    <a:pt x="1097" y="1133"/>
                  </a:cubicBezTo>
                  <a:cubicBezTo>
                    <a:pt x="1125" y="1088"/>
                    <a:pt x="1141" y="1036"/>
                    <a:pt x="1138" y="982"/>
                  </a:cubicBezTo>
                  <a:cubicBezTo>
                    <a:pt x="1134" y="893"/>
                    <a:pt x="1091" y="811"/>
                    <a:pt x="1019" y="756"/>
                  </a:cubicBezTo>
                  <a:lnTo>
                    <a:pt x="1019" y="756"/>
                  </a:lnTo>
                  <a:cubicBezTo>
                    <a:pt x="1074" y="778"/>
                    <a:pt x="1127" y="791"/>
                    <a:pt x="1182" y="791"/>
                  </a:cubicBezTo>
                  <a:cubicBezTo>
                    <a:pt x="1229" y="791"/>
                    <a:pt x="1278" y="781"/>
                    <a:pt x="1328" y="760"/>
                  </a:cubicBezTo>
                  <a:cubicBezTo>
                    <a:pt x="1426" y="717"/>
                    <a:pt x="1525" y="627"/>
                    <a:pt x="1544" y="513"/>
                  </a:cubicBezTo>
                  <a:cubicBezTo>
                    <a:pt x="1556" y="459"/>
                    <a:pt x="1558" y="403"/>
                    <a:pt x="1552" y="347"/>
                  </a:cubicBezTo>
                  <a:cubicBezTo>
                    <a:pt x="1543" y="291"/>
                    <a:pt x="1525" y="237"/>
                    <a:pt x="1498" y="189"/>
                  </a:cubicBezTo>
                  <a:cubicBezTo>
                    <a:pt x="1452" y="105"/>
                    <a:pt x="1353" y="36"/>
                    <a:pt x="1263" y="12"/>
                  </a:cubicBezTo>
                  <a:cubicBezTo>
                    <a:pt x="1233" y="4"/>
                    <a:pt x="1200" y="0"/>
                    <a:pt x="1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1526839" y="2801086"/>
              <a:ext cx="18993" cy="18506"/>
            </a:xfrm>
            <a:custGeom>
              <a:avLst/>
              <a:gdLst/>
              <a:ahLst/>
              <a:cxnLst/>
              <a:rect l="l" t="t" r="r" b="b"/>
              <a:pathLst>
                <a:path w="390" h="380" extrusionOk="0">
                  <a:moveTo>
                    <a:pt x="193" y="1"/>
                  </a:moveTo>
                  <a:cubicBezTo>
                    <a:pt x="95" y="1"/>
                    <a:pt x="1" y="90"/>
                    <a:pt x="7" y="192"/>
                  </a:cubicBezTo>
                  <a:cubicBezTo>
                    <a:pt x="11" y="293"/>
                    <a:pt x="91" y="379"/>
                    <a:pt x="197" y="379"/>
                  </a:cubicBezTo>
                  <a:cubicBezTo>
                    <a:pt x="296" y="379"/>
                    <a:pt x="390" y="290"/>
                    <a:pt x="385" y="189"/>
                  </a:cubicBezTo>
                  <a:cubicBezTo>
                    <a:pt x="379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1451010" y="2871167"/>
              <a:ext cx="21087" cy="20259"/>
            </a:xfrm>
            <a:custGeom>
              <a:avLst/>
              <a:gdLst/>
              <a:ahLst/>
              <a:cxnLst/>
              <a:rect l="l" t="t" r="r" b="b"/>
              <a:pathLst>
                <a:path w="433" h="416" extrusionOk="0">
                  <a:moveTo>
                    <a:pt x="219" y="0"/>
                  </a:moveTo>
                  <a:cubicBezTo>
                    <a:pt x="147" y="0"/>
                    <a:pt x="74" y="34"/>
                    <a:pt x="44" y="99"/>
                  </a:cubicBezTo>
                  <a:cubicBezTo>
                    <a:pt x="43" y="103"/>
                    <a:pt x="40" y="106"/>
                    <a:pt x="39" y="110"/>
                  </a:cubicBezTo>
                  <a:cubicBezTo>
                    <a:pt x="8" y="179"/>
                    <a:pt x="1" y="249"/>
                    <a:pt x="40" y="316"/>
                  </a:cubicBezTo>
                  <a:cubicBezTo>
                    <a:pt x="78" y="379"/>
                    <a:pt x="145" y="416"/>
                    <a:pt x="218" y="416"/>
                  </a:cubicBezTo>
                  <a:cubicBezTo>
                    <a:pt x="290" y="415"/>
                    <a:pt x="357" y="375"/>
                    <a:pt x="392" y="313"/>
                  </a:cubicBezTo>
                  <a:cubicBezTo>
                    <a:pt x="433" y="244"/>
                    <a:pt x="422" y="175"/>
                    <a:pt x="391" y="108"/>
                  </a:cubicBezTo>
                  <a:lnTo>
                    <a:pt x="387" y="96"/>
                  </a:lnTo>
                  <a:cubicBezTo>
                    <a:pt x="357" y="31"/>
                    <a:pt x="28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409418" y="2904187"/>
              <a:ext cx="4091" cy="3214"/>
            </a:xfrm>
            <a:custGeom>
              <a:avLst/>
              <a:gdLst/>
              <a:ahLst/>
              <a:cxnLst/>
              <a:rect l="l" t="t" r="r" b="b"/>
              <a:pathLst>
                <a:path w="84" h="66" extrusionOk="0">
                  <a:moveTo>
                    <a:pt x="42" y="1"/>
                  </a:moveTo>
                  <a:cubicBezTo>
                    <a:pt x="0" y="1"/>
                    <a:pt x="2" y="65"/>
                    <a:pt x="42" y="65"/>
                  </a:cubicBezTo>
                  <a:cubicBezTo>
                    <a:pt x="83" y="65"/>
                    <a:pt x="84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1364856" y="2901119"/>
              <a:ext cx="14318" cy="11250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49" y="1"/>
                  </a:moveTo>
                  <a:cubicBezTo>
                    <a:pt x="111" y="1"/>
                    <a:pt x="75" y="20"/>
                    <a:pt x="53" y="53"/>
                  </a:cubicBezTo>
                  <a:cubicBezTo>
                    <a:pt x="0" y="133"/>
                    <a:pt x="63" y="230"/>
                    <a:pt x="147" y="230"/>
                  </a:cubicBezTo>
                  <a:cubicBezTo>
                    <a:pt x="161" y="230"/>
                    <a:pt x="175" y="228"/>
                    <a:pt x="189" y="222"/>
                  </a:cubicBezTo>
                  <a:cubicBezTo>
                    <a:pt x="293" y="183"/>
                    <a:pt x="286" y="33"/>
                    <a:pt x="178" y="4"/>
                  </a:cubicBezTo>
                  <a:cubicBezTo>
                    <a:pt x="168" y="2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1253280" y="2943197"/>
              <a:ext cx="32775" cy="25324"/>
            </a:xfrm>
            <a:custGeom>
              <a:avLst/>
              <a:gdLst/>
              <a:ahLst/>
              <a:cxnLst/>
              <a:rect l="l" t="t" r="r" b="b"/>
              <a:pathLst>
                <a:path w="673" h="520" extrusionOk="0">
                  <a:moveTo>
                    <a:pt x="335" y="1"/>
                  </a:moveTo>
                  <a:cubicBezTo>
                    <a:pt x="0" y="1"/>
                    <a:pt x="4" y="520"/>
                    <a:pt x="338" y="520"/>
                  </a:cubicBezTo>
                  <a:cubicBezTo>
                    <a:pt x="673" y="520"/>
                    <a:pt x="669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189334" y="3014496"/>
              <a:ext cx="12029" cy="10032"/>
            </a:xfrm>
            <a:custGeom>
              <a:avLst/>
              <a:gdLst/>
              <a:ahLst/>
              <a:cxnLst/>
              <a:rect l="l" t="t" r="r" b="b"/>
              <a:pathLst>
                <a:path w="247" h="206" extrusionOk="0">
                  <a:moveTo>
                    <a:pt x="161" y="1"/>
                  </a:moveTo>
                  <a:cubicBezTo>
                    <a:pt x="125" y="1"/>
                    <a:pt x="91" y="16"/>
                    <a:pt x="67" y="42"/>
                  </a:cubicBezTo>
                  <a:cubicBezTo>
                    <a:pt x="0" y="109"/>
                    <a:pt x="66" y="205"/>
                    <a:pt x="140" y="205"/>
                  </a:cubicBezTo>
                  <a:cubicBezTo>
                    <a:pt x="162" y="205"/>
                    <a:pt x="185" y="197"/>
                    <a:pt x="205" y="177"/>
                  </a:cubicBezTo>
                  <a:cubicBezTo>
                    <a:pt x="233" y="152"/>
                    <a:pt x="247" y="117"/>
                    <a:pt x="246" y="80"/>
                  </a:cubicBezTo>
                  <a:cubicBezTo>
                    <a:pt x="243" y="36"/>
                    <a:pt x="208" y="2"/>
                    <a:pt x="165" y="1"/>
                  </a:cubicBezTo>
                  <a:cubicBezTo>
                    <a:pt x="164" y="1"/>
                    <a:pt x="16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137418" y="3002857"/>
              <a:ext cx="11493" cy="8912"/>
            </a:xfrm>
            <a:custGeom>
              <a:avLst/>
              <a:gdLst/>
              <a:ahLst/>
              <a:cxnLst/>
              <a:rect l="l" t="t" r="r" b="b"/>
              <a:pathLst>
                <a:path w="236" h="183" extrusionOk="0">
                  <a:moveTo>
                    <a:pt x="117" y="0"/>
                  </a:moveTo>
                  <a:cubicBezTo>
                    <a:pt x="0" y="0"/>
                    <a:pt x="1" y="182"/>
                    <a:pt x="118" y="182"/>
                  </a:cubicBezTo>
                  <a:cubicBezTo>
                    <a:pt x="236" y="182"/>
                    <a:pt x="23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1098213" y="3007435"/>
              <a:ext cx="17629" cy="13587"/>
            </a:xfrm>
            <a:custGeom>
              <a:avLst/>
              <a:gdLst/>
              <a:ahLst/>
              <a:cxnLst/>
              <a:rect l="l" t="t" r="r" b="b"/>
              <a:pathLst>
                <a:path w="362" h="279" extrusionOk="0">
                  <a:moveTo>
                    <a:pt x="179" y="0"/>
                  </a:moveTo>
                  <a:cubicBezTo>
                    <a:pt x="1" y="0"/>
                    <a:pt x="2" y="279"/>
                    <a:pt x="182" y="279"/>
                  </a:cubicBezTo>
                  <a:cubicBezTo>
                    <a:pt x="361" y="279"/>
                    <a:pt x="35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1075956" y="2961752"/>
              <a:ext cx="34869" cy="30876"/>
            </a:xfrm>
            <a:custGeom>
              <a:avLst/>
              <a:gdLst/>
              <a:ahLst/>
              <a:cxnLst/>
              <a:rect l="l" t="t" r="r" b="b"/>
              <a:pathLst>
                <a:path w="716" h="634" extrusionOk="0">
                  <a:moveTo>
                    <a:pt x="465" y="1"/>
                  </a:moveTo>
                  <a:cubicBezTo>
                    <a:pt x="336" y="1"/>
                    <a:pt x="276" y="104"/>
                    <a:pt x="280" y="203"/>
                  </a:cubicBezTo>
                  <a:cubicBezTo>
                    <a:pt x="267" y="200"/>
                    <a:pt x="253" y="199"/>
                    <a:pt x="239" y="199"/>
                  </a:cubicBezTo>
                  <a:cubicBezTo>
                    <a:pt x="162" y="199"/>
                    <a:pt x="86" y="237"/>
                    <a:pt x="50" y="306"/>
                  </a:cubicBezTo>
                  <a:cubicBezTo>
                    <a:pt x="1" y="400"/>
                    <a:pt x="19" y="555"/>
                    <a:pt x="130" y="603"/>
                  </a:cubicBezTo>
                  <a:cubicBezTo>
                    <a:pt x="135" y="604"/>
                    <a:pt x="140" y="606"/>
                    <a:pt x="145" y="609"/>
                  </a:cubicBezTo>
                  <a:cubicBezTo>
                    <a:pt x="184" y="625"/>
                    <a:pt x="220" y="633"/>
                    <a:pt x="254" y="633"/>
                  </a:cubicBezTo>
                  <a:cubicBezTo>
                    <a:pt x="307" y="633"/>
                    <a:pt x="356" y="614"/>
                    <a:pt x="407" y="573"/>
                  </a:cubicBezTo>
                  <a:cubicBezTo>
                    <a:pt x="451" y="537"/>
                    <a:pt x="466" y="474"/>
                    <a:pt x="468" y="420"/>
                  </a:cubicBezTo>
                  <a:cubicBezTo>
                    <a:pt x="468" y="409"/>
                    <a:pt x="467" y="397"/>
                    <a:pt x="466" y="385"/>
                  </a:cubicBezTo>
                  <a:lnTo>
                    <a:pt x="468" y="385"/>
                  </a:lnTo>
                  <a:cubicBezTo>
                    <a:pt x="469" y="385"/>
                    <a:pt x="469" y="385"/>
                    <a:pt x="470" y="385"/>
                  </a:cubicBezTo>
                  <a:cubicBezTo>
                    <a:pt x="716" y="385"/>
                    <a:pt x="712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1054917" y="3034805"/>
              <a:ext cx="23863" cy="20064"/>
            </a:xfrm>
            <a:custGeom>
              <a:avLst/>
              <a:gdLst/>
              <a:ahLst/>
              <a:cxnLst/>
              <a:rect l="l" t="t" r="r" b="b"/>
              <a:pathLst>
                <a:path w="490" h="412" extrusionOk="0">
                  <a:moveTo>
                    <a:pt x="238" y="1"/>
                  </a:moveTo>
                  <a:cubicBezTo>
                    <a:pt x="203" y="1"/>
                    <a:pt x="169" y="10"/>
                    <a:pt x="136" y="29"/>
                  </a:cubicBezTo>
                  <a:cubicBezTo>
                    <a:pt x="1" y="110"/>
                    <a:pt x="2" y="306"/>
                    <a:pt x="139" y="385"/>
                  </a:cubicBezTo>
                  <a:cubicBezTo>
                    <a:pt x="171" y="403"/>
                    <a:pt x="204" y="411"/>
                    <a:pt x="237" y="411"/>
                  </a:cubicBezTo>
                  <a:cubicBezTo>
                    <a:pt x="274" y="411"/>
                    <a:pt x="311" y="401"/>
                    <a:pt x="347" y="383"/>
                  </a:cubicBezTo>
                  <a:lnTo>
                    <a:pt x="359" y="377"/>
                  </a:lnTo>
                  <a:cubicBezTo>
                    <a:pt x="490" y="313"/>
                    <a:pt x="484" y="97"/>
                    <a:pt x="355" y="32"/>
                  </a:cubicBezTo>
                  <a:lnTo>
                    <a:pt x="345" y="28"/>
                  </a:lnTo>
                  <a:cubicBezTo>
                    <a:pt x="310" y="10"/>
                    <a:pt x="274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982498" y="3004464"/>
              <a:ext cx="17581" cy="14853"/>
            </a:xfrm>
            <a:custGeom>
              <a:avLst/>
              <a:gdLst/>
              <a:ahLst/>
              <a:cxnLst/>
              <a:rect l="l" t="t" r="r" b="b"/>
              <a:pathLst>
                <a:path w="361" h="305" extrusionOk="0">
                  <a:moveTo>
                    <a:pt x="160" y="0"/>
                  </a:moveTo>
                  <a:cubicBezTo>
                    <a:pt x="109" y="0"/>
                    <a:pt x="59" y="25"/>
                    <a:pt x="35" y="72"/>
                  </a:cubicBezTo>
                  <a:cubicBezTo>
                    <a:pt x="0" y="136"/>
                    <a:pt x="13" y="236"/>
                    <a:pt x="87" y="270"/>
                  </a:cubicBezTo>
                  <a:lnTo>
                    <a:pt x="132" y="289"/>
                  </a:lnTo>
                  <a:cubicBezTo>
                    <a:pt x="155" y="299"/>
                    <a:pt x="181" y="305"/>
                    <a:pt x="206" y="305"/>
                  </a:cubicBezTo>
                  <a:cubicBezTo>
                    <a:pt x="255" y="305"/>
                    <a:pt x="301" y="284"/>
                    <a:pt x="326" y="236"/>
                  </a:cubicBezTo>
                  <a:cubicBezTo>
                    <a:pt x="361" y="169"/>
                    <a:pt x="343" y="80"/>
                    <a:pt x="274" y="41"/>
                  </a:cubicBezTo>
                  <a:lnTo>
                    <a:pt x="232" y="19"/>
                  </a:lnTo>
                  <a:cubicBezTo>
                    <a:pt x="210" y="6"/>
                    <a:pt x="18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935549" y="2975779"/>
              <a:ext cx="17532" cy="14659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3" y="0"/>
                  </a:moveTo>
                  <a:cubicBezTo>
                    <a:pt x="169" y="0"/>
                    <a:pt x="145" y="6"/>
                    <a:pt x="123" y="20"/>
                  </a:cubicBezTo>
                  <a:lnTo>
                    <a:pt x="82" y="45"/>
                  </a:lnTo>
                  <a:cubicBezTo>
                    <a:pt x="24" y="80"/>
                    <a:pt x="0" y="153"/>
                    <a:pt x="27" y="216"/>
                  </a:cubicBezTo>
                  <a:cubicBezTo>
                    <a:pt x="48" y="262"/>
                    <a:pt x="99" y="300"/>
                    <a:pt x="151" y="300"/>
                  </a:cubicBezTo>
                  <a:cubicBezTo>
                    <a:pt x="164" y="300"/>
                    <a:pt x="177" y="298"/>
                    <a:pt x="189" y="293"/>
                  </a:cubicBezTo>
                  <a:lnTo>
                    <a:pt x="233" y="277"/>
                  </a:lnTo>
                  <a:cubicBezTo>
                    <a:pt x="312" y="247"/>
                    <a:pt x="360" y="168"/>
                    <a:pt x="323" y="85"/>
                  </a:cubicBezTo>
                  <a:cubicBezTo>
                    <a:pt x="300" y="32"/>
                    <a:pt x="247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927951" y="3034026"/>
              <a:ext cx="17824" cy="15000"/>
            </a:xfrm>
            <a:custGeom>
              <a:avLst/>
              <a:gdLst/>
              <a:ahLst/>
              <a:cxnLst/>
              <a:rect l="l" t="t" r="r" b="b"/>
              <a:pathLst>
                <a:path w="366" h="308" extrusionOk="0">
                  <a:moveTo>
                    <a:pt x="207" y="0"/>
                  </a:moveTo>
                  <a:cubicBezTo>
                    <a:pt x="195" y="0"/>
                    <a:pt x="182" y="2"/>
                    <a:pt x="169" y="7"/>
                  </a:cubicBezTo>
                  <a:cubicBezTo>
                    <a:pt x="142" y="16"/>
                    <a:pt x="116" y="28"/>
                    <a:pt x="91" y="41"/>
                  </a:cubicBezTo>
                  <a:cubicBezTo>
                    <a:pt x="23" y="74"/>
                    <a:pt x="0" y="177"/>
                    <a:pt x="41" y="239"/>
                  </a:cubicBezTo>
                  <a:cubicBezTo>
                    <a:pt x="71" y="285"/>
                    <a:pt x="116" y="308"/>
                    <a:pt x="164" y="308"/>
                  </a:cubicBezTo>
                  <a:cubicBezTo>
                    <a:pt x="189" y="308"/>
                    <a:pt x="214" y="301"/>
                    <a:pt x="239" y="289"/>
                  </a:cubicBezTo>
                  <a:cubicBezTo>
                    <a:pt x="254" y="283"/>
                    <a:pt x="267" y="274"/>
                    <a:pt x="281" y="266"/>
                  </a:cubicBezTo>
                  <a:cubicBezTo>
                    <a:pt x="342" y="229"/>
                    <a:pt x="366" y="153"/>
                    <a:pt x="338" y="88"/>
                  </a:cubicBezTo>
                  <a:cubicBezTo>
                    <a:pt x="316" y="37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836635" y="2986347"/>
              <a:ext cx="101929" cy="65307"/>
            </a:xfrm>
            <a:custGeom>
              <a:avLst/>
              <a:gdLst/>
              <a:ahLst/>
              <a:cxnLst/>
              <a:rect l="l" t="t" r="r" b="b"/>
              <a:pathLst>
                <a:path w="2093" h="1341" extrusionOk="0">
                  <a:moveTo>
                    <a:pt x="633" y="0"/>
                  </a:moveTo>
                  <a:cubicBezTo>
                    <a:pt x="501" y="0"/>
                    <a:pt x="424" y="84"/>
                    <a:pt x="401" y="181"/>
                  </a:cubicBezTo>
                  <a:cubicBezTo>
                    <a:pt x="342" y="187"/>
                    <a:pt x="289" y="212"/>
                    <a:pt x="248" y="253"/>
                  </a:cubicBezTo>
                  <a:cubicBezTo>
                    <a:pt x="239" y="251"/>
                    <a:pt x="230" y="251"/>
                    <a:pt x="221" y="251"/>
                  </a:cubicBezTo>
                  <a:cubicBezTo>
                    <a:pt x="104" y="251"/>
                    <a:pt x="1" y="334"/>
                    <a:pt x="2" y="461"/>
                  </a:cubicBezTo>
                  <a:cubicBezTo>
                    <a:pt x="3" y="517"/>
                    <a:pt x="26" y="570"/>
                    <a:pt x="65" y="610"/>
                  </a:cubicBezTo>
                  <a:cubicBezTo>
                    <a:pt x="107" y="651"/>
                    <a:pt x="158" y="668"/>
                    <a:pt x="213" y="668"/>
                  </a:cubicBezTo>
                  <a:cubicBezTo>
                    <a:pt x="232" y="668"/>
                    <a:pt x="251" y="666"/>
                    <a:pt x="271" y="662"/>
                  </a:cubicBezTo>
                  <a:lnTo>
                    <a:pt x="285" y="660"/>
                  </a:lnTo>
                  <a:cubicBezTo>
                    <a:pt x="298" y="657"/>
                    <a:pt x="311" y="651"/>
                    <a:pt x="323" y="645"/>
                  </a:cubicBezTo>
                  <a:cubicBezTo>
                    <a:pt x="354" y="658"/>
                    <a:pt x="389" y="667"/>
                    <a:pt x="422" y="667"/>
                  </a:cubicBezTo>
                  <a:cubicBezTo>
                    <a:pt x="466" y="665"/>
                    <a:pt x="508" y="652"/>
                    <a:pt x="545" y="630"/>
                  </a:cubicBezTo>
                  <a:cubicBezTo>
                    <a:pt x="559" y="787"/>
                    <a:pt x="670" y="933"/>
                    <a:pt x="873" y="933"/>
                  </a:cubicBezTo>
                  <a:cubicBezTo>
                    <a:pt x="898" y="933"/>
                    <a:pt x="923" y="931"/>
                    <a:pt x="948" y="926"/>
                  </a:cubicBezTo>
                  <a:lnTo>
                    <a:pt x="948" y="926"/>
                  </a:lnTo>
                  <a:cubicBezTo>
                    <a:pt x="912" y="1117"/>
                    <a:pt x="1021" y="1340"/>
                    <a:pt x="1272" y="1340"/>
                  </a:cubicBezTo>
                  <a:cubicBezTo>
                    <a:pt x="1546" y="1340"/>
                    <a:pt x="1647" y="1076"/>
                    <a:pt x="1576" y="876"/>
                  </a:cubicBezTo>
                  <a:cubicBezTo>
                    <a:pt x="1750" y="839"/>
                    <a:pt x="1806" y="646"/>
                    <a:pt x="1748" y="505"/>
                  </a:cubicBezTo>
                  <a:lnTo>
                    <a:pt x="1748" y="505"/>
                  </a:lnTo>
                  <a:cubicBezTo>
                    <a:pt x="1751" y="507"/>
                    <a:pt x="1756" y="511"/>
                    <a:pt x="1760" y="513"/>
                  </a:cubicBezTo>
                  <a:cubicBezTo>
                    <a:pt x="1801" y="535"/>
                    <a:pt x="1840" y="550"/>
                    <a:pt x="1888" y="550"/>
                  </a:cubicBezTo>
                  <a:cubicBezTo>
                    <a:pt x="2005" y="548"/>
                    <a:pt x="2093" y="411"/>
                    <a:pt x="2024" y="306"/>
                  </a:cubicBezTo>
                  <a:cubicBezTo>
                    <a:pt x="2000" y="269"/>
                    <a:pt x="1967" y="239"/>
                    <a:pt x="1928" y="220"/>
                  </a:cubicBezTo>
                  <a:cubicBezTo>
                    <a:pt x="1901" y="207"/>
                    <a:pt x="1872" y="200"/>
                    <a:pt x="1843" y="200"/>
                  </a:cubicBezTo>
                  <a:cubicBezTo>
                    <a:pt x="1784" y="200"/>
                    <a:pt x="1726" y="227"/>
                    <a:pt x="1698" y="282"/>
                  </a:cubicBezTo>
                  <a:cubicBezTo>
                    <a:pt x="1678" y="323"/>
                    <a:pt x="1672" y="368"/>
                    <a:pt x="1682" y="411"/>
                  </a:cubicBezTo>
                  <a:cubicBezTo>
                    <a:pt x="1637" y="371"/>
                    <a:pt x="1579" y="349"/>
                    <a:pt x="1519" y="349"/>
                  </a:cubicBezTo>
                  <a:cubicBezTo>
                    <a:pt x="1516" y="349"/>
                    <a:pt x="1513" y="349"/>
                    <a:pt x="1510" y="349"/>
                  </a:cubicBezTo>
                  <a:cubicBezTo>
                    <a:pt x="1318" y="349"/>
                    <a:pt x="1234" y="516"/>
                    <a:pt x="1258" y="662"/>
                  </a:cubicBezTo>
                  <a:cubicBezTo>
                    <a:pt x="1235" y="662"/>
                    <a:pt x="1214" y="664"/>
                    <a:pt x="1191" y="669"/>
                  </a:cubicBezTo>
                  <a:cubicBezTo>
                    <a:pt x="1225" y="481"/>
                    <a:pt x="1121" y="262"/>
                    <a:pt x="877" y="256"/>
                  </a:cubicBezTo>
                  <a:cubicBezTo>
                    <a:pt x="877" y="129"/>
                    <a:pt x="796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983618" y="3037435"/>
              <a:ext cx="4773" cy="3653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0" y="1"/>
                  </a:moveTo>
                  <a:cubicBezTo>
                    <a:pt x="1" y="1"/>
                    <a:pt x="2" y="75"/>
                    <a:pt x="50" y="75"/>
                  </a:cubicBezTo>
                  <a:cubicBezTo>
                    <a:pt x="97" y="75"/>
                    <a:pt x="9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839996" y="3045032"/>
              <a:ext cx="25227" cy="24594"/>
            </a:xfrm>
            <a:custGeom>
              <a:avLst/>
              <a:gdLst/>
              <a:ahLst/>
              <a:cxnLst/>
              <a:rect l="l" t="t" r="r" b="b"/>
              <a:pathLst>
                <a:path w="518" h="505" extrusionOk="0">
                  <a:moveTo>
                    <a:pt x="258" y="1"/>
                  </a:moveTo>
                  <a:cubicBezTo>
                    <a:pt x="126" y="1"/>
                    <a:pt x="1" y="120"/>
                    <a:pt x="8" y="255"/>
                  </a:cubicBezTo>
                  <a:cubicBezTo>
                    <a:pt x="15" y="390"/>
                    <a:pt x="120" y="504"/>
                    <a:pt x="261" y="504"/>
                  </a:cubicBezTo>
                  <a:cubicBezTo>
                    <a:pt x="392" y="504"/>
                    <a:pt x="517" y="385"/>
                    <a:pt x="510" y="251"/>
                  </a:cubicBezTo>
                  <a:cubicBezTo>
                    <a:pt x="503" y="116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756423" y="3064756"/>
              <a:ext cx="18409" cy="15292"/>
            </a:xfrm>
            <a:custGeom>
              <a:avLst/>
              <a:gdLst/>
              <a:ahLst/>
              <a:cxnLst/>
              <a:rect l="l" t="t" r="r" b="b"/>
              <a:pathLst>
                <a:path w="378" h="314" extrusionOk="0">
                  <a:moveTo>
                    <a:pt x="192" y="0"/>
                  </a:moveTo>
                  <a:cubicBezTo>
                    <a:pt x="169" y="0"/>
                    <a:pt x="144" y="6"/>
                    <a:pt x="121" y="18"/>
                  </a:cubicBezTo>
                  <a:lnTo>
                    <a:pt x="97" y="31"/>
                  </a:lnTo>
                  <a:cubicBezTo>
                    <a:pt x="10" y="78"/>
                    <a:pt x="1" y="204"/>
                    <a:pt x="69" y="271"/>
                  </a:cubicBezTo>
                  <a:cubicBezTo>
                    <a:pt x="98" y="299"/>
                    <a:pt x="137" y="313"/>
                    <a:pt x="176" y="313"/>
                  </a:cubicBezTo>
                  <a:cubicBezTo>
                    <a:pt x="229" y="313"/>
                    <a:pt x="281" y="288"/>
                    <a:pt x="308" y="238"/>
                  </a:cubicBezTo>
                  <a:lnTo>
                    <a:pt x="321" y="215"/>
                  </a:lnTo>
                  <a:cubicBezTo>
                    <a:pt x="377" y="109"/>
                    <a:pt x="293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685270" y="3042743"/>
              <a:ext cx="16704" cy="16266"/>
            </a:xfrm>
            <a:custGeom>
              <a:avLst/>
              <a:gdLst/>
              <a:ahLst/>
              <a:cxnLst/>
              <a:rect l="l" t="t" r="r" b="b"/>
              <a:pathLst>
                <a:path w="343" h="334" extrusionOk="0">
                  <a:moveTo>
                    <a:pt x="170" y="0"/>
                  </a:moveTo>
                  <a:cubicBezTo>
                    <a:pt x="82" y="1"/>
                    <a:pt x="0" y="79"/>
                    <a:pt x="5" y="168"/>
                  </a:cubicBezTo>
                  <a:cubicBezTo>
                    <a:pt x="7" y="260"/>
                    <a:pt x="81" y="332"/>
                    <a:pt x="173" y="333"/>
                  </a:cubicBezTo>
                  <a:cubicBezTo>
                    <a:pt x="260" y="333"/>
                    <a:pt x="343" y="255"/>
                    <a:pt x="338" y="166"/>
                  </a:cubicBezTo>
                  <a:cubicBezTo>
                    <a:pt x="335" y="74"/>
                    <a:pt x="261" y="1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82558" y="2945778"/>
              <a:ext cx="15048" cy="14659"/>
            </a:xfrm>
            <a:custGeom>
              <a:avLst/>
              <a:gdLst/>
              <a:ahLst/>
              <a:cxnLst/>
              <a:rect l="l" t="t" r="r" b="b"/>
              <a:pathLst>
                <a:path w="309" h="301" extrusionOk="0">
                  <a:moveTo>
                    <a:pt x="145" y="0"/>
                  </a:moveTo>
                  <a:cubicBezTo>
                    <a:pt x="69" y="0"/>
                    <a:pt x="1" y="79"/>
                    <a:pt x="2" y="151"/>
                  </a:cubicBezTo>
                  <a:cubicBezTo>
                    <a:pt x="3" y="224"/>
                    <a:pt x="71" y="300"/>
                    <a:pt x="147" y="300"/>
                  </a:cubicBezTo>
                  <a:cubicBezTo>
                    <a:pt x="161" y="300"/>
                    <a:pt x="175" y="298"/>
                    <a:pt x="190" y="292"/>
                  </a:cubicBezTo>
                  <a:lnTo>
                    <a:pt x="201" y="287"/>
                  </a:lnTo>
                  <a:cubicBezTo>
                    <a:pt x="259" y="263"/>
                    <a:pt x="309" y="216"/>
                    <a:pt x="305" y="149"/>
                  </a:cubicBezTo>
                  <a:cubicBezTo>
                    <a:pt x="301" y="82"/>
                    <a:pt x="260" y="38"/>
                    <a:pt x="199" y="13"/>
                  </a:cubicBezTo>
                  <a:lnTo>
                    <a:pt x="187" y="8"/>
                  </a:lnTo>
                  <a:cubicBezTo>
                    <a:pt x="173" y="3"/>
                    <a:pt x="159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12817" y="3015714"/>
              <a:ext cx="12321" cy="10958"/>
            </a:xfrm>
            <a:custGeom>
              <a:avLst/>
              <a:gdLst/>
              <a:ahLst/>
              <a:cxnLst/>
              <a:rect l="l" t="t" r="r" b="b"/>
              <a:pathLst>
                <a:path w="253" h="225" extrusionOk="0">
                  <a:moveTo>
                    <a:pt x="108" y="1"/>
                  </a:moveTo>
                  <a:cubicBezTo>
                    <a:pt x="51" y="1"/>
                    <a:pt x="1" y="58"/>
                    <a:pt x="1" y="114"/>
                  </a:cubicBezTo>
                  <a:cubicBezTo>
                    <a:pt x="2" y="169"/>
                    <a:pt x="53" y="224"/>
                    <a:pt x="109" y="224"/>
                  </a:cubicBezTo>
                  <a:cubicBezTo>
                    <a:pt x="119" y="224"/>
                    <a:pt x="130" y="222"/>
                    <a:pt x="140" y="218"/>
                  </a:cubicBezTo>
                  <a:lnTo>
                    <a:pt x="153" y="212"/>
                  </a:lnTo>
                  <a:cubicBezTo>
                    <a:pt x="253" y="174"/>
                    <a:pt x="249" y="51"/>
                    <a:pt x="152" y="12"/>
                  </a:cubicBezTo>
                  <a:lnTo>
                    <a:pt x="139" y="7"/>
                  </a:lnTo>
                  <a:cubicBezTo>
                    <a:pt x="128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88110" y="3034902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8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1" y="1"/>
                    <a:pt x="1" y="9"/>
                    <a:pt x="7" y="9"/>
                  </a:cubicBezTo>
                  <a:cubicBezTo>
                    <a:pt x="12" y="9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604668" y="3026672"/>
              <a:ext cx="23084" cy="22499"/>
            </a:xfrm>
            <a:custGeom>
              <a:avLst/>
              <a:gdLst/>
              <a:ahLst/>
              <a:cxnLst/>
              <a:rect l="l" t="t" r="r" b="b"/>
              <a:pathLst>
                <a:path w="474" h="462" extrusionOk="0">
                  <a:moveTo>
                    <a:pt x="235" y="1"/>
                  </a:moveTo>
                  <a:cubicBezTo>
                    <a:pt x="115" y="1"/>
                    <a:pt x="1" y="109"/>
                    <a:pt x="7" y="233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2"/>
                    <a:pt x="467" y="229"/>
                  </a:cubicBezTo>
                  <a:cubicBezTo>
                    <a:pt x="460" y="105"/>
                    <a:pt x="364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630870" y="3040746"/>
              <a:ext cx="43002" cy="33213"/>
            </a:xfrm>
            <a:custGeom>
              <a:avLst/>
              <a:gdLst/>
              <a:ahLst/>
              <a:cxnLst/>
              <a:rect l="l" t="t" r="r" b="b"/>
              <a:pathLst>
                <a:path w="883" h="682" extrusionOk="0">
                  <a:moveTo>
                    <a:pt x="439" y="1"/>
                  </a:moveTo>
                  <a:cubicBezTo>
                    <a:pt x="1" y="1"/>
                    <a:pt x="7" y="681"/>
                    <a:pt x="445" y="681"/>
                  </a:cubicBezTo>
                  <a:cubicBezTo>
                    <a:pt x="883" y="681"/>
                    <a:pt x="877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474634" y="2997938"/>
              <a:ext cx="15438" cy="13198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41" y="0"/>
                  </a:moveTo>
                  <a:cubicBezTo>
                    <a:pt x="67" y="0"/>
                    <a:pt x="1" y="56"/>
                    <a:pt x="2" y="136"/>
                  </a:cubicBezTo>
                  <a:cubicBezTo>
                    <a:pt x="3" y="216"/>
                    <a:pt x="70" y="270"/>
                    <a:pt x="144" y="270"/>
                  </a:cubicBezTo>
                  <a:cubicBezTo>
                    <a:pt x="154" y="270"/>
                    <a:pt x="165" y="269"/>
                    <a:pt x="175" y="267"/>
                  </a:cubicBezTo>
                  <a:lnTo>
                    <a:pt x="188" y="263"/>
                  </a:lnTo>
                  <a:cubicBezTo>
                    <a:pt x="317" y="237"/>
                    <a:pt x="313" y="32"/>
                    <a:pt x="186" y="6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459683" y="2780047"/>
              <a:ext cx="18993" cy="15194"/>
            </a:xfrm>
            <a:custGeom>
              <a:avLst/>
              <a:gdLst/>
              <a:ahLst/>
              <a:cxnLst/>
              <a:rect l="l" t="t" r="r" b="b"/>
              <a:pathLst>
                <a:path w="390" h="312" extrusionOk="0">
                  <a:moveTo>
                    <a:pt x="169" y="0"/>
                  </a:moveTo>
                  <a:cubicBezTo>
                    <a:pt x="166" y="0"/>
                    <a:pt x="162" y="0"/>
                    <a:pt x="159" y="1"/>
                  </a:cubicBezTo>
                  <a:cubicBezTo>
                    <a:pt x="76" y="1"/>
                    <a:pt x="0" y="74"/>
                    <a:pt x="4" y="158"/>
                  </a:cubicBezTo>
                  <a:cubicBezTo>
                    <a:pt x="6" y="242"/>
                    <a:pt x="75" y="310"/>
                    <a:pt x="161" y="311"/>
                  </a:cubicBezTo>
                  <a:cubicBezTo>
                    <a:pt x="188" y="311"/>
                    <a:pt x="217" y="309"/>
                    <a:pt x="244" y="302"/>
                  </a:cubicBezTo>
                  <a:cubicBezTo>
                    <a:pt x="389" y="261"/>
                    <a:pt x="384" y="49"/>
                    <a:pt x="242" y="10"/>
                  </a:cubicBezTo>
                  <a:cubicBezTo>
                    <a:pt x="218" y="4"/>
                    <a:pt x="193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848373" y="2741913"/>
              <a:ext cx="45437" cy="50892"/>
            </a:xfrm>
            <a:custGeom>
              <a:avLst/>
              <a:gdLst/>
              <a:ahLst/>
              <a:cxnLst/>
              <a:rect l="l" t="t" r="r" b="b"/>
              <a:pathLst>
                <a:path w="933" h="1045" extrusionOk="0">
                  <a:moveTo>
                    <a:pt x="327" y="1"/>
                  </a:moveTo>
                  <a:cubicBezTo>
                    <a:pt x="207" y="1"/>
                    <a:pt x="192" y="160"/>
                    <a:pt x="277" y="208"/>
                  </a:cubicBezTo>
                  <a:cubicBezTo>
                    <a:pt x="238" y="228"/>
                    <a:pt x="208" y="261"/>
                    <a:pt x="192" y="302"/>
                  </a:cubicBezTo>
                  <a:cubicBezTo>
                    <a:pt x="187" y="302"/>
                    <a:pt x="182" y="300"/>
                    <a:pt x="178" y="300"/>
                  </a:cubicBezTo>
                  <a:cubicBezTo>
                    <a:pt x="86" y="300"/>
                    <a:pt x="0" y="383"/>
                    <a:pt x="5" y="475"/>
                  </a:cubicBezTo>
                  <a:cubicBezTo>
                    <a:pt x="7" y="555"/>
                    <a:pt x="62" y="624"/>
                    <a:pt x="139" y="643"/>
                  </a:cubicBezTo>
                  <a:cubicBezTo>
                    <a:pt x="108" y="829"/>
                    <a:pt x="216" y="1044"/>
                    <a:pt x="460" y="1044"/>
                  </a:cubicBezTo>
                  <a:cubicBezTo>
                    <a:pt x="461" y="1044"/>
                    <a:pt x="462" y="1044"/>
                    <a:pt x="463" y="1044"/>
                  </a:cubicBezTo>
                  <a:cubicBezTo>
                    <a:pt x="613" y="1044"/>
                    <a:pt x="709" y="960"/>
                    <a:pt x="752" y="853"/>
                  </a:cubicBezTo>
                  <a:cubicBezTo>
                    <a:pt x="766" y="877"/>
                    <a:pt x="791" y="892"/>
                    <a:pt x="819" y="892"/>
                  </a:cubicBezTo>
                  <a:cubicBezTo>
                    <a:pt x="820" y="892"/>
                    <a:pt x="821" y="892"/>
                    <a:pt x="823" y="892"/>
                  </a:cubicBezTo>
                  <a:cubicBezTo>
                    <a:pt x="932" y="892"/>
                    <a:pt x="931" y="721"/>
                    <a:pt x="820" y="721"/>
                  </a:cubicBezTo>
                  <a:cubicBezTo>
                    <a:pt x="806" y="722"/>
                    <a:pt x="792" y="725"/>
                    <a:pt x="779" y="732"/>
                  </a:cubicBezTo>
                  <a:cubicBezTo>
                    <a:pt x="784" y="610"/>
                    <a:pt x="733" y="485"/>
                    <a:pt x="624" y="421"/>
                  </a:cubicBezTo>
                  <a:cubicBezTo>
                    <a:pt x="756" y="415"/>
                    <a:pt x="754" y="206"/>
                    <a:pt x="617" y="206"/>
                  </a:cubicBezTo>
                  <a:cubicBezTo>
                    <a:pt x="616" y="206"/>
                    <a:pt x="615" y="206"/>
                    <a:pt x="614" y="206"/>
                  </a:cubicBezTo>
                  <a:cubicBezTo>
                    <a:pt x="577" y="206"/>
                    <a:pt x="542" y="228"/>
                    <a:pt x="526" y="261"/>
                  </a:cubicBezTo>
                  <a:cubicBezTo>
                    <a:pt x="498" y="222"/>
                    <a:pt x="454" y="196"/>
                    <a:pt x="406" y="189"/>
                  </a:cubicBezTo>
                  <a:cubicBezTo>
                    <a:pt x="462" y="128"/>
                    <a:pt x="436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884655" y="2778927"/>
              <a:ext cx="46216" cy="56930"/>
            </a:xfrm>
            <a:custGeom>
              <a:avLst/>
              <a:gdLst/>
              <a:ahLst/>
              <a:cxnLst/>
              <a:rect l="l" t="t" r="r" b="b"/>
              <a:pathLst>
                <a:path w="949" h="1169" extrusionOk="0">
                  <a:moveTo>
                    <a:pt x="493" y="1"/>
                  </a:moveTo>
                  <a:cubicBezTo>
                    <a:pt x="423" y="1"/>
                    <a:pt x="388" y="55"/>
                    <a:pt x="387" y="109"/>
                  </a:cubicBezTo>
                  <a:cubicBezTo>
                    <a:pt x="156" y="115"/>
                    <a:pt x="117" y="410"/>
                    <a:pt x="266" y="522"/>
                  </a:cubicBezTo>
                  <a:cubicBezTo>
                    <a:pt x="244" y="532"/>
                    <a:pt x="224" y="545"/>
                    <a:pt x="206" y="560"/>
                  </a:cubicBezTo>
                  <a:cubicBezTo>
                    <a:pt x="206" y="515"/>
                    <a:pt x="176" y="470"/>
                    <a:pt x="117" y="470"/>
                  </a:cubicBezTo>
                  <a:cubicBezTo>
                    <a:pt x="0" y="470"/>
                    <a:pt x="1" y="652"/>
                    <a:pt x="119" y="652"/>
                  </a:cubicBezTo>
                  <a:cubicBezTo>
                    <a:pt x="124" y="651"/>
                    <a:pt x="129" y="650"/>
                    <a:pt x="133" y="648"/>
                  </a:cubicBezTo>
                  <a:lnTo>
                    <a:pt x="133" y="648"/>
                  </a:lnTo>
                  <a:cubicBezTo>
                    <a:pt x="25" y="850"/>
                    <a:pt x="122" y="1168"/>
                    <a:pt x="421" y="1168"/>
                  </a:cubicBezTo>
                  <a:cubicBezTo>
                    <a:pt x="541" y="1168"/>
                    <a:pt x="625" y="1117"/>
                    <a:pt x="679" y="1045"/>
                  </a:cubicBezTo>
                  <a:cubicBezTo>
                    <a:pt x="695" y="1100"/>
                    <a:pt x="744" y="1130"/>
                    <a:pt x="793" y="1130"/>
                  </a:cubicBezTo>
                  <a:cubicBezTo>
                    <a:pt x="829" y="1130"/>
                    <a:pt x="866" y="1114"/>
                    <a:pt x="890" y="1080"/>
                  </a:cubicBezTo>
                  <a:cubicBezTo>
                    <a:pt x="948" y="1001"/>
                    <a:pt x="892" y="890"/>
                    <a:pt x="794" y="890"/>
                  </a:cubicBezTo>
                  <a:cubicBezTo>
                    <a:pt x="794" y="890"/>
                    <a:pt x="793" y="890"/>
                    <a:pt x="793" y="890"/>
                  </a:cubicBezTo>
                  <a:cubicBezTo>
                    <a:pt x="774" y="890"/>
                    <a:pt x="756" y="895"/>
                    <a:pt x="739" y="903"/>
                  </a:cubicBezTo>
                  <a:cubicBezTo>
                    <a:pt x="761" y="791"/>
                    <a:pt x="732" y="667"/>
                    <a:pt x="652" y="584"/>
                  </a:cubicBezTo>
                  <a:cubicBezTo>
                    <a:pt x="694" y="560"/>
                    <a:pt x="727" y="523"/>
                    <a:pt x="746" y="479"/>
                  </a:cubicBezTo>
                  <a:cubicBezTo>
                    <a:pt x="852" y="453"/>
                    <a:pt x="843" y="275"/>
                    <a:pt x="717" y="275"/>
                  </a:cubicBezTo>
                  <a:cubicBezTo>
                    <a:pt x="682" y="227"/>
                    <a:pt x="630" y="195"/>
                    <a:pt x="571" y="189"/>
                  </a:cubicBezTo>
                  <a:cubicBezTo>
                    <a:pt x="626" y="127"/>
                    <a:pt x="600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827090" y="2680939"/>
              <a:ext cx="26931" cy="22207"/>
            </a:xfrm>
            <a:custGeom>
              <a:avLst/>
              <a:gdLst/>
              <a:ahLst/>
              <a:cxnLst/>
              <a:rect l="l" t="t" r="r" b="b"/>
              <a:pathLst>
                <a:path w="553" h="456" extrusionOk="0">
                  <a:moveTo>
                    <a:pt x="293" y="1"/>
                  </a:moveTo>
                  <a:cubicBezTo>
                    <a:pt x="0" y="1"/>
                    <a:pt x="4" y="455"/>
                    <a:pt x="297" y="455"/>
                  </a:cubicBezTo>
                  <a:cubicBezTo>
                    <a:pt x="299" y="455"/>
                    <a:pt x="301" y="455"/>
                    <a:pt x="303" y="455"/>
                  </a:cubicBezTo>
                  <a:cubicBezTo>
                    <a:pt x="338" y="455"/>
                    <a:pt x="372" y="446"/>
                    <a:pt x="404" y="430"/>
                  </a:cubicBezTo>
                  <a:cubicBezTo>
                    <a:pt x="406" y="430"/>
                    <a:pt x="410" y="431"/>
                    <a:pt x="413" y="431"/>
                  </a:cubicBezTo>
                  <a:cubicBezTo>
                    <a:pt x="475" y="431"/>
                    <a:pt x="500" y="379"/>
                    <a:pt x="493" y="331"/>
                  </a:cubicBezTo>
                  <a:cubicBezTo>
                    <a:pt x="553" y="197"/>
                    <a:pt x="48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876474" y="2530207"/>
              <a:ext cx="43489" cy="62677"/>
            </a:xfrm>
            <a:custGeom>
              <a:avLst/>
              <a:gdLst/>
              <a:ahLst/>
              <a:cxnLst/>
              <a:rect l="l" t="t" r="r" b="b"/>
              <a:pathLst>
                <a:path w="893" h="1287" extrusionOk="0">
                  <a:moveTo>
                    <a:pt x="482" y="1"/>
                  </a:moveTo>
                  <a:cubicBezTo>
                    <a:pt x="406" y="1"/>
                    <a:pt x="326" y="72"/>
                    <a:pt x="310" y="143"/>
                  </a:cubicBezTo>
                  <a:cubicBezTo>
                    <a:pt x="303" y="175"/>
                    <a:pt x="304" y="208"/>
                    <a:pt x="312" y="240"/>
                  </a:cubicBezTo>
                  <a:cubicBezTo>
                    <a:pt x="59" y="356"/>
                    <a:pt x="71" y="776"/>
                    <a:pt x="343" y="870"/>
                  </a:cubicBezTo>
                  <a:cubicBezTo>
                    <a:pt x="335" y="891"/>
                    <a:pt x="330" y="913"/>
                    <a:pt x="330" y="935"/>
                  </a:cubicBezTo>
                  <a:cubicBezTo>
                    <a:pt x="311" y="924"/>
                    <a:pt x="288" y="915"/>
                    <a:pt x="266" y="912"/>
                  </a:cubicBezTo>
                  <a:cubicBezTo>
                    <a:pt x="238" y="886"/>
                    <a:pt x="201" y="869"/>
                    <a:pt x="164" y="869"/>
                  </a:cubicBezTo>
                  <a:cubicBezTo>
                    <a:pt x="141" y="869"/>
                    <a:pt x="118" y="875"/>
                    <a:pt x="97" y="889"/>
                  </a:cubicBezTo>
                  <a:cubicBezTo>
                    <a:pt x="40" y="926"/>
                    <a:pt x="0" y="1020"/>
                    <a:pt x="48" y="1083"/>
                  </a:cubicBezTo>
                  <a:cubicBezTo>
                    <a:pt x="60" y="1100"/>
                    <a:pt x="74" y="1115"/>
                    <a:pt x="90" y="1128"/>
                  </a:cubicBezTo>
                  <a:cubicBezTo>
                    <a:pt x="111" y="1196"/>
                    <a:pt x="174" y="1241"/>
                    <a:pt x="246" y="1241"/>
                  </a:cubicBezTo>
                  <a:cubicBezTo>
                    <a:pt x="274" y="1241"/>
                    <a:pt x="301" y="1233"/>
                    <a:pt x="325" y="1219"/>
                  </a:cubicBezTo>
                  <a:cubicBezTo>
                    <a:pt x="356" y="1262"/>
                    <a:pt x="406" y="1287"/>
                    <a:pt x="460" y="1287"/>
                  </a:cubicBezTo>
                  <a:cubicBezTo>
                    <a:pt x="540" y="1284"/>
                    <a:pt x="607" y="1228"/>
                    <a:pt x="624" y="1150"/>
                  </a:cubicBezTo>
                  <a:cubicBezTo>
                    <a:pt x="705" y="1118"/>
                    <a:pt x="768" y="1037"/>
                    <a:pt x="763" y="947"/>
                  </a:cubicBezTo>
                  <a:cubicBezTo>
                    <a:pt x="760" y="900"/>
                    <a:pt x="743" y="855"/>
                    <a:pt x="714" y="816"/>
                  </a:cubicBezTo>
                  <a:lnTo>
                    <a:pt x="714" y="816"/>
                  </a:lnTo>
                  <a:cubicBezTo>
                    <a:pt x="725" y="820"/>
                    <a:pt x="737" y="821"/>
                    <a:pt x="748" y="821"/>
                  </a:cubicBezTo>
                  <a:cubicBezTo>
                    <a:pt x="823" y="821"/>
                    <a:pt x="893" y="755"/>
                    <a:pt x="888" y="678"/>
                  </a:cubicBezTo>
                  <a:cubicBezTo>
                    <a:pt x="886" y="617"/>
                    <a:pt x="844" y="562"/>
                    <a:pt x="786" y="544"/>
                  </a:cubicBezTo>
                  <a:cubicBezTo>
                    <a:pt x="785" y="451"/>
                    <a:pt x="745" y="362"/>
                    <a:pt x="679" y="296"/>
                  </a:cubicBezTo>
                  <a:cubicBezTo>
                    <a:pt x="688" y="281"/>
                    <a:pt x="695" y="265"/>
                    <a:pt x="700" y="248"/>
                  </a:cubicBezTo>
                  <a:cubicBezTo>
                    <a:pt x="713" y="198"/>
                    <a:pt x="705" y="143"/>
                    <a:pt x="679" y="98"/>
                  </a:cubicBezTo>
                  <a:cubicBezTo>
                    <a:pt x="641" y="33"/>
                    <a:pt x="580" y="10"/>
                    <a:pt x="510" y="2"/>
                  </a:cubicBezTo>
                  <a:lnTo>
                    <a:pt x="494" y="1"/>
                  </a:lnTo>
                  <a:cubicBezTo>
                    <a:pt x="490" y="1"/>
                    <a:pt x="486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926685" y="2527675"/>
              <a:ext cx="24058" cy="25908"/>
            </a:xfrm>
            <a:custGeom>
              <a:avLst/>
              <a:gdLst/>
              <a:ahLst/>
              <a:cxnLst/>
              <a:rect l="l" t="t" r="r" b="b"/>
              <a:pathLst>
                <a:path w="494" h="532" extrusionOk="0">
                  <a:moveTo>
                    <a:pt x="288" y="1"/>
                  </a:moveTo>
                  <a:cubicBezTo>
                    <a:pt x="286" y="1"/>
                    <a:pt x="284" y="1"/>
                    <a:pt x="282" y="1"/>
                  </a:cubicBezTo>
                  <a:cubicBezTo>
                    <a:pt x="263" y="1"/>
                    <a:pt x="244" y="4"/>
                    <a:pt x="227" y="14"/>
                  </a:cubicBezTo>
                  <a:cubicBezTo>
                    <a:pt x="189" y="15"/>
                    <a:pt x="152" y="26"/>
                    <a:pt x="119" y="45"/>
                  </a:cubicBezTo>
                  <a:cubicBezTo>
                    <a:pt x="45" y="89"/>
                    <a:pt x="13" y="163"/>
                    <a:pt x="7" y="246"/>
                  </a:cubicBezTo>
                  <a:cubicBezTo>
                    <a:pt x="7" y="251"/>
                    <a:pt x="7" y="256"/>
                    <a:pt x="6" y="261"/>
                  </a:cubicBezTo>
                  <a:cubicBezTo>
                    <a:pt x="0" y="335"/>
                    <a:pt x="50" y="408"/>
                    <a:pt x="111" y="447"/>
                  </a:cubicBezTo>
                  <a:cubicBezTo>
                    <a:pt x="123" y="500"/>
                    <a:pt x="172" y="532"/>
                    <a:pt x="225" y="532"/>
                  </a:cubicBezTo>
                  <a:cubicBezTo>
                    <a:pt x="233" y="532"/>
                    <a:pt x="242" y="531"/>
                    <a:pt x="250" y="529"/>
                  </a:cubicBezTo>
                  <a:lnTo>
                    <a:pt x="265" y="526"/>
                  </a:lnTo>
                  <a:cubicBezTo>
                    <a:pt x="300" y="519"/>
                    <a:pt x="326" y="494"/>
                    <a:pt x="336" y="460"/>
                  </a:cubicBezTo>
                  <a:cubicBezTo>
                    <a:pt x="357" y="450"/>
                    <a:pt x="377" y="435"/>
                    <a:pt x="394" y="419"/>
                  </a:cubicBezTo>
                  <a:lnTo>
                    <a:pt x="403" y="407"/>
                  </a:lnTo>
                  <a:cubicBezTo>
                    <a:pt x="494" y="311"/>
                    <a:pt x="488" y="162"/>
                    <a:pt x="390" y="73"/>
                  </a:cubicBezTo>
                  <a:cubicBezTo>
                    <a:pt x="375" y="30"/>
                    <a:pt x="334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956978" y="2516961"/>
              <a:ext cx="21331" cy="16509"/>
            </a:xfrm>
            <a:custGeom>
              <a:avLst/>
              <a:gdLst/>
              <a:ahLst/>
              <a:cxnLst/>
              <a:rect l="l" t="t" r="r" b="b"/>
              <a:pathLst>
                <a:path w="438" h="339" extrusionOk="0">
                  <a:moveTo>
                    <a:pt x="217" y="1"/>
                  </a:moveTo>
                  <a:cubicBezTo>
                    <a:pt x="0" y="1"/>
                    <a:pt x="3" y="339"/>
                    <a:pt x="219" y="339"/>
                  </a:cubicBezTo>
                  <a:cubicBezTo>
                    <a:pt x="437" y="339"/>
                    <a:pt x="435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1043180" y="2449606"/>
              <a:ext cx="23035" cy="33408"/>
            </a:xfrm>
            <a:custGeom>
              <a:avLst/>
              <a:gdLst/>
              <a:ahLst/>
              <a:cxnLst/>
              <a:rect l="l" t="t" r="r" b="b"/>
              <a:pathLst>
                <a:path w="473" h="686" extrusionOk="0">
                  <a:moveTo>
                    <a:pt x="235" y="0"/>
                  </a:moveTo>
                  <a:cubicBezTo>
                    <a:pt x="231" y="0"/>
                    <a:pt x="228" y="1"/>
                    <a:pt x="224" y="1"/>
                  </a:cubicBezTo>
                  <a:cubicBezTo>
                    <a:pt x="101" y="7"/>
                    <a:pt x="0" y="101"/>
                    <a:pt x="0" y="227"/>
                  </a:cubicBezTo>
                  <a:lnTo>
                    <a:pt x="0" y="334"/>
                  </a:lnTo>
                  <a:cubicBezTo>
                    <a:pt x="1" y="372"/>
                    <a:pt x="12" y="410"/>
                    <a:pt x="32" y="442"/>
                  </a:cubicBezTo>
                  <a:cubicBezTo>
                    <a:pt x="13" y="555"/>
                    <a:pt x="79" y="685"/>
                    <a:pt x="227" y="685"/>
                  </a:cubicBezTo>
                  <a:cubicBezTo>
                    <a:pt x="364" y="685"/>
                    <a:pt x="427" y="574"/>
                    <a:pt x="420" y="467"/>
                  </a:cubicBezTo>
                  <a:cubicBezTo>
                    <a:pt x="455" y="435"/>
                    <a:pt x="473" y="389"/>
                    <a:pt x="471" y="341"/>
                  </a:cubicBezTo>
                  <a:cubicBezTo>
                    <a:pt x="470" y="314"/>
                    <a:pt x="462" y="286"/>
                    <a:pt x="450" y="263"/>
                  </a:cubicBezTo>
                  <a:lnTo>
                    <a:pt x="450" y="223"/>
                  </a:lnTo>
                  <a:cubicBezTo>
                    <a:pt x="450" y="109"/>
                    <a:pt x="350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1135470" y="2409476"/>
              <a:ext cx="40859" cy="27905"/>
            </a:xfrm>
            <a:custGeom>
              <a:avLst/>
              <a:gdLst/>
              <a:ahLst/>
              <a:cxnLst/>
              <a:rect l="l" t="t" r="r" b="b"/>
              <a:pathLst>
                <a:path w="839" h="573" extrusionOk="0">
                  <a:moveTo>
                    <a:pt x="519" y="0"/>
                  </a:moveTo>
                  <a:cubicBezTo>
                    <a:pt x="485" y="0"/>
                    <a:pt x="451" y="14"/>
                    <a:pt x="423" y="38"/>
                  </a:cubicBezTo>
                  <a:lnTo>
                    <a:pt x="295" y="145"/>
                  </a:lnTo>
                  <a:cubicBezTo>
                    <a:pt x="275" y="162"/>
                    <a:pt x="263" y="186"/>
                    <a:pt x="259" y="211"/>
                  </a:cubicBezTo>
                  <a:cubicBezTo>
                    <a:pt x="238" y="202"/>
                    <a:pt x="215" y="198"/>
                    <a:pt x="191" y="198"/>
                  </a:cubicBezTo>
                  <a:cubicBezTo>
                    <a:pt x="94" y="198"/>
                    <a:pt x="1" y="286"/>
                    <a:pt x="6" y="387"/>
                  </a:cubicBezTo>
                  <a:cubicBezTo>
                    <a:pt x="12" y="487"/>
                    <a:pt x="90" y="572"/>
                    <a:pt x="195" y="572"/>
                  </a:cubicBezTo>
                  <a:cubicBezTo>
                    <a:pt x="293" y="572"/>
                    <a:pt x="387" y="484"/>
                    <a:pt x="381" y="383"/>
                  </a:cubicBezTo>
                  <a:cubicBezTo>
                    <a:pt x="379" y="376"/>
                    <a:pt x="379" y="369"/>
                    <a:pt x="377" y="362"/>
                  </a:cubicBezTo>
                  <a:lnTo>
                    <a:pt x="377" y="362"/>
                  </a:lnTo>
                  <a:cubicBezTo>
                    <a:pt x="379" y="362"/>
                    <a:pt x="380" y="362"/>
                    <a:pt x="382" y="362"/>
                  </a:cubicBezTo>
                  <a:cubicBezTo>
                    <a:pt x="417" y="362"/>
                    <a:pt x="451" y="349"/>
                    <a:pt x="478" y="325"/>
                  </a:cubicBezTo>
                  <a:lnTo>
                    <a:pt x="582" y="239"/>
                  </a:lnTo>
                  <a:lnTo>
                    <a:pt x="582" y="239"/>
                  </a:lnTo>
                  <a:cubicBezTo>
                    <a:pt x="579" y="249"/>
                    <a:pt x="578" y="258"/>
                    <a:pt x="578" y="269"/>
                  </a:cubicBezTo>
                  <a:cubicBezTo>
                    <a:pt x="581" y="339"/>
                    <a:pt x="638" y="395"/>
                    <a:pt x="708" y="396"/>
                  </a:cubicBezTo>
                  <a:cubicBezTo>
                    <a:pt x="776" y="396"/>
                    <a:pt x="839" y="336"/>
                    <a:pt x="835" y="267"/>
                  </a:cubicBezTo>
                  <a:cubicBezTo>
                    <a:pt x="834" y="196"/>
                    <a:pt x="777" y="139"/>
                    <a:pt x="706" y="139"/>
                  </a:cubicBezTo>
                  <a:cubicBezTo>
                    <a:pt x="682" y="139"/>
                    <a:pt x="659" y="146"/>
                    <a:pt x="640" y="160"/>
                  </a:cubicBezTo>
                  <a:cubicBezTo>
                    <a:pt x="648" y="115"/>
                    <a:pt x="635" y="69"/>
                    <a:pt x="604" y="37"/>
                  </a:cubicBezTo>
                  <a:cubicBezTo>
                    <a:pt x="579" y="12"/>
                    <a:pt x="549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1199659" y="2387219"/>
              <a:ext cx="28100" cy="21623"/>
            </a:xfrm>
            <a:custGeom>
              <a:avLst/>
              <a:gdLst/>
              <a:ahLst/>
              <a:cxnLst/>
              <a:rect l="l" t="t" r="r" b="b"/>
              <a:pathLst>
                <a:path w="577" h="444" extrusionOk="0">
                  <a:moveTo>
                    <a:pt x="286" y="0"/>
                  </a:moveTo>
                  <a:cubicBezTo>
                    <a:pt x="0" y="0"/>
                    <a:pt x="4" y="444"/>
                    <a:pt x="291" y="444"/>
                  </a:cubicBezTo>
                  <a:cubicBezTo>
                    <a:pt x="576" y="444"/>
                    <a:pt x="573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1256640" y="2377236"/>
              <a:ext cx="26298" cy="27662"/>
            </a:xfrm>
            <a:custGeom>
              <a:avLst/>
              <a:gdLst/>
              <a:ahLst/>
              <a:cxnLst/>
              <a:rect l="l" t="t" r="r" b="b"/>
              <a:pathLst>
                <a:path w="540" h="568" extrusionOk="0">
                  <a:moveTo>
                    <a:pt x="209" y="0"/>
                  </a:moveTo>
                  <a:cubicBezTo>
                    <a:pt x="26" y="0"/>
                    <a:pt x="0" y="238"/>
                    <a:pt x="124" y="315"/>
                  </a:cubicBezTo>
                  <a:cubicBezTo>
                    <a:pt x="68" y="428"/>
                    <a:pt x="176" y="568"/>
                    <a:pt x="296" y="568"/>
                  </a:cubicBezTo>
                  <a:cubicBezTo>
                    <a:pt x="297" y="568"/>
                    <a:pt x="297" y="568"/>
                    <a:pt x="298" y="568"/>
                  </a:cubicBezTo>
                  <a:cubicBezTo>
                    <a:pt x="429" y="567"/>
                    <a:pt x="539" y="406"/>
                    <a:pt x="455" y="290"/>
                  </a:cubicBezTo>
                  <a:lnTo>
                    <a:pt x="449" y="281"/>
                  </a:lnTo>
                  <a:cubicBezTo>
                    <a:pt x="429" y="251"/>
                    <a:pt x="400" y="228"/>
                    <a:pt x="368" y="212"/>
                  </a:cubicBezTo>
                  <a:cubicBezTo>
                    <a:pt x="389" y="116"/>
                    <a:pt x="336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1325018" y="2360385"/>
              <a:ext cx="21769" cy="19675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234" y="0"/>
                  </a:moveTo>
                  <a:cubicBezTo>
                    <a:pt x="217" y="0"/>
                    <a:pt x="199" y="4"/>
                    <a:pt x="182" y="11"/>
                  </a:cubicBezTo>
                  <a:cubicBezTo>
                    <a:pt x="121" y="36"/>
                    <a:pt x="71" y="63"/>
                    <a:pt x="38" y="125"/>
                  </a:cubicBezTo>
                  <a:cubicBezTo>
                    <a:pt x="1" y="196"/>
                    <a:pt x="7" y="295"/>
                    <a:pt x="70" y="351"/>
                  </a:cubicBezTo>
                  <a:cubicBezTo>
                    <a:pt x="106" y="386"/>
                    <a:pt x="153" y="404"/>
                    <a:pt x="201" y="404"/>
                  </a:cubicBezTo>
                  <a:cubicBezTo>
                    <a:pt x="234" y="404"/>
                    <a:pt x="267" y="395"/>
                    <a:pt x="297" y="378"/>
                  </a:cubicBezTo>
                  <a:cubicBezTo>
                    <a:pt x="356" y="344"/>
                    <a:pt x="386" y="295"/>
                    <a:pt x="408" y="232"/>
                  </a:cubicBezTo>
                  <a:cubicBezTo>
                    <a:pt x="447" y="125"/>
                    <a:pt x="343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335099" y="2328193"/>
              <a:ext cx="90777" cy="56395"/>
            </a:xfrm>
            <a:custGeom>
              <a:avLst/>
              <a:gdLst/>
              <a:ahLst/>
              <a:cxnLst/>
              <a:rect l="l" t="t" r="r" b="b"/>
              <a:pathLst>
                <a:path w="1864" h="1158" extrusionOk="0">
                  <a:moveTo>
                    <a:pt x="1361" y="1"/>
                  </a:moveTo>
                  <a:cubicBezTo>
                    <a:pt x="1330" y="1"/>
                    <a:pt x="1298" y="7"/>
                    <a:pt x="1268" y="20"/>
                  </a:cubicBezTo>
                  <a:cubicBezTo>
                    <a:pt x="1185" y="55"/>
                    <a:pt x="1119" y="143"/>
                    <a:pt x="1124" y="236"/>
                  </a:cubicBezTo>
                  <a:cubicBezTo>
                    <a:pt x="1125" y="252"/>
                    <a:pt x="1129" y="267"/>
                    <a:pt x="1133" y="283"/>
                  </a:cubicBezTo>
                  <a:cubicBezTo>
                    <a:pt x="1106" y="304"/>
                    <a:pt x="1084" y="329"/>
                    <a:pt x="1067" y="359"/>
                  </a:cubicBezTo>
                  <a:cubicBezTo>
                    <a:pt x="1050" y="331"/>
                    <a:pt x="1027" y="311"/>
                    <a:pt x="997" y="300"/>
                  </a:cubicBezTo>
                  <a:cubicBezTo>
                    <a:pt x="966" y="260"/>
                    <a:pt x="918" y="237"/>
                    <a:pt x="867" y="237"/>
                  </a:cubicBezTo>
                  <a:cubicBezTo>
                    <a:pt x="800" y="239"/>
                    <a:pt x="741" y="279"/>
                    <a:pt x="714" y="341"/>
                  </a:cubicBezTo>
                  <a:cubicBezTo>
                    <a:pt x="660" y="255"/>
                    <a:pt x="568" y="194"/>
                    <a:pt x="437" y="194"/>
                  </a:cubicBezTo>
                  <a:cubicBezTo>
                    <a:pt x="1" y="194"/>
                    <a:pt x="7" y="874"/>
                    <a:pt x="443" y="874"/>
                  </a:cubicBezTo>
                  <a:cubicBezTo>
                    <a:pt x="483" y="874"/>
                    <a:pt x="521" y="867"/>
                    <a:pt x="558" y="854"/>
                  </a:cubicBezTo>
                  <a:lnTo>
                    <a:pt x="558" y="854"/>
                  </a:lnTo>
                  <a:cubicBezTo>
                    <a:pt x="548" y="879"/>
                    <a:pt x="543" y="905"/>
                    <a:pt x="545" y="932"/>
                  </a:cubicBezTo>
                  <a:cubicBezTo>
                    <a:pt x="552" y="1056"/>
                    <a:pt x="647" y="1157"/>
                    <a:pt x="774" y="1157"/>
                  </a:cubicBezTo>
                  <a:cubicBezTo>
                    <a:pt x="893" y="1157"/>
                    <a:pt x="1006" y="1050"/>
                    <a:pt x="1000" y="929"/>
                  </a:cubicBezTo>
                  <a:cubicBezTo>
                    <a:pt x="993" y="806"/>
                    <a:pt x="898" y="703"/>
                    <a:pt x="771" y="703"/>
                  </a:cubicBezTo>
                  <a:cubicBezTo>
                    <a:pt x="756" y="703"/>
                    <a:pt x="742" y="704"/>
                    <a:pt x="728" y="707"/>
                  </a:cubicBezTo>
                  <a:cubicBezTo>
                    <a:pt x="755" y="655"/>
                    <a:pt x="768" y="598"/>
                    <a:pt x="768" y="540"/>
                  </a:cubicBezTo>
                  <a:cubicBezTo>
                    <a:pt x="798" y="562"/>
                    <a:pt x="834" y="574"/>
                    <a:pt x="871" y="574"/>
                  </a:cubicBezTo>
                  <a:cubicBezTo>
                    <a:pt x="880" y="574"/>
                    <a:pt x="891" y="573"/>
                    <a:pt x="902" y="571"/>
                  </a:cubicBezTo>
                  <a:cubicBezTo>
                    <a:pt x="916" y="575"/>
                    <a:pt x="931" y="579"/>
                    <a:pt x="946" y="579"/>
                  </a:cubicBezTo>
                  <a:cubicBezTo>
                    <a:pt x="969" y="578"/>
                    <a:pt x="991" y="572"/>
                    <a:pt x="1011" y="561"/>
                  </a:cubicBezTo>
                  <a:cubicBezTo>
                    <a:pt x="1015" y="729"/>
                    <a:pt x="1125" y="895"/>
                    <a:pt x="1342" y="895"/>
                  </a:cubicBezTo>
                  <a:cubicBezTo>
                    <a:pt x="1526" y="895"/>
                    <a:pt x="1631" y="774"/>
                    <a:pt x="1659" y="635"/>
                  </a:cubicBezTo>
                  <a:cubicBezTo>
                    <a:pt x="1663" y="635"/>
                    <a:pt x="1668" y="636"/>
                    <a:pt x="1673" y="636"/>
                  </a:cubicBezTo>
                  <a:cubicBezTo>
                    <a:pt x="1770" y="636"/>
                    <a:pt x="1863" y="548"/>
                    <a:pt x="1858" y="447"/>
                  </a:cubicBezTo>
                  <a:cubicBezTo>
                    <a:pt x="1853" y="347"/>
                    <a:pt x="1774" y="261"/>
                    <a:pt x="1669" y="261"/>
                  </a:cubicBezTo>
                  <a:cubicBezTo>
                    <a:pt x="1644" y="261"/>
                    <a:pt x="1618" y="267"/>
                    <a:pt x="1595" y="278"/>
                  </a:cubicBezTo>
                  <a:cubicBezTo>
                    <a:pt x="1607" y="204"/>
                    <a:pt x="1586" y="121"/>
                    <a:pt x="1531" y="72"/>
                  </a:cubicBezTo>
                  <a:lnTo>
                    <a:pt x="1525" y="66"/>
                  </a:lnTo>
                  <a:cubicBezTo>
                    <a:pt x="1480" y="23"/>
                    <a:pt x="1421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429873" y="2319914"/>
              <a:ext cx="129201" cy="54154"/>
            </a:xfrm>
            <a:custGeom>
              <a:avLst/>
              <a:gdLst/>
              <a:ahLst/>
              <a:cxnLst/>
              <a:rect l="l" t="t" r="r" b="b"/>
              <a:pathLst>
                <a:path w="2653" h="1112" extrusionOk="0">
                  <a:moveTo>
                    <a:pt x="2438" y="0"/>
                  </a:moveTo>
                  <a:cubicBezTo>
                    <a:pt x="2400" y="0"/>
                    <a:pt x="2364" y="13"/>
                    <a:pt x="2334" y="36"/>
                  </a:cubicBezTo>
                  <a:cubicBezTo>
                    <a:pt x="2302" y="48"/>
                    <a:pt x="2276" y="71"/>
                    <a:pt x="2261" y="101"/>
                  </a:cubicBezTo>
                  <a:cubicBezTo>
                    <a:pt x="2215" y="154"/>
                    <a:pt x="2199" y="226"/>
                    <a:pt x="2218" y="294"/>
                  </a:cubicBezTo>
                  <a:cubicBezTo>
                    <a:pt x="2161" y="331"/>
                    <a:pt x="2121" y="391"/>
                    <a:pt x="2111" y="458"/>
                  </a:cubicBezTo>
                  <a:cubicBezTo>
                    <a:pt x="2081" y="357"/>
                    <a:pt x="1989" y="290"/>
                    <a:pt x="1886" y="288"/>
                  </a:cubicBezTo>
                  <a:cubicBezTo>
                    <a:pt x="1808" y="291"/>
                    <a:pt x="1737" y="329"/>
                    <a:pt x="1693" y="392"/>
                  </a:cubicBezTo>
                  <a:cubicBezTo>
                    <a:pt x="1656" y="319"/>
                    <a:pt x="1584" y="281"/>
                    <a:pt x="1510" y="281"/>
                  </a:cubicBezTo>
                  <a:cubicBezTo>
                    <a:pt x="1460" y="281"/>
                    <a:pt x="1408" y="299"/>
                    <a:pt x="1368" y="338"/>
                  </a:cubicBezTo>
                  <a:cubicBezTo>
                    <a:pt x="1363" y="236"/>
                    <a:pt x="1285" y="154"/>
                    <a:pt x="1184" y="145"/>
                  </a:cubicBezTo>
                  <a:cubicBezTo>
                    <a:pt x="1130" y="62"/>
                    <a:pt x="1040" y="3"/>
                    <a:pt x="910" y="3"/>
                  </a:cubicBezTo>
                  <a:cubicBezTo>
                    <a:pt x="908" y="3"/>
                    <a:pt x="907" y="3"/>
                    <a:pt x="905" y="3"/>
                  </a:cubicBezTo>
                  <a:cubicBezTo>
                    <a:pt x="688" y="3"/>
                    <a:pt x="583" y="175"/>
                    <a:pt x="586" y="345"/>
                  </a:cubicBezTo>
                  <a:cubicBezTo>
                    <a:pt x="543" y="301"/>
                    <a:pt x="484" y="276"/>
                    <a:pt x="424" y="276"/>
                  </a:cubicBezTo>
                  <a:cubicBezTo>
                    <a:pt x="422" y="276"/>
                    <a:pt x="421" y="276"/>
                    <a:pt x="419" y="276"/>
                  </a:cubicBezTo>
                  <a:cubicBezTo>
                    <a:pt x="396" y="276"/>
                    <a:pt x="373" y="280"/>
                    <a:pt x="352" y="288"/>
                  </a:cubicBezTo>
                  <a:cubicBezTo>
                    <a:pt x="325" y="218"/>
                    <a:pt x="259" y="172"/>
                    <a:pt x="184" y="172"/>
                  </a:cubicBezTo>
                  <a:cubicBezTo>
                    <a:pt x="90" y="172"/>
                    <a:pt x="1" y="256"/>
                    <a:pt x="5" y="353"/>
                  </a:cubicBezTo>
                  <a:cubicBezTo>
                    <a:pt x="10" y="448"/>
                    <a:pt x="86" y="531"/>
                    <a:pt x="186" y="531"/>
                  </a:cubicBezTo>
                  <a:lnTo>
                    <a:pt x="187" y="531"/>
                  </a:lnTo>
                  <a:cubicBezTo>
                    <a:pt x="202" y="651"/>
                    <a:pt x="296" y="748"/>
                    <a:pt x="422" y="748"/>
                  </a:cubicBezTo>
                  <a:cubicBezTo>
                    <a:pt x="535" y="744"/>
                    <a:pt x="631" y="663"/>
                    <a:pt x="653" y="553"/>
                  </a:cubicBezTo>
                  <a:cubicBezTo>
                    <a:pt x="707" y="627"/>
                    <a:pt x="794" y="681"/>
                    <a:pt x="916" y="681"/>
                  </a:cubicBezTo>
                  <a:cubicBezTo>
                    <a:pt x="919" y="681"/>
                    <a:pt x="922" y="680"/>
                    <a:pt x="925" y="680"/>
                  </a:cubicBezTo>
                  <a:cubicBezTo>
                    <a:pt x="931" y="707"/>
                    <a:pt x="948" y="731"/>
                    <a:pt x="970" y="748"/>
                  </a:cubicBezTo>
                  <a:cubicBezTo>
                    <a:pt x="990" y="762"/>
                    <a:pt x="1010" y="768"/>
                    <a:pt x="1029" y="768"/>
                  </a:cubicBezTo>
                  <a:cubicBezTo>
                    <a:pt x="1103" y="768"/>
                    <a:pt x="1161" y="674"/>
                    <a:pt x="1128" y="606"/>
                  </a:cubicBezTo>
                  <a:cubicBezTo>
                    <a:pt x="1151" y="586"/>
                    <a:pt x="1172" y="563"/>
                    <a:pt x="1187" y="537"/>
                  </a:cubicBezTo>
                  <a:cubicBezTo>
                    <a:pt x="1234" y="532"/>
                    <a:pt x="1276" y="513"/>
                    <a:pt x="1310" y="480"/>
                  </a:cubicBezTo>
                  <a:lnTo>
                    <a:pt x="1310" y="480"/>
                  </a:lnTo>
                  <a:cubicBezTo>
                    <a:pt x="1306" y="589"/>
                    <a:pt x="1374" y="702"/>
                    <a:pt x="1514" y="702"/>
                  </a:cubicBezTo>
                  <a:cubicBezTo>
                    <a:pt x="1517" y="703"/>
                    <a:pt x="1519" y="703"/>
                    <a:pt x="1521" y="703"/>
                  </a:cubicBezTo>
                  <a:cubicBezTo>
                    <a:pt x="1583" y="703"/>
                    <a:pt x="1642" y="672"/>
                    <a:pt x="1677" y="622"/>
                  </a:cubicBezTo>
                  <a:cubicBezTo>
                    <a:pt x="1689" y="648"/>
                    <a:pt x="1707" y="673"/>
                    <a:pt x="1727" y="693"/>
                  </a:cubicBezTo>
                  <a:cubicBezTo>
                    <a:pt x="1636" y="717"/>
                    <a:pt x="1560" y="804"/>
                    <a:pt x="1564" y="901"/>
                  </a:cubicBezTo>
                  <a:cubicBezTo>
                    <a:pt x="1570" y="1017"/>
                    <a:pt x="1660" y="1112"/>
                    <a:pt x="1780" y="1112"/>
                  </a:cubicBezTo>
                  <a:cubicBezTo>
                    <a:pt x="1890" y="1112"/>
                    <a:pt x="1996" y="1012"/>
                    <a:pt x="1990" y="898"/>
                  </a:cubicBezTo>
                  <a:cubicBezTo>
                    <a:pt x="1988" y="844"/>
                    <a:pt x="1967" y="794"/>
                    <a:pt x="1931" y="755"/>
                  </a:cubicBezTo>
                  <a:cubicBezTo>
                    <a:pt x="2025" y="736"/>
                    <a:pt x="2107" y="656"/>
                    <a:pt x="2121" y="561"/>
                  </a:cubicBezTo>
                  <a:cubicBezTo>
                    <a:pt x="2151" y="663"/>
                    <a:pt x="2245" y="733"/>
                    <a:pt x="2351" y="733"/>
                  </a:cubicBezTo>
                  <a:cubicBezTo>
                    <a:pt x="2477" y="733"/>
                    <a:pt x="2597" y="620"/>
                    <a:pt x="2590" y="491"/>
                  </a:cubicBezTo>
                  <a:cubicBezTo>
                    <a:pt x="2588" y="451"/>
                    <a:pt x="2577" y="412"/>
                    <a:pt x="2557" y="378"/>
                  </a:cubicBezTo>
                  <a:cubicBezTo>
                    <a:pt x="2601" y="334"/>
                    <a:pt x="2635" y="292"/>
                    <a:pt x="2644" y="229"/>
                  </a:cubicBezTo>
                  <a:cubicBezTo>
                    <a:pt x="2652" y="169"/>
                    <a:pt x="2635" y="99"/>
                    <a:pt x="2589" y="56"/>
                  </a:cubicBezTo>
                  <a:cubicBezTo>
                    <a:pt x="2549" y="21"/>
                    <a:pt x="2496" y="0"/>
                    <a:pt x="2443" y="0"/>
                  </a:cubicBezTo>
                  <a:cubicBezTo>
                    <a:pt x="2441" y="0"/>
                    <a:pt x="2439" y="0"/>
                    <a:pt x="2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1565849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2" y="8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566871" y="2334183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7" y="0"/>
                  </a:moveTo>
                  <a:cubicBezTo>
                    <a:pt x="1" y="0"/>
                    <a:pt x="1" y="8"/>
                    <a:pt x="7" y="8"/>
                  </a:cubicBezTo>
                  <a:cubicBezTo>
                    <a:pt x="13" y="8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1561660" y="2337008"/>
              <a:ext cx="18214" cy="15633"/>
            </a:xfrm>
            <a:custGeom>
              <a:avLst/>
              <a:gdLst/>
              <a:ahLst/>
              <a:cxnLst/>
              <a:rect l="l" t="t" r="r" b="b"/>
              <a:pathLst>
                <a:path w="374" h="321" extrusionOk="0">
                  <a:moveTo>
                    <a:pt x="202" y="1"/>
                  </a:moveTo>
                  <a:cubicBezTo>
                    <a:pt x="190" y="1"/>
                    <a:pt x="177" y="2"/>
                    <a:pt x="165" y="4"/>
                  </a:cubicBezTo>
                  <a:lnTo>
                    <a:pt x="156" y="6"/>
                  </a:lnTo>
                  <a:cubicBezTo>
                    <a:pt x="1" y="35"/>
                    <a:pt x="6" y="287"/>
                    <a:pt x="158" y="316"/>
                  </a:cubicBezTo>
                  <a:lnTo>
                    <a:pt x="169" y="317"/>
                  </a:lnTo>
                  <a:cubicBezTo>
                    <a:pt x="181" y="319"/>
                    <a:pt x="193" y="321"/>
                    <a:pt x="205" y="321"/>
                  </a:cubicBezTo>
                  <a:cubicBezTo>
                    <a:pt x="294" y="321"/>
                    <a:pt x="373" y="256"/>
                    <a:pt x="372" y="159"/>
                  </a:cubicBezTo>
                  <a:cubicBezTo>
                    <a:pt x="371" y="61"/>
                    <a:pt x="29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1582700" y="2320790"/>
              <a:ext cx="48164" cy="36428"/>
            </a:xfrm>
            <a:custGeom>
              <a:avLst/>
              <a:gdLst/>
              <a:ahLst/>
              <a:cxnLst/>
              <a:rect l="l" t="t" r="r" b="b"/>
              <a:pathLst>
                <a:path w="989" h="748" extrusionOk="0">
                  <a:moveTo>
                    <a:pt x="293" y="1"/>
                  </a:moveTo>
                  <a:cubicBezTo>
                    <a:pt x="263" y="1"/>
                    <a:pt x="231" y="10"/>
                    <a:pt x="204" y="31"/>
                  </a:cubicBezTo>
                  <a:cubicBezTo>
                    <a:pt x="151" y="32"/>
                    <a:pt x="101" y="58"/>
                    <a:pt x="69" y="103"/>
                  </a:cubicBezTo>
                  <a:cubicBezTo>
                    <a:pt x="1" y="192"/>
                    <a:pt x="27" y="321"/>
                    <a:pt x="123" y="377"/>
                  </a:cubicBezTo>
                  <a:cubicBezTo>
                    <a:pt x="151" y="393"/>
                    <a:pt x="181" y="401"/>
                    <a:pt x="212" y="401"/>
                  </a:cubicBezTo>
                  <a:cubicBezTo>
                    <a:pt x="226" y="401"/>
                    <a:pt x="240" y="400"/>
                    <a:pt x="253" y="396"/>
                  </a:cubicBezTo>
                  <a:lnTo>
                    <a:pt x="253" y="396"/>
                  </a:lnTo>
                  <a:cubicBezTo>
                    <a:pt x="250" y="570"/>
                    <a:pt x="360" y="748"/>
                    <a:pt x="584" y="748"/>
                  </a:cubicBezTo>
                  <a:cubicBezTo>
                    <a:pt x="717" y="748"/>
                    <a:pt x="809" y="684"/>
                    <a:pt x="860" y="596"/>
                  </a:cubicBezTo>
                  <a:cubicBezTo>
                    <a:pt x="867" y="599"/>
                    <a:pt x="874" y="600"/>
                    <a:pt x="882" y="600"/>
                  </a:cubicBezTo>
                  <a:cubicBezTo>
                    <a:pt x="982" y="600"/>
                    <a:pt x="989" y="461"/>
                    <a:pt x="908" y="435"/>
                  </a:cubicBezTo>
                  <a:cubicBezTo>
                    <a:pt x="911" y="373"/>
                    <a:pt x="901" y="311"/>
                    <a:pt x="874" y="255"/>
                  </a:cubicBezTo>
                  <a:lnTo>
                    <a:pt x="874" y="255"/>
                  </a:lnTo>
                  <a:cubicBezTo>
                    <a:pt x="881" y="261"/>
                    <a:pt x="890" y="266"/>
                    <a:pt x="900" y="266"/>
                  </a:cubicBezTo>
                  <a:cubicBezTo>
                    <a:pt x="901" y="266"/>
                    <a:pt x="902" y="266"/>
                    <a:pt x="903" y="266"/>
                  </a:cubicBezTo>
                  <a:cubicBezTo>
                    <a:pt x="954" y="266"/>
                    <a:pt x="953" y="186"/>
                    <a:pt x="903" y="186"/>
                  </a:cubicBezTo>
                  <a:cubicBezTo>
                    <a:pt x="878" y="186"/>
                    <a:pt x="860" y="208"/>
                    <a:pt x="865" y="232"/>
                  </a:cubicBezTo>
                  <a:cubicBezTo>
                    <a:pt x="814" y="137"/>
                    <a:pt x="719" y="68"/>
                    <a:pt x="579" y="68"/>
                  </a:cubicBezTo>
                  <a:cubicBezTo>
                    <a:pt x="577" y="68"/>
                    <a:pt x="575" y="68"/>
                    <a:pt x="572" y="68"/>
                  </a:cubicBezTo>
                  <a:cubicBezTo>
                    <a:pt x="523" y="68"/>
                    <a:pt x="475" y="80"/>
                    <a:pt x="432" y="100"/>
                  </a:cubicBezTo>
                  <a:cubicBezTo>
                    <a:pt x="410" y="37"/>
                    <a:pt x="35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627067" y="2310904"/>
              <a:ext cx="78163" cy="47336"/>
            </a:xfrm>
            <a:custGeom>
              <a:avLst/>
              <a:gdLst/>
              <a:ahLst/>
              <a:cxnLst/>
              <a:rect l="l" t="t" r="r" b="b"/>
              <a:pathLst>
                <a:path w="1605" h="972" extrusionOk="0">
                  <a:moveTo>
                    <a:pt x="867" y="1"/>
                  </a:moveTo>
                  <a:cubicBezTo>
                    <a:pt x="761" y="1"/>
                    <a:pt x="658" y="96"/>
                    <a:pt x="666" y="206"/>
                  </a:cubicBezTo>
                  <a:cubicBezTo>
                    <a:pt x="666" y="217"/>
                    <a:pt x="668" y="229"/>
                    <a:pt x="670" y="241"/>
                  </a:cubicBezTo>
                  <a:cubicBezTo>
                    <a:pt x="656" y="246"/>
                    <a:pt x="642" y="252"/>
                    <a:pt x="627" y="260"/>
                  </a:cubicBezTo>
                  <a:lnTo>
                    <a:pt x="601" y="277"/>
                  </a:lnTo>
                  <a:cubicBezTo>
                    <a:pt x="585" y="286"/>
                    <a:pt x="570" y="300"/>
                    <a:pt x="557" y="314"/>
                  </a:cubicBezTo>
                  <a:cubicBezTo>
                    <a:pt x="519" y="300"/>
                    <a:pt x="479" y="292"/>
                    <a:pt x="438" y="292"/>
                  </a:cubicBezTo>
                  <a:cubicBezTo>
                    <a:pt x="0" y="292"/>
                    <a:pt x="6" y="972"/>
                    <a:pt x="443" y="972"/>
                  </a:cubicBezTo>
                  <a:cubicBezTo>
                    <a:pt x="569" y="972"/>
                    <a:pt x="656" y="916"/>
                    <a:pt x="710" y="836"/>
                  </a:cubicBezTo>
                  <a:cubicBezTo>
                    <a:pt x="747" y="873"/>
                    <a:pt x="796" y="895"/>
                    <a:pt x="849" y="895"/>
                  </a:cubicBezTo>
                  <a:cubicBezTo>
                    <a:pt x="919" y="892"/>
                    <a:pt x="982" y="855"/>
                    <a:pt x="1018" y="796"/>
                  </a:cubicBezTo>
                  <a:cubicBezTo>
                    <a:pt x="1027" y="811"/>
                    <a:pt x="1039" y="826"/>
                    <a:pt x="1052" y="837"/>
                  </a:cubicBezTo>
                  <a:cubicBezTo>
                    <a:pt x="1097" y="880"/>
                    <a:pt x="1154" y="901"/>
                    <a:pt x="1212" y="901"/>
                  </a:cubicBezTo>
                  <a:cubicBezTo>
                    <a:pt x="1270" y="901"/>
                    <a:pt x="1329" y="879"/>
                    <a:pt x="1374" y="835"/>
                  </a:cubicBezTo>
                  <a:lnTo>
                    <a:pt x="1384" y="824"/>
                  </a:lnTo>
                  <a:cubicBezTo>
                    <a:pt x="1412" y="796"/>
                    <a:pt x="1432" y="760"/>
                    <a:pt x="1440" y="722"/>
                  </a:cubicBezTo>
                  <a:cubicBezTo>
                    <a:pt x="1452" y="728"/>
                    <a:pt x="1467" y="732"/>
                    <a:pt x="1480" y="732"/>
                  </a:cubicBezTo>
                  <a:lnTo>
                    <a:pt x="1490" y="732"/>
                  </a:lnTo>
                  <a:cubicBezTo>
                    <a:pt x="1605" y="732"/>
                    <a:pt x="1603" y="554"/>
                    <a:pt x="1489" y="554"/>
                  </a:cubicBezTo>
                  <a:lnTo>
                    <a:pt x="1478" y="554"/>
                  </a:lnTo>
                  <a:cubicBezTo>
                    <a:pt x="1461" y="554"/>
                    <a:pt x="1444" y="560"/>
                    <a:pt x="1430" y="571"/>
                  </a:cubicBezTo>
                  <a:cubicBezTo>
                    <a:pt x="1419" y="545"/>
                    <a:pt x="1402" y="521"/>
                    <a:pt x="1382" y="502"/>
                  </a:cubicBezTo>
                  <a:cubicBezTo>
                    <a:pt x="1336" y="460"/>
                    <a:pt x="1277" y="438"/>
                    <a:pt x="1218" y="438"/>
                  </a:cubicBezTo>
                  <a:cubicBezTo>
                    <a:pt x="1161" y="438"/>
                    <a:pt x="1104" y="459"/>
                    <a:pt x="1060" y="504"/>
                  </a:cubicBezTo>
                  <a:cubicBezTo>
                    <a:pt x="1056" y="508"/>
                    <a:pt x="1052" y="511"/>
                    <a:pt x="1049" y="516"/>
                  </a:cubicBezTo>
                  <a:cubicBezTo>
                    <a:pt x="1031" y="535"/>
                    <a:pt x="1017" y="557"/>
                    <a:pt x="1006" y="582"/>
                  </a:cubicBezTo>
                  <a:cubicBezTo>
                    <a:pt x="980" y="544"/>
                    <a:pt x="940" y="517"/>
                    <a:pt x="895" y="505"/>
                  </a:cubicBezTo>
                  <a:cubicBezTo>
                    <a:pt x="911" y="473"/>
                    <a:pt x="917" y="438"/>
                    <a:pt x="912" y="402"/>
                  </a:cubicBezTo>
                  <a:cubicBezTo>
                    <a:pt x="1001" y="382"/>
                    <a:pt x="1077" y="297"/>
                    <a:pt x="1073" y="202"/>
                  </a:cubicBezTo>
                  <a:cubicBezTo>
                    <a:pt x="1067" y="91"/>
                    <a:pt x="981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710737" y="2336472"/>
              <a:ext cx="54495" cy="29025"/>
            </a:xfrm>
            <a:custGeom>
              <a:avLst/>
              <a:gdLst/>
              <a:ahLst/>
              <a:cxnLst/>
              <a:rect l="l" t="t" r="r" b="b"/>
              <a:pathLst>
                <a:path w="1119" h="596" extrusionOk="0">
                  <a:moveTo>
                    <a:pt x="261" y="1"/>
                  </a:moveTo>
                  <a:cubicBezTo>
                    <a:pt x="179" y="1"/>
                    <a:pt x="98" y="38"/>
                    <a:pt x="58" y="117"/>
                  </a:cubicBezTo>
                  <a:cubicBezTo>
                    <a:pt x="1" y="227"/>
                    <a:pt x="27" y="383"/>
                    <a:pt x="146" y="442"/>
                  </a:cubicBezTo>
                  <a:lnTo>
                    <a:pt x="317" y="528"/>
                  </a:lnTo>
                  <a:cubicBezTo>
                    <a:pt x="354" y="547"/>
                    <a:pt x="396" y="556"/>
                    <a:pt x="437" y="556"/>
                  </a:cubicBezTo>
                  <a:cubicBezTo>
                    <a:pt x="495" y="556"/>
                    <a:pt x="552" y="537"/>
                    <a:pt x="596" y="498"/>
                  </a:cubicBezTo>
                  <a:cubicBezTo>
                    <a:pt x="642" y="559"/>
                    <a:pt x="715" y="595"/>
                    <a:pt x="791" y="595"/>
                  </a:cubicBezTo>
                  <a:cubicBezTo>
                    <a:pt x="799" y="593"/>
                    <a:pt x="809" y="593"/>
                    <a:pt x="817" y="591"/>
                  </a:cubicBezTo>
                  <a:cubicBezTo>
                    <a:pt x="826" y="594"/>
                    <a:pt x="834" y="596"/>
                    <a:pt x="843" y="596"/>
                  </a:cubicBezTo>
                  <a:cubicBezTo>
                    <a:pt x="874" y="596"/>
                    <a:pt x="904" y="578"/>
                    <a:pt x="923" y="553"/>
                  </a:cubicBezTo>
                  <a:cubicBezTo>
                    <a:pt x="949" y="536"/>
                    <a:pt x="972" y="515"/>
                    <a:pt x="991" y="490"/>
                  </a:cubicBezTo>
                  <a:cubicBezTo>
                    <a:pt x="1061" y="466"/>
                    <a:pt x="1118" y="397"/>
                    <a:pt x="1114" y="320"/>
                  </a:cubicBezTo>
                  <a:cubicBezTo>
                    <a:pt x="1111" y="223"/>
                    <a:pt x="1034" y="146"/>
                    <a:pt x="937" y="142"/>
                  </a:cubicBezTo>
                  <a:cubicBezTo>
                    <a:pt x="895" y="109"/>
                    <a:pt x="841" y="91"/>
                    <a:pt x="786" y="91"/>
                  </a:cubicBezTo>
                  <a:cubicBezTo>
                    <a:pt x="722" y="92"/>
                    <a:pt x="661" y="118"/>
                    <a:pt x="615" y="164"/>
                  </a:cubicBezTo>
                  <a:cubicBezTo>
                    <a:pt x="598" y="143"/>
                    <a:pt x="577" y="127"/>
                    <a:pt x="554" y="115"/>
                  </a:cubicBezTo>
                  <a:lnTo>
                    <a:pt x="383" y="29"/>
                  </a:lnTo>
                  <a:cubicBezTo>
                    <a:pt x="345" y="10"/>
                    <a:pt x="303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1706597" y="2349817"/>
              <a:ext cx="633" cy="438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1783010" y="2339687"/>
              <a:ext cx="108065" cy="64966"/>
            </a:xfrm>
            <a:custGeom>
              <a:avLst/>
              <a:gdLst/>
              <a:ahLst/>
              <a:cxnLst/>
              <a:rect l="l" t="t" r="r" b="b"/>
              <a:pathLst>
                <a:path w="2219" h="1334" extrusionOk="0">
                  <a:moveTo>
                    <a:pt x="1347" y="0"/>
                  </a:moveTo>
                  <a:cubicBezTo>
                    <a:pt x="1076" y="0"/>
                    <a:pt x="974" y="261"/>
                    <a:pt x="1041" y="460"/>
                  </a:cubicBezTo>
                  <a:cubicBezTo>
                    <a:pt x="1009" y="448"/>
                    <a:pt x="974" y="442"/>
                    <a:pt x="940" y="442"/>
                  </a:cubicBezTo>
                  <a:cubicBezTo>
                    <a:pt x="842" y="444"/>
                    <a:pt x="752" y="492"/>
                    <a:pt x="695" y="571"/>
                  </a:cubicBezTo>
                  <a:cubicBezTo>
                    <a:pt x="682" y="493"/>
                    <a:pt x="628" y="426"/>
                    <a:pt x="553" y="399"/>
                  </a:cubicBezTo>
                  <a:cubicBezTo>
                    <a:pt x="515" y="302"/>
                    <a:pt x="422" y="239"/>
                    <a:pt x="320" y="239"/>
                  </a:cubicBezTo>
                  <a:cubicBezTo>
                    <a:pt x="283" y="239"/>
                    <a:pt x="247" y="249"/>
                    <a:pt x="214" y="266"/>
                  </a:cubicBezTo>
                  <a:cubicBezTo>
                    <a:pt x="181" y="268"/>
                    <a:pt x="148" y="277"/>
                    <a:pt x="119" y="293"/>
                  </a:cubicBezTo>
                  <a:cubicBezTo>
                    <a:pt x="57" y="329"/>
                    <a:pt x="16" y="392"/>
                    <a:pt x="10" y="462"/>
                  </a:cubicBezTo>
                  <a:cubicBezTo>
                    <a:pt x="1" y="523"/>
                    <a:pt x="18" y="584"/>
                    <a:pt x="57" y="632"/>
                  </a:cubicBezTo>
                  <a:cubicBezTo>
                    <a:pt x="93" y="679"/>
                    <a:pt x="157" y="721"/>
                    <a:pt x="221" y="721"/>
                  </a:cubicBezTo>
                  <a:cubicBezTo>
                    <a:pt x="222" y="721"/>
                    <a:pt x="223" y="721"/>
                    <a:pt x="223" y="721"/>
                  </a:cubicBezTo>
                  <a:cubicBezTo>
                    <a:pt x="240" y="728"/>
                    <a:pt x="257" y="733"/>
                    <a:pt x="273" y="737"/>
                  </a:cubicBezTo>
                  <a:cubicBezTo>
                    <a:pt x="317" y="814"/>
                    <a:pt x="395" y="854"/>
                    <a:pt x="475" y="854"/>
                  </a:cubicBezTo>
                  <a:cubicBezTo>
                    <a:pt x="535" y="854"/>
                    <a:pt x="596" y="831"/>
                    <a:pt x="642" y="782"/>
                  </a:cubicBezTo>
                  <a:cubicBezTo>
                    <a:pt x="645" y="801"/>
                    <a:pt x="649" y="820"/>
                    <a:pt x="655" y="838"/>
                  </a:cubicBezTo>
                  <a:cubicBezTo>
                    <a:pt x="523" y="867"/>
                    <a:pt x="535" y="1087"/>
                    <a:pt x="686" y="1087"/>
                  </a:cubicBezTo>
                  <a:cubicBezTo>
                    <a:pt x="688" y="1087"/>
                    <a:pt x="690" y="1087"/>
                    <a:pt x="692" y="1087"/>
                  </a:cubicBezTo>
                  <a:cubicBezTo>
                    <a:pt x="740" y="1087"/>
                    <a:pt x="781" y="1056"/>
                    <a:pt x="798" y="1012"/>
                  </a:cubicBezTo>
                  <a:cubicBezTo>
                    <a:pt x="842" y="1038"/>
                    <a:pt x="893" y="1051"/>
                    <a:pt x="946" y="1052"/>
                  </a:cubicBezTo>
                  <a:cubicBezTo>
                    <a:pt x="968" y="1051"/>
                    <a:pt x="991" y="1049"/>
                    <a:pt x="1014" y="1043"/>
                  </a:cubicBezTo>
                  <a:lnTo>
                    <a:pt x="1014" y="1043"/>
                  </a:lnTo>
                  <a:cubicBezTo>
                    <a:pt x="993" y="1086"/>
                    <a:pt x="990" y="1134"/>
                    <a:pt x="1003" y="1180"/>
                  </a:cubicBezTo>
                  <a:cubicBezTo>
                    <a:pt x="1030" y="1261"/>
                    <a:pt x="1112" y="1333"/>
                    <a:pt x="1201" y="1333"/>
                  </a:cubicBezTo>
                  <a:cubicBezTo>
                    <a:pt x="1220" y="1333"/>
                    <a:pt x="1240" y="1330"/>
                    <a:pt x="1259" y="1322"/>
                  </a:cubicBezTo>
                  <a:lnTo>
                    <a:pt x="1266" y="1319"/>
                  </a:lnTo>
                  <a:cubicBezTo>
                    <a:pt x="1317" y="1300"/>
                    <a:pt x="1360" y="1272"/>
                    <a:pt x="1389" y="1224"/>
                  </a:cubicBezTo>
                  <a:cubicBezTo>
                    <a:pt x="1468" y="1085"/>
                    <a:pt x="1366" y="915"/>
                    <a:pt x="1210" y="915"/>
                  </a:cubicBezTo>
                  <a:cubicBezTo>
                    <a:pt x="1205" y="915"/>
                    <a:pt x="1201" y="915"/>
                    <a:pt x="1196" y="915"/>
                  </a:cubicBezTo>
                  <a:cubicBezTo>
                    <a:pt x="1231" y="867"/>
                    <a:pt x="1251" y="806"/>
                    <a:pt x="1248" y="744"/>
                  </a:cubicBezTo>
                  <a:cubicBezTo>
                    <a:pt x="1246" y="714"/>
                    <a:pt x="1240" y="686"/>
                    <a:pt x="1230" y="657"/>
                  </a:cubicBezTo>
                  <a:lnTo>
                    <a:pt x="1230" y="657"/>
                  </a:lnTo>
                  <a:cubicBezTo>
                    <a:pt x="1270" y="673"/>
                    <a:pt x="1311" y="680"/>
                    <a:pt x="1353" y="680"/>
                  </a:cubicBezTo>
                  <a:cubicBezTo>
                    <a:pt x="1400" y="680"/>
                    <a:pt x="1449" y="670"/>
                    <a:pt x="1493" y="651"/>
                  </a:cubicBezTo>
                  <a:lnTo>
                    <a:pt x="1493" y="651"/>
                  </a:lnTo>
                  <a:cubicBezTo>
                    <a:pt x="1384" y="852"/>
                    <a:pt x="1480" y="1172"/>
                    <a:pt x="1780" y="1172"/>
                  </a:cubicBezTo>
                  <a:cubicBezTo>
                    <a:pt x="2218" y="1172"/>
                    <a:pt x="2213" y="492"/>
                    <a:pt x="1775" y="492"/>
                  </a:cubicBezTo>
                  <a:cubicBezTo>
                    <a:pt x="1727" y="492"/>
                    <a:pt x="1678" y="501"/>
                    <a:pt x="1634" y="520"/>
                  </a:cubicBezTo>
                  <a:cubicBezTo>
                    <a:pt x="1744" y="320"/>
                    <a:pt x="1647" y="0"/>
                    <a:pt x="1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1901940" y="2393940"/>
              <a:ext cx="18701" cy="14415"/>
            </a:xfrm>
            <a:custGeom>
              <a:avLst/>
              <a:gdLst/>
              <a:ahLst/>
              <a:cxnLst/>
              <a:rect l="l" t="t" r="r" b="b"/>
              <a:pathLst>
                <a:path w="384" h="296" extrusionOk="0">
                  <a:moveTo>
                    <a:pt x="191" y="0"/>
                  </a:moveTo>
                  <a:cubicBezTo>
                    <a:pt x="1" y="0"/>
                    <a:pt x="3" y="295"/>
                    <a:pt x="194" y="295"/>
                  </a:cubicBezTo>
                  <a:cubicBezTo>
                    <a:pt x="383" y="295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937882" y="2408161"/>
              <a:ext cx="74608" cy="62336"/>
            </a:xfrm>
            <a:custGeom>
              <a:avLst/>
              <a:gdLst/>
              <a:ahLst/>
              <a:cxnLst/>
              <a:rect l="l" t="t" r="r" b="b"/>
              <a:pathLst>
                <a:path w="1532" h="1280" extrusionOk="0">
                  <a:moveTo>
                    <a:pt x="213" y="1"/>
                  </a:moveTo>
                  <a:cubicBezTo>
                    <a:pt x="104" y="1"/>
                    <a:pt x="1" y="100"/>
                    <a:pt x="7" y="211"/>
                  </a:cubicBezTo>
                  <a:cubicBezTo>
                    <a:pt x="13" y="323"/>
                    <a:pt x="100" y="417"/>
                    <a:pt x="216" y="417"/>
                  </a:cubicBezTo>
                  <a:cubicBezTo>
                    <a:pt x="227" y="417"/>
                    <a:pt x="237" y="416"/>
                    <a:pt x="247" y="414"/>
                  </a:cubicBezTo>
                  <a:lnTo>
                    <a:pt x="247" y="414"/>
                  </a:lnTo>
                  <a:cubicBezTo>
                    <a:pt x="164" y="615"/>
                    <a:pt x="264" y="902"/>
                    <a:pt x="550" y="902"/>
                  </a:cubicBezTo>
                  <a:cubicBezTo>
                    <a:pt x="551" y="902"/>
                    <a:pt x="553" y="902"/>
                    <a:pt x="555" y="902"/>
                  </a:cubicBezTo>
                  <a:cubicBezTo>
                    <a:pt x="619" y="902"/>
                    <a:pt x="681" y="883"/>
                    <a:pt x="734" y="848"/>
                  </a:cubicBezTo>
                  <a:cubicBezTo>
                    <a:pt x="747" y="1006"/>
                    <a:pt x="855" y="1156"/>
                    <a:pt x="1059" y="1159"/>
                  </a:cubicBezTo>
                  <a:cubicBezTo>
                    <a:pt x="1103" y="1229"/>
                    <a:pt x="1180" y="1279"/>
                    <a:pt x="1265" y="1279"/>
                  </a:cubicBezTo>
                  <a:cubicBezTo>
                    <a:pt x="1269" y="1279"/>
                    <a:pt x="1273" y="1279"/>
                    <a:pt x="1277" y="1279"/>
                  </a:cubicBezTo>
                  <a:cubicBezTo>
                    <a:pt x="1416" y="1272"/>
                    <a:pt x="1531" y="1165"/>
                    <a:pt x="1531" y="1021"/>
                  </a:cubicBezTo>
                  <a:lnTo>
                    <a:pt x="1531" y="1010"/>
                  </a:lnTo>
                  <a:cubicBezTo>
                    <a:pt x="1528" y="912"/>
                    <a:pt x="1472" y="824"/>
                    <a:pt x="1385" y="780"/>
                  </a:cubicBezTo>
                  <a:cubicBezTo>
                    <a:pt x="1368" y="624"/>
                    <a:pt x="1260" y="479"/>
                    <a:pt x="1058" y="479"/>
                  </a:cubicBezTo>
                  <a:cubicBezTo>
                    <a:pt x="1056" y="479"/>
                    <a:pt x="1054" y="479"/>
                    <a:pt x="1052" y="479"/>
                  </a:cubicBezTo>
                  <a:cubicBezTo>
                    <a:pt x="988" y="479"/>
                    <a:pt x="925" y="498"/>
                    <a:pt x="872" y="534"/>
                  </a:cubicBezTo>
                  <a:cubicBezTo>
                    <a:pt x="867" y="463"/>
                    <a:pt x="842" y="396"/>
                    <a:pt x="799" y="340"/>
                  </a:cubicBezTo>
                  <a:lnTo>
                    <a:pt x="799" y="340"/>
                  </a:lnTo>
                  <a:cubicBezTo>
                    <a:pt x="821" y="350"/>
                    <a:pt x="845" y="354"/>
                    <a:pt x="870" y="354"/>
                  </a:cubicBezTo>
                  <a:cubicBezTo>
                    <a:pt x="1097" y="354"/>
                    <a:pt x="1093" y="1"/>
                    <a:pt x="866" y="1"/>
                  </a:cubicBezTo>
                  <a:cubicBezTo>
                    <a:pt x="710" y="1"/>
                    <a:pt x="663" y="169"/>
                    <a:pt x="722" y="272"/>
                  </a:cubicBezTo>
                  <a:cubicBezTo>
                    <a:pt x="669" y="239"/>
                    <a:pt x="607" y="222"/>
                    <a:pt x="544" y="222"/>
                  </a:cubicBezTo>
                  <a:cubicBezTo>
                    <a:pt x="502" y="222"/>
                    <a:pt x="460" y="231"/>
                    <a:pt x="421" y="245"/>
                  </a:cubicBezTo>
                  <a:cubicBezTo>
                    <a:pt x="423" y="233"/>
                    <a:pt x="425" y="220"/>
                    <a:pt x="423" y="208"/>
                  </a:cubicBezTo>
                  <a:cubicBezTo>
                    <a:pt x="417" y="94"/>
                    <a:pt x="3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016195" y="2467723"/>
              <a:ext cx="18896" cy="16948"/>
            </a:xfrm>
            <a:custGeom>
              <a:avLst/>
              <a:gdLst/>
              <a:ahLst/>
              <a:cxnLst/>
              <a:rect l="l" t="t" r="r" b="b"/>
              <a:pathLst>
                <a:path w="388" h="348" extrusionOk="0">
                  <a:moveTo>
                    <a:pt x="178" y="0"/>
                  </a:moveTo>
                  <a:cubicBezTo>
                    <a:pt x="88" y="0"/>
                    <a:pt x="1" y="82"/>
                    <a:pt x="5" y="176"/>
                  </a:cubicBezTo>
                  <a:cubicBezTo>
                    <a:pt x="8" y="271"/>
                    <a:pt x="86" y="348"/>
                    <a:pt x="182" y="348"/>
                  </a:cubicBezTo>
                  <a:lnTo>
                    <a:pt x="210" y="348"/>
                  </a:lnTo>
                  <a:cubicBezTo>
                    <a:pt x="301" y="348"/>
                    <a:pt x="387" y="265"/>
                    <a:pt x="383" y="173"/>
                  </a:cubicBezTo>
                  <a:cubicBezTo>
                    <a:pt x="380" y="77"/>
                    <a:pt x="302" y="1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027104" y="2480337"/>
              <a:ext cx="104851" cy="94819"/>
            </a:xfrm>
            <a:custGeom>
              <a:avLst/>
              <a:gdLst/>
              <a:ahLst/>
              <a:cxnLst/>
              <a:rect l="l" t="t" r="r" b="b"/>
              <a:pathLst>
                <a:path w="2153" h="1947" extrusionOk="0">
                  <a:moveTo>
                    <a:pt x="640" y="0"/>
                  </a:moveTo>
                  <a:cubicBezTo>
                    <a:pt x="619" y="0"/>
                    <a:pt x="596" y="6"/>
                    <a:pt x="574" y="20"/>
                  </a:cubicBezTo>
                  <a:cubicBezTo>
                    <a:pt x="512" y="58"/>
                    <a:pt x="494" y="140"/>
                    <a:pt x="535" y="200"/>
                  </a:cubicBezTo>
                  <a:cubicBezTo>
                    <a:pt x="519" y="198"/>
                    <a:pt x="504" y="197"/>
                    <a:pt x="488" y="196"/>
                  </a:cubicBezTo>
                  <a:cubicBezTo>
                    <a:pt x="479" y="196"/>
                    <a:pt x="471" y="198"/>
                    <a:pt x="461" y="199"/>
                  </a:cubicBezTo>
                  <a:cubicBezTo>
                    <a:pt x="430" y="140"/>
                    <a:pt x="370" y="105"/>
                    <a:pt x="304" y="105"/>
                  </a:cubicBezTo>
                  <a:cubicBezTo>
                    <a:pt x="302" y="105"/>
                    <a:pt x="300" y="105"/>
                    <a:pt x="298" y="105"/>
                  </a:cubicBezTo>
                  <a:cubicBezTo>
                    <a:pt x="105" y="105"/>
                    <a:pt x="62" y="333"/>
                    <a:pt x="165" y="441"/>
                  </a:cubicBezTo>
                  <a:cubicBezTo>
                    <a:pt x="109" y="442"/>
                    <a:pt x="59" y="473"/>
                    <a:pt x="31" y="521"/>
                  </a:cubicBezTo>
                  <a:cubicBezTo>
                    <a:pt x="0" y="574"/>
                    <a:pt x="6" y="630"/>
                    <a:pt x="33" y="682"/>
                  </a:cubicBezTo>
                  <a:lnTo>
                    <a:pt x="36" y="691"/>
                  </a:lnTo>
                  <a:cubicBezTo>
                    <a:pt x="60" y="741"/>
                    <a:pt x="113" y="765"/>
                    <a:pt x="166" y="765"/>
                  </a:cubicBezTo>
                  <a:cubicBezTo>
                    <a:pt x="190" y="765"/>
                    <a:pt x="213" y="761"/>
                    <a:pt x="235" y="751"/>
                  </a:cubicBezTo>
                  <a:cubicBezTo>
                    <a:pt x="290" y="825"/>
                    <a:pt x="375" y="875"/>
                    <a:pt x="493" y="876"/>
                  </a:cubicBezTo>
                  <a:cubicBezTo>
                    <a:pt x="490" y="884"/>
                    <a:pt x="485" y="892"/>
                    <a:pt x="481" y="900"/>
                  </a:cubicBezTo>
                  <a:cubicBezTo>
                    <a:pt x="461" y="937"/>
                    <a:pt x="444" y="975"/>
                    <a:pt x="431" y="1015"/>
                  </a:cubicBezTo>
                  <a:cubicBezTo>
                    <a:pt x="421" y="1054"/>
                    <a:pt x="421" y="1103"/>
                    <a:pt x="418" y="1144"/>
                  </a:cubicBezTo>
                  <a:cubicBezTo>
                    <a:pt x="415" y="1192"/>
                    <a:pt x="435" y="1253"/>
                    <a:pt x="460" y="1293"/>
                  </a:cubicBezTo>
                  <a:cubicBezTo>
                    <a:pt x="480" y="1328"/>
                    <a:pt x="510" y="1357"/>
                    <a:pt x="543" y="1381"/>
                  </a:cubicBezTo>
                  <a:cubicBezTo>
                    <a:pt x="487" y="1426"/>
                    <a:pt x="456" y="1495"/>
                    <a:pt x="457" y="1568"/>
                  </a:cubicBezTo>
                  <a:cubicBezTo>
                    <a:pt x="465" y="1704"/>
                    <a:pt x="569" y="1814"/>
                    <a:pt x="709" y="1814"/>
                  </a:cubicBezTo>
                  <a:cubicBezTo>
                    <a:pt x="838" y="1814"/>
                    <a:pt x="962" y="1698"/>
                    <a:pt x="955" y="1563"/>
                  </a:cubicBezTo>
                  <a:cubicBezTo>
                    <a:pt x="951" y="1497"/>
                    <a:pt x="923" y="1432"/>
                    <a:pt x="874" y="1385"/>
                  </a:cubicBezTo>
                  <a:cubicBezTo>
                    <a:pt x="892" y="1374"/>
                    <a:pt x="908" y="1362"/>
                    <a:pt x="924" y="1349"/>
                  </a:cubicBezTo>
                  <a:cubicBezTo>
                    <a:pt x="938" y="1336"/>
                    <a:pt x="953" y="1322"/>
                    <a:pt x="964" y="1306"/>
                  </a:cubicBezTo>
                  <a:cubicBezTo>
                    <a:pt x="970" y="1366"/>
                    <a:pt x="992" y="1431"/>
                    <a:pt x="1039" y="1469"/>
                  </a:cubicBezTo>
                  <a:lnTo>
                    <a:pt x="1045" y="1474"/>
                  </a:lnTo>
                  <a:cubicBezTo>
                    <a:pt x="1080" y="1504"/>
                    <a:pt x="1119" y="1526"/>
                    <a:pt x="1162" y="1541"/>
                  </a:cubicBezTo>
                  <a:cubicBezTo>
                    <a:pt x="1183" y="1546"/>
                    <a:pt x="1205" y="1549"/>
                    <a:pt x="1226" y="1549"/>
                  </a:cubicBezTo>
                  <a:cubicBezTo>
                    <a:pt x="1263" y="1549"/>
                    <a:pt x="1300" y="1541"/>
                    <a:pt x="1333" y="1525"/>
                  </a:cubicBezTo>
                  <a:cubicBezTo>
                    <a:pt x="1358" y="1514"/>
                    <a:pt x="1382" y="1499"/>
                    <a:pt x="1404" y="1481"/>
                  </a:cubicBezTo>
                  <a:lnTo>
                    <a:pt x="1404" y="1481"/>
                  </a:lnTo>
                  <a:cubicBezTo>
                    <a:pt x="1336" y="1680"/>
                    <a:pt x="1440" y="1946"/>
                    <a:pt x="1714" y="1946"/>
                  </a:cubicBezTo>
                  <a:cubicBezTo>
                    <a:pt x="2152" y="1946"/>
                    <a:pt x="2146" y="1267"/>
                    <a:pt x="1708" y="1267"/>
                  </a:cubicBezTo>
                  <a:cubicBezTo>
                    <a:pt x="1705" y="1267"/>
                    <a:pt x="1702" y="1267"/>
                    <a:pt x="1699" y="1267"/>
                  </a:cubicBezTo>
                  <a:cubicBezTo>
                    <a:pt x="1620" y="1267"/>
                    <a:pt x="1543" y="1297"/>
                    <a:pt x="1486" y="1352"/>
                  </a:cubicBezTo>
                  <a:cubicBezTo>
                    <a:pt x="1492" y="1330"/>
                    <a:pt x="1494" y="1307"/>
                    <a:pt x="1494" y="1283"/>
                  </a:cubicBezTo>
                  <a:cubicBezTo>
                    <a:pt x="1490" y="1191"/>
                    <a:pt x="1440" y="1105"/>
                    <a:pt x="1361" y="1057"/>
                  </a:cubicBezTo>
                  <a:cubicBezTo>
                    <a:pt x="1322" y="1036"/>
                    <a:pt x="1278" y="1024"/>
                    <a:pt x="1234" y="1024"/>
                  </a:cubicBezTo>
                  <a:cubicBezTo>
                    <a:pt x="1220" y="1024"/>
                    <a:pt x="1207" y="1025"/>
                    <a:pt x="1193" y="1028"/>
                  </a:cubicBezTo>
                  <a:cubicBezTo>
                    <a:pt x="1161" y="1031"/>
                    <a:pt x="1131" y="1042"/>
                    <a:pt x="1104" y="1059"/>
                  </a:cubicBezTo>
                  <a:cubicBezTo>
                    <a:pt x="1106" y="1051"/>
                    <a:pt x="1108" y="1045"/>
                    <a:pt x="1111" y="1039"/>
                  </a:cubicBezTo>
                  <a:cubicBezTo>
                    <a:pt x="1318" y="865"/>
                    <a:pt x="1245" y="433"/>
                    <a:pt x="894" y="433"/>
                  </a:cubicBezTo>
                  <a:cubicBezTo>
                    <a:pt x="864" y="433"/>
                    <a:pt x="835" y="436"/>
                    <a:pt x="805" y="443"/>
                  </a:cubicBezTo>
                  <a:cubicBezTo>
                    <a:pt x="787" y="366"/>
                    <a:pt x="741" y="298"/>
                    <a:pt x="675" y="252"/>
                  </a:cubicBezTo>
                  <a:cubicBezTo>
                    <a:pt x="707" y="243"/>
                    <a:pt x="735" y="223"/>
                    <a:pt x="751" y="193"/>
                  </a:cubicBezTo>
                  <a:cubicBezTo>
                    <a:pt x="801" y="104"/>
                    <a:pt x="730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071277" y="2577594"/>
              <a:ext cx="57466" cy="34480"/>
            </a:xfrm>
            <a:custGeom>
              <a:avLst/>
              <a:gdLst/>
              <a:ahLst/>
              <a:cxnLst/>
              <a:rect l="l" t="t" r="r" b="b"/>
              <a:pathLst>
                <a:path w="1180" h="708" extrusionOk="0">
                  <a:moveTo>
                    <a:pt x="486" y="0"/>
                  </a:moveTo>
                  <a:cubicBezTo>
                    <a:pt x="380" y="0"/>
                    <a:pt x="283" y="76"/>
                    <a:pt x="274" y="192"/>
                  </a:cubicBezTo>
                  <a:cubicBezTo>
                    <a:pt x="255" y="192"/>
                    <a:pt x="237" y="196"/>
                    <a:pt x="219" y="200"/>
                  </a:cubicBezTo>
                  <a:cubicBezTo>
                    <a:pt x="156" y="217"/>
                    <a:pt x="90" y="266"/>
                    <a:pt x="60" y="325"/>
                  </a:cubicBezTo>
                  <a:cubicBezTo>
                    <a:pt x="0" y="447"/>
                    <a:pt x="26" y="610"/>
                    <a:pt x="155" y="677"/>
                  </a:cubicBezTo>
                  <a:cubicBezTo>
                    <a:pt x="194" y="697"/>
                    <a:pt x="239" y="707"/>
                    <a:pt x="283" y="707"/>
                  </a:cubicBezTo>
                  <a:cubicBezTo>
                    <a:pt x="361" y="707"/>
                    <a:pt x="438" y="676"/>
                    <a:pt x="485" y="612"/>
                  </a:cubicBezTo>
                  <a:cubicBezTo>
                    <a:pt x="533" y="556"/>
                    <a:pt x="555" y="481"/>
                    <a:pt x="544" y="409"/>
                  </a:cubicBezTo>
                  <a:cubicBezTo>
                    <a:pt x="549" y="406"/>
                    <a:pt x="554" y="404"/>
                    <a:pt x="560" y="403"/>
                  </a:cubicBezTo>
                  <a:cubicBezTo>
                    <a:pt x="575" y="477"/>
                    <a:pt x="640" y="530"/>
                    <a:pt x="715" y="530"/>
                  </a:cubicBezTo>
                  <a:cubicBezTo>
                    <a:pt x="717" y="530"/>
                    <a:pt x="719" y="530"/>
                    <a:pt x="720" y="530"/>
                  </a:cubicBezTo>
                  <a:cubicBezTo>
                    <a:pt x="722" y="530"/>
                    <a:pt x="724" y="530"/>
                    <a:pt x="725" y="530"/>
                  </a:cubicBezTo>
                  <a:cubicBezTo>
                    <a:pt x="797" y="530"/>
                    <a:pt x="861" y="481"/>
                    <a:pt x="877" y="410"/>
                  </a:cubicBezTo>
                  <a:cubicBezTo>
                    <a:pt x="907" y="429"/>
                    <a:pt x="942" y="438"/>
                    <a:pt x="977" y="438"/>
                  </a:cubicBezTo>
                  <a:cubicBezTo>
                    <a:pt x="1030" y="437"/>
                    <a:pt x="1080" y="416"/>
                    <a:pt x="1117" y="379"/>
                  </a:cubicBezTo>
                  <a:cubicBezTo>
                    <a:pt x="1154" y="337"/>
                    <a:pt x="1167" y="293"/>
                    <a:pt x="1173" y="239"/>
                  </a:cubicBezTo>
                  <a:lnTo>
                    <a:pt x="1174" y="228"/>
                  </a:lnTo>
                  <a:cubicBezTo>
                    <a:pt x="1180" y="181"/>
                    <a:pt x="1146" y="120"/>
                    <a:pt x="1114" y="89"/>
                  </a:cubicBezTo>
                  <a:cubicBezTo>
                    <a:pt x="1076" y="52"/>
                    <a:pt x="1026" y="31"/>
                    <a:pt x="974" y="31"/>
                  </a:cubicBezTo>
                  <a:cubicBezTo>
                    <a:pt x="887" y="36"/>
                    <a:pt x="788" y="105"/>
                    <a:pt x="779" y="198"/>
                  </a:cubicBezTo>
                  <a:cubicBezTo>
                    <a:pt x="758" y="191"/>
                    <a:pt x="738" y="187"/>
                    <a:pt x="717" y="187"/>
                  </a:cubicBezTo>
                  <a:cubicBezTo>
                    <a:pt x="711" y="187"/>
                    <a:pt x="704" y="187"/>
                    <a:pt x="697" y="189"/>
                  </a:cubicBezTo>
                  <a:cubicBezTo>
                    <a:pt x="691" y="123"/>
                    <a:pt x="657" y="60"/>
                    <a:pt x="597" y="29"/>
                  </a:cubicBezTo>
                  <a:lnTo>
                    <a:pt x="588" y="26"/>
                  </a:lnTo>
                  <a:cubicBezTo>
                    <a:pt x="555" y="8"/>
                    <a:pt x="52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108583" y="2624786"/>
              <a:ext cx="26201" cy="18409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186" y="0"/>
                  </a:moveTo>
                  <a:cubicBezTo>
                    <a:pt x="91" y="0"/>
                    <a:pt x="1" y="86"/>
                    <a:pt x="7" y="184"/>
                  </a:cubicBezTo>
                  <a:cubicBezTo>
                    <a:pt x="11" y="281"/>
                    <a:pt x="88" y="364"/>
                    <a:pt x="190" y="364"/>
                  </a:cubicBezTo>
                  <a:cubicBezTo>
                    <a:pt x="229" y="363"/>
                    <a:pt x="269" y="349"/>
                    <a:pt x="299" y="324"/>
                  </a:cubicBezTo>
                  <a:cubicBezTo>
                    <a:pt x="323" y="357"/>
                    <a:pt x="363" y="378"/>
                    <a:pt x="403" y="378"/>
                  </a:cubicBezTo>
                  <a:cubicBezTo>
                    <a:pt x="472" y="378"/>
                    <a:pt x="537" y="316"/>
                    <a:pt x="534" y="245"/>
                  </a:cubicBezTo>
                  <a:cubicBezTo>
                    <a:pt x="532" y="174"/>
                    <a:pt x="473" y="116"/>
                    <a:pt x="401" y="116"/>
                  </a:cubicBezTo>
                  <a:cubicBezTo>
                    <a:pt x="386" y="116"/>
                    <a:pt x="372" y="118"/>
                    <a:pt x="358" y="124"/>
                  </a:cubicBezTo>
                  <a:cubicBezTo>
                    <a:pt x="333" y="50"/>
                    <a:pt x="264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063192" y="2664673"/>
              <a:ext cx="78310" cy="115176"/>
            </a:xfrm>
            <a:custGeom>
              <a:avLst/>
              <a:gdLst/>
              <a:ahLst/>
              <a:cxnLst/>
              <a:rect l="l" t="t" r="r" b="b"/>
              <a:pathLst>
                <a:path w="1608" h="2365" extrusionOk="0">
                  <a:moveTo>
                    <a:pt x="1218" y="1"/>
                  </a:moveTo>
                  <a:cubicBezTo>
                    <a:pt x="1179" y="1"/>
                    <a:pt x="1140" y="12"/>
                    <a:pt x="1105" y="36"/>
                  </a:cubicBezTo>
                  <a:cubicBezTo>
                    <a:pt x="1032" y="88"/>
                    <a:pt x="952" y="138"/>
                    <a:pt x="884" y="198"/>
                  </a:cubicBezTo>
                  <a:cubicBezTo>
                    <a:pt x="826" y="250"/>
                    <a:pt x="809" y="331"/>
                    <a:pt x="826" y="405"/>
                  </a:cubicBezTo>
                  <a:cubicBezTo>
                    <a:pt x="729" y="425"/>
                    <a:pt x="694" y="525"/>
                    <a:pt x="715" y="607"/>
                  </a:cubicBezTo>
                  <a:cubicBezTo>
                    <a:pt x="704" y="626"/>
                    <a:pt x="698" y="648"/>
                    <a:pt x="695" y="669"/>
                  </a:cubicBezTo>
                  <a:cubicBezTo>
                    <a:pt x="688" y="721"/>
                    <a:pt x="705" y="775"/>
                    <a:pt x="744" y="812"/>
                  </a:cubicBezTo>
                  <a:cubicBezTo>
                    <a:pt x="773" y="841"/>
                    <a:pt x="821" y="863"/>
                    <a:pt x="866" y="863"/>
                  </a:cubicBezTo>
                  <a:cubicBezTo>
                    <a:pt x="881" y="863"/>
                    <a:pt x="896" y="861"/>
                    <a:pt x="910" y="855"/>
                  </a:cubicBezTo>
                  <a:lnTo>
                    <a:pt x="920" y="851"/>
                  </a:lnTo>
                  <a:cubicBezTo>
                    <a:pt x="928" y="847"/>
                    <a:pt x="935" y="843"/>
                    <a:pt x="942" y="839"/>
                  </a:cubicBezTo>
                  <a:cubicBezTo>
                    <a:pt x="951" y="849"/>
                    <a:pt x="960" y="858"/>
                    <a:pt x="970" y="866"/>
                  </a:cubicBezTo>
                  <a:cubicBezTo>
                    <a:pt x="880" y="919"/>
                    <a:pt x="828" y="1013"/>
                    <a:pt x="817" y="1113"/>
                  </a:cubicBezTo>
                  <a:cubicBezTo>
                    <a:pt x="758" y="1116"/>
                    <a:pt x="701" y="1144"/>
                    <a:pt x="672" y="1199"/>
                  </a:cubicBezTo>
                  <a:cubicBezTo>
                    <a:pt x="638" y="1266"/>
                    <a:pt x="644" y="1354"/>
                    <a:pt x="702" y="1409"/>
                  </a:cubicBezTo>
                  <a:cubicBezTo>
                    <a:pt x="739" y="1448"/>
                    <a:pt x="790" y="1469"/>
                    <a:pt x="842" y="1469"/>
                  </a:cubicBezTo>
                  <a:cubicBezTo>
                    <a:pt x="861" y="1469"/>
                    <a:pt x="880" y="1466"/>
                    <a:pt x="898" y="1460"/>
                  </a:cubicBezTo>
                  <a:cubicBezTo>
                    <a:pt x="915" y="1456"/>
                    <a:pt x="930" y="1448"/>
                    <a:pt x="945" y="1438"/>
                  </a:cubicBezTo>
                  <a:cubicBezTo>
                    <a:pt x="1000" y="1479"/>
                    <a:pt x="1066" y="1501"/>
                    <a:pt x="1135" y="1501"/>
                  </a:cubicBezTo>
                  <a:cubicBezTo>
                    <a:pt x="1139" y="1501"/>
                    <a:pt x="1142" y="1501"/>
                    <a:pt x="1146" y="1501"/>
                  </a:cubicBezTo>
                  <a:cubicBezTo>
                    <a:pt x="1166" y="1501"/>
                    <a:pt x="1187" y="1498"/>
                    <a:pt x="1208" y="1495"/>
                  </a:cubicBezTo>
                  <a:lnTo>
                    <a:pt x="1208" y="1495"/>
                  </a:lnTo>
                  <a:cubicBezTo>
                    <a:pt x="1172" y="1517"/>
                    <a:pt x="1142" y="1550"/>
                    <a:pt x="1124" y="1589"/>
                  </a:cubicBezTo>
                  <a:cubicBezTo>
                    <a:pt x="1086" y="1561"/>
                    <a:pt x="1040" y="1546"/>
                    <a:pt x="993" y="1546"/>
                  </a:cubicBezTo>
                  <a:cubicBezTo>
                    <a:pt x="973" y="1546"/>
                    <a:pt x="952" y="1549"/>
                    <a:pt x="933" y="1554"/>
                  </a:cubicBezTo>
                  <a:cubicBezTo>
                    <a:pt x="878" y="1571"/>
                    <a:pt x="821" y="1584"/>
                    <a:pt x="766" y="1603"/>
                  </a:cubicBezTo>
                  <a:cubicBezTo>
                    <a:pt x="690" y="1631"/>
                    <a:pt x="630" y="1678"/>
                    <a:pt x="565" y="1725"/>
                  </a:cubicBezTo>
                  <a:cubicBezTo>
                    <a:pt x="507" y="1766"/>
                    <a:pt x="463" y="1825"/>
                    <a:pt x="439" y="1894"/>
                  </a:cubicBezTo>
                  <a:cubicBezTo>
                    <a:pt x="433" y="1895"/>
                    <a:pt x="427" y="1897"/>
                    <a:pt x="422" y="1900"/>
                  </a:cubicBezTo>
                  <a:cubicBezTo>
                    <a:pt x="429" y="1857"/>
                    <a:pt x="422" y="1813"/>
                    <a:pt x="402" y="1775"/>
                  </a:cubicBezTo>
                  <a:cubicBezTo>
                    <a:pt x="371" y="1725"/>
                    <a:pt x="315" y="1694"/>
                    <a:pt x="257" y="1694"/>
                  </a:cubicBezTo>
                  <a:cubicBezTo>
                    <a:pt x="202" y="1694"/>
                    <a:pt x="158" y="1716"/>
                    <a:pt x="110" y="1738"/>
                  </a:cubicBezTo>
                  <a:cubicBezTo>
                    <a:pt x="26" y="1776"/>
                    <a:pt x="1" y="1907"/>
                    <a:pt x="48" y="1980"/>
                  </a:cubicBezTo>
                  <a:cubicBezTo>
                    <a:pt x="83" y="2034"/>
                    <a:pt x="140" y="2064"/>
                    <a:pt x="201" y="2064"/>
                  </a:cubicBezTo>
                  <a:cubicBezTo>
                    <a:pt x="225" y="2064"/>
                    <a:pt x="249" y="2059"/>
                    <a:pt x="272" y="2049"/>
                  </a:cubicBezTo>
                  <a:lnTo>
                    <a:pt x="272" y="2049"/>
                  </a:lnTo>
                  <a:cubicBezTo>
                    <a:pt x="263" y="2074"/>
                    <a:pt x="259" y="2101"/>
                    <a:pt x="259" y="2127"/>
                  </a:cubicBezTo>
                  <a:cubicBezTo>
                    <a:pt x="260" y="2266"/>
                    <a:pt x="379" y="2365"/>
                    <a:pt x="504" y="2365"/>
                  </a:cubicBezTo>
                  <a:cubicBezTo>
                    <a:pt x="544" y="2365"/>
                    <a:pt x="585" y="2355"/>
                    <a:pt x="623" y="2333"/>
                  </a:cubicBezTo>
                  <a:lnTo>
                    <a:pt x="630" y="2328"/>
                  </a:lnTo>
                  <a:cubicBezTo>
                    <a:pt x="655" y="2312"/>
                    <a:pt x="678" y="2292"/>
                    <a:pt x="696" y="2268"/>
                  </a:cubicBezTo>
                  <a:cubicBezTo>
                    <a:pt x="706" y="2270"/>
                    <a:pt x="715" y="2270"/>
                    <a:pt x="725" y="2270"/>
                  </a:cubicBezTo>
                  <a:cubicBezTo>
                    <a:pt x="774" y="2270"/>
                    <a:pt x="822" y="2256"/>
                    <a:pt x="863" y="2227"/>
                  </a:cubicBezTo>
                  <a:cubicBezTo>
                    <a:pt x="935" y="2174"/>
                    <a:pt x="1018" y="2127"/>
                    <a:pt x="1073" y="2055"/>
                  </a:cubicBezTo>
                  <a:lnTo>
                    <a:pt x="1076" y="2052"/>
                  </a:lnTo>
                  <a:cubicBezTo>
                    <a:pt x="1108" y="2022"/>
                    <a:pt x="1134" y="1986"/>
                    <a:pt x="1151" y="1946"/>
                  </a:cubicBezTo>
                  <a:cubicBezTo>
                    <a:pt x="1164" y="1928"/>
                    <a:pt x="1177" y="1911"/>
                    <a:pt x="1189" y="1894"/>
                  </a:cubicBezTo>
                  <a:cubicBezTo>
                    <a:pt x="1202" y="1904"/>
                    <a:pt x="1216" y="1915"/>
                    <a:pt x="1230" y="1926"/>
                  </a:cubicBezTo>
                  <a:cubicBezTo>
                    <a:pt x="1258" y="1948"/>
                    <a:pt x="1311" y="1958"/>
                    <a:pt x="1348" y="1958"/>
                  </a:cubicBezTo>
                  <a:cubicBezTo>
                    <a:pt x="1350" y="1958"/>
                    <a:pt x="1352" y="1958"/>
                    <a:pt x="1354" y="1958"/>
                  </a:cubicBezTo>
                  <a:cubicBezTo>
                    <a:pt x="1409" y="1958"/>
                    <a:pt x="1460" y="1939"/>
                    <a:pt x="1503" y="1904"/>
                  </a:cubicBezTo>
                  <a:cubicBezTo>
                    <a:pt x="1535" y="1879"/>
                    <a:pt x="1561" y="1845"/>
                    <a:pt x="1577" y="1805"/>
                  </a:cubicBezTo>
                  <a:cubicBezTo>
                    <a:pt x="1596" y="1760"/>
                    <a:pt x="1608" y="1694"/>
                    <a:pt x="1587" y="1647"/>
                  </a:cubicBezTo>
                  <a:cubicBezTo>
                    <a:pt x="1587" y="1644"/>
                    <a:pt x="1586" y="1641"/>
                    <a:pt x="1585" y="1638"/>
                  </a:cubicBezTo>
                  <a:cubicBezTo>
                    <a:pt x="1562" y="1587"/>
                    <a:pt x="1541" y="1546"/>
                    <a:pt x="1496" y="1510"/>
                  </a:cubicBezTo>
                  <a:cubicBezTo>
                    <a:pt x="1453" y="1477"/>
                    <a:pt x="1399" y="1459"/>
                    <a:pt x="1345" y="1459"/>
                  </a:cubicBezTo>
                  <a:cubicBezTo>
                    <a:pt x="1331" y="1459"/>
                    <a:pt x="1320" y="1460"/>
                    <a:pt x="1306" y="1462"/>
                  </a:cubicBezTo>
                  <a:cubicBezTo>
                    <a:pt x="1541" y="1334"/>
                    <a:pt x="1522" y="932"/>
                    <a:pt x="1254" y="841"/>
                  </a:cubicBezTo>
                  <a:cubicBezTo>
                    <a:pt x="1285" y="805"/>
                    <a:pt x="1303" y="758"/>
                    <a:pt x="1303" y="711"/>
                  </a:cubicBezTo>
                  <a:lnTo>
                    <a:pt x="1303" y="700"/>
                  </a:lnTo>
                  <a:cubicBezTo>
                    <a:pt x="1302" y="633"/>
                    <a:pt x="1268" y="571"/>
                    <a:pt x="1214" y="533"/>
                  </a:cubicBezTo>
                  <a:cubicBezTo>
                    <a:pt x="1260" y="506"/>
                    <a:pt x="1305" y="474"/>
                    <a:pt x="1350" y="445"/>
                  </a:cubicBezTo>
                  <a:cubicBezTo>
                    <a:pt x="1455" y="380"/>
                    <a:pt x="1504" y="229"/>
                    <a:pt x="1433" y="118"/>
                  </a:cubicBezTo>
                  <a:cubicBezTo>
                    <a:pt x="1387" y="50"/>
                    <a:pt x="1302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077365" y="2785891"/>
              <a:ext cx="46849" cy="41638"/>
            </a:xfrm>
            <a:custGeom>
              <a:avLst/>
              <a:gdLst/>
              <a:ahLst/>
              <a:cxnLst/>
              <a:rect l="l" t="t" r="r" b="b"/>
              <a:pathLst>
                <a:path w="962" h="855" extrusionOk="0">
                  <a:moveTo>
                    <a:pt x="466" y="1"/>
                  </a:moveTo>
                  <a:cubicBezTo>
                    <a:pt x="410" y="1"/>
                    <a:pt x="356" y="33"/>
                    <a:pt x="331" y="85"/>
                  </a:cubicBezTo>
                  <a:cubicBezTo>
                    <a:pt x="299" y="72"/>
                    <a:pt x="264" y="64"/>
                    <a:pt x="229" y="64"/>
                  </a:cubicBezTo>
                  <a:cubicBezTo>
                    <a:pt x="206" y="64"/>
                    <a:pt x="183" y="67"/>
                    <a:pt x="161" y="73"/>
                  </a:cubicBezTo>
                  <a:cubicBezTo>
                    <a:pt x="106" y="90"/>
                    <a:pt x="59" y="127"/>
                    <a:pt x="30" y="177"/>
                  </a:cubicBezTo>
                  <a:cubicBezTo>
                    <a:pt x="0" y="234"/>
                    <a:pt x="0" y="285"/>
                    <a:pt x="9" y="348"/>
                  </a:cubicBezTo>
                  <a:cubicBezTo>
                    <a:pt x="24" y="447"/>
                    <a:pt x="141" y="530"/>
                    <a:pt x="212" y="596"/>
                  </a:cubicBezTo>
                  <a:cubicBezTo>
                    <a:pt x="243" y="735"/>
                    <a:pt x="349" y="854"/>
                    <a:pt x="532" y="854"/>
                  </a:cubicBezTo>
                  <a:cubicBezTo>
                    <a:pt x="938" y="854"/>
                    <a:pt x="962" y="271"/>
                    <a:pt x="616" y="185"/>
                  </a:cubicBezTo>
                  <a:cubicBezTo>
                    <a:pt x="631" y="114"/>
                    <a:pt x="598" y="31"/>
                    <a:pt x="514" y="8"/>
                  </a:cubicBezTo>
                  <a:lnTo>
                    <a:pt x="504" y="6"/>
                  </a:lnTo>
                  <a:cubicBezTo>
                    <a:pt x="491" y="2"/>
                    <a:pt x="479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2028906" y="2848424"/>
              <a:ext cx="40713" cy="67985"/>
            </a:xfrm>
            <a:custGeom>
              <a:avLst/>
              <a:gdLst/>
              <a:ahLst/>
              <a:cxnLst/>
              <a:rect l="l" t="t" r="r" b="b"/>
              <a:pathLst>
                <a:path w="836" h="1396" extrusionOk="0">
                  <a:moveTo>
                    <a:pt x="560" y="1"/>
                  </a:moveTo>
                  <a:cubicBezTo>
                    <a:pt x="436" y="1"/>
                    <a:pt x="319" y="112"/>
                    <a:pt x="325" y="239"/>
                  </a:cubicBezTo>
                  <a:cubicBezTo>
                    <a:pt x="328" y="287"/>
                    <a:pt x="343" y="333"/>
                    <a:pt x="370" y="372"/>
                  </a:cubicBezTo>
                  <a:cubicBezTo>
                    <a:pt x="55" y="402"/>
                    <a:pt x="0" y="805"/>
                    <a:pt x="201" y="974"/>
                  </a:cubicBezTo>
                  <a:cubicBezTo>
                    <a:pt x="110" y="1021"/>
                    <a:pt x="49" y="1129"/>
                    <a:pt x="85" y="1234"/>
                  </a:cubicBezTo>
                  <a:cubicBezTo>
                    <a:pt x="116" y="1328"/>
                    <a:pt x="186" y="1385"/>
                    <a:pt x="286" y="1395"/>
                  </a:cubicBezTo>
                  <a:cubicBezTo>
                    <a:pt x="291" y="1395"/>
                    <a:pt x="297" y="1395"/>
                    <a:pt x="302" y="1395"/>
                  </a:cubicBezTo>
                  <a:cubicBezTo>
                    <a:pt x="398" y="1395"/>
                    <a:pt x="488" y="1324"/>
                    <a:pt x="513" y="1230"/>
                  </a:cubicBezTo>
                  <a:cubicBezTo>
                    <a:pt x="530" y="1165"/>
                    <a:pt x="517" y="1096"/>
                    <a:pt x="475" y="1042"/>
                  </a:cubicBezTo>
                  <a:cubicBezTo>
                    <a:pt x="761" y="993"/>
                    <a:pt x="813" y="629"/>
                    <a:pt x="638" y="457"/>
                  </a:cubicBezTo>
                  <a:cubicBezTo>
                    <a:pt x="697" y="435"/>
                    <a:pt x="745" y="392"/>
                    <a:pt x="774" y="337"/>
                  </a:cubicBezTo>
                  <a:cubicBezTo>
                    <a:pt x="832" y="285"/>
                    <a:pt x="836" y="197"/>
                    <a:pt x="783" y="140"/>
                  </a:cubicBezTo>
                  <a:cubicBezTo>
                    <a:pt x="776" y="133"/>
                    <a:pt x="769" y="126"/>
                    <a:pt x="763" y="119"/>
                  </a:cubicBezTo>
                  <a:cubicBezTo>
                    <a:pt x="763" y="119"/>
                    <a:pt x="762" y="119"/>
                    <a:pt x="761" y="118"/>
                  </a:cubicBezTo>
                  <a:cubicBezTo>
                    <a:pt x="719" y="45"/>
                    <a:pt x="643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044686" y="2814625"/>
              <a:ext cx="28782" cy="27369"/>
            </a:xfrm>
            <a:custGeom>
              <a:avLst/>
              <a:gdLst/>
              <a:ahLst/>
              <a:cxnLst/>
              <a:rect l="l" t="t" r="r" b="b"/>
              <a:pathLst>
                <a:path w="591" h="562" extrusionOk="0">
                  <a:moveTo>
                    <a:pt x="284" y="1"/>
                  </a:moveTo>
                  <a:cubicBezTo>
                    <a:pt x="258" y="1"/>
                    <a:pt x="233" y="6"/>
                    <a:pt x="208" y="13"/>
                  </a:cubicBezTo>
                  <a:cubicBezTo>
                    <a:pt x="129" y="36"/>
                    <a:pt x="63" y="94"/>
                    <a:pt x="33" y="171"/>
                  </a:cubicBezTo>
                  <a:cubicBezTo>
                    <a:pt x="5" y="240"/>
                    <a:pt x="0" y="332"/>
                    <a:pt x="41" y="400"/>
                  </a:cubicBezTo>
                  <a:cubicBezTo>
                    <a:pt x="76" y="475"/>
                    <a:pt x="143" y="530"/>
                    <a:pt x="223" y="552"/>
                  </a:cubicBezTo>
                  <a:cubicBezTo>
                    <a:pt x="246" y="558"/>
                    <a:pt x="270" y="561"/>
                    <a:pt x="293" y="561"/>
                  </a:cubicBezTo>
                  <a:cubicBezTo>
                    <a:pt x="380" y="561"/>
                    <a:pt x="463" y="521"/>
                    <a:pt x="517" y="450"/>
                  </a:cubicBezTo>
                  <a:cubicBezTo>
                    <a:pt x="577" y="370"/>
                    <a:pt x="590" y="263"/>
                    <a:pt x="550" y="171"/>
                  </a:cubicBezTo>
                  <a:cubicBezTo>
                    <a:pt x="532" y="126"/>
                    <a:pt x="501" y="88"/>
                    <a:pt x="463" y="59"/>
                  </a:cubicBezTo>
                  <a:cubicBezTo>
                    <a:pt x="409" y="19"/>
                    <a:pt x="359" y="7"/>
                    <a:pt x="293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072251" y="2836443"/>
              <a:ext cx="28441" cy="21964"/>
            </a:xfrm>
            <a:custGeom>
              <a:avLst/>
              <a:gdLst/>
              <a:ahLst/>
              <a:cxnLst/>
              <a:rect l="l" t="t" r="r" b="b"/>
              <a:pathLst>
                <a:path w="584" h="451" extrusionOk="0">
                  <a:moveTo>
                    <a:pt x="290" y="1"/>
                  </a:moveTo>
                  <a:cubicBezTo>
                    <a:pt x="1" y="1"/>
                    <a:pt x="4" y="450"/>
                    <a:pt x="294" y="450"/>
                  </a:cubicBezTo>
                  <a:cubicBezTo>
                    <a:pt x="584" y="450"/>
                    <a:pt x="580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968029" y="2903846"/>
              <a:ext cx="51281" cy="59365"/>
            </a:xfrm>
            <a:custGeom>
              <a:avLst/>
              <a:gdLst/>
              <a:ahLst/>
              <a:cxnLst/>
              <a:rect l="l" t="t" r="r" b="b"/>
              <a:pathLst>
                <a:path w="1053" h="1219" extrusionOk="0">
                  <a:moveTo>
                    <a:pt x="439" y="1"/>
                  </a:moveTo>
                  <a:cubicBezTo>
                    <a:pt x="1" y="1"/>
                    <a:pt x="7" y="680"/>
                    <a:pt x="445" y="680"/>
                  </a:cubicBezTo>
                  <a:cubicBezTo>
                    <a:pt x="476" y="680"/>
                    <a:pt x="507" y="675"/>
                    <a:pt x="536" y="667"/>
                  </a:cubicBezTo>
                  <a:cubicBezTo>
                    <a:pt x="540" y="754"/>
                    <a:pt x="587" y="833"/>
                    <a:pt x="661" y="875"/>
                  </a:cubicBezTo>
                  <a:cubicBezTo>
                    <a:pt x="547" y="975"/>
                    <a:pt x="589" y="1218"/>
                    <a:pt x="786" y="1218"/>
                  </a:cubicBezTo>
                  <a:cubicBezTo>
                    <a:pt x="983" y="1218"/>
                    <a:pt x="1021" y="978"/>
                    <a:pt x="905" y="875"/>
                  </a:cubicBezTo>
                  <a:cubicBezTo>
                    <a:pt x="1004" y="819"/>
                    <a:pt x="1053" y="703"/>
                    <a:pt x="1023" y="593"/>
                  </a:cubicBezTo>
                  <a:cubicBezTo>
                    <a:pt x="1022" y="590"/>
                    <a:pt x="1021" y="586"/>
                    <a:pt x="1021" y="583"/>
                  </a:cubicBezTo>
                  <a:cubicBezTo>
                    <a:pt x="993" y="485"/>
                    <a:pt x="894" y="404"/>
                    <a:pt x="791" y="404"/>
                  </a:cubicBezTo>
                  <a:cubicBezTo>
                    <a:pt x="788" y="404"/>
                    <a:pt x="786" y="404"/>
                    <a:pt x="783" y="404"/>
                  </a:cubicBezTo>
                  <a:cubicBezTo>
                    <a:pt x="777" y="404"/>
                    <a:pt x="771" y="407"/>
                    <a:pt x="765" y="407"/>
                  </a:cubicBezTo>
                  <a:cubicBezTo>
                    <a:pt x="796" y="218"/>
                    <a:pt x="686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806193" y="3003441"/>
              <a:ext cx="170353" cy="114835"/>
            </a:xfrm>
            <a:custGeom>
              <a:avLst/>
              <a:gdLst/>
              <a:ahLst/>
              <a:cxnLst/>
              <a:rect l="l" t="t" r="r" b="b"/>
              <a:pathLst>
                <a:path w="3498" h="2358" extrusionOk="0">
                  <a:moveTo>
                    <a:pt x="2595" y="0"/>
                  </a:moveTo>
                  <a:cubicBezTo>
                    <a:pt x="2524" y="1"/>
                    <a:pt x="2459" y="34"/>
                    <a:pt x="2412" y="87"/>
                  </a:cubicBezTo>
                  <a:cubicBezTo>
                    <a:pt x="2373" y="66"/>
                    <a:pt x="2329" y="55"/>
                    <a:pt x="2284" y="55"/>
                  </a:cubicBezTo>
                  <a:cubicBezTo>
                    <a:pt x="2259" y="55"/>
                    <a:pt x="2235" y="58"/>
                    <a:pt x="2211" y="65"/>
                  </a:cubicBezTo>
                  <a:lnTo>
                    <a:pt x="2198" y="68"/>
                  </a:lnTo>
                  <a:cubicBezTo>
                    <a:pt x="2079" y="103"/>
                    <a:pt x="1997" y="212"/>
                    <a:pt x="1996" y="336"/>
                  </a:cubicBezTo>
                  <a:cubicBezTo>
                    <a:pt x="1977" y="334"/>
                    <a:pt x="1960" y="333"/>
                    <a:pt x="1943" y="333"/>
                  </a:cubicBezTo>
                  <a:cubicBezTo>
                    <a:pt x="1902" y="333"/>
                    <a:pt x="1864" y="340"/>
                    <a:pt x="1823" y="362"/>
                  </a:cubicBezTo>
                  <a:cubicBezTo>
                    <a:pt x="1761" y="399"/>
                    <a:pt x="1719" y="463"/>
                    <a:pt x="1712" y="536"/>
                  </a:cubicBezTo>
                  <a:cubicBezTo>
                    <a:pt x="1708" y="568"/>
                    <a:pt x="1711" y="602"/>
                    <a:pt x="1721" y="635"/>
                  </a:cubicBezTo>
                  <a:cubicBezTo>
                    <a:pt x="1630" y="638"/>
                    <a:pt x="1546" y="682"/>
                    <a:pt x="1491" y="755"/>
                  </a:cubicBezTo>
                  <a:cubicBezTo>
                    <a:pt x="1474" y="749"/>
                    <a:pt x="1458" y="744"/>
                    <a:pt x="1440" y="741"/>
                  </a:cubicBezTo>
                  <a:cubicBezTo>
                    <a:pt x="1430" y="731"/>
                    <a:pt x="1420" y="724"/>
                    <a:pt x="1409" y="716"/>
                  </a:cubicBezTo>
                  <a:lnTo>
                    <a:pt x="1404" y="713"/>
                  </a:lnTo>
                  <a:cubicBezTo>
                    <a:pt x="1370" y="690"/>
                    <a:pt x="1325" y="679"/>
                    <a:pt x="1281" y="679"/>
                  </a:cubicBezTo>
                  <a:cubicBezTo>
                    <a:pt x="1234" y="679"/>
                    <a:pt x="1188" y="691"/>
                    <a:pt x="1153" y="716"/>
                  </a:cubicBezTo>
                  <a:lnTo>
                    <a:pt x="1148" y="718"/>
                  </a:lnTo>
                  <a:cubicBezTo>
                    <a:pt x="1053" y="782"/>
                    <a:pt x="999" y="896"/>
                    <a:pt x="1033" y="1011"/>
                  </a:cubicBezTo>
                  <a:cubicBezTo>
                    <a:pt x="1051" y="1073"/>
                    <a:pt x="1091" y="1125"/>
                    <a:pt x="1146" y="1159"/>
                  </a:cubicBezTo>
                  <a:cubicBezTo>
                    <a:pt x="1152" y="1171"/>
                    <a:pt x="1159" y="1183"/>
                    <a:pt x="1166" y="1194"/>
                  </a:cubicBezTo>
                  <a:cubicBezTo>
                    <a:pt x="1128" y="1183"/>
                    <a:pt x="1089" y="1179"/>
                    <a:pt x="1050" y="1179"/>
                  </a:cubicBezTo>
                  <a:cubicBezTo>
                    <a:pt x="962" y="1179"/>
                    <a:pt x="871" y="1201"/>
                    <a:pt x="783" y="1220"/>
                  </a:cubicBezTo>
                  <a:cubicBezTo>
                    <a:pt x="773" y="1223"/>
                    <a:pt x="764" y="1226"/>
                    <a:pt x="755" y="1230"/>
                  </a:cubicBezTo>
                  <a:cubicBezTo>
                    <a:pt x="705" y="1202"/>
                    <a:pt x="648" y="1189"/>
                    <a:pt x="592" y="1189"/>
                  </a:cubicBezTo>
                  <a:cubicBezTo>
                    <a:pt x="381" y="1189"/>
                    <a:pt x="275" y="1347"/>
                    <a:pt x="268" y="1511"/>
                  </a:cubicBezTo>
                  <a:cubicBezTo>
                    <a:pt x="246" y="1502"/>
                    <a:pt x="223" y="1499"/>
                    <a:pt x="201" y="1499"/>
                  </a:cubicBezTo>
                  <a:cubicBezTo>
                    <a:pt x="99" y="1499"/>
                    <a:pt x="1" y="1590"/>
                    <a:pt x="7" y="1695"/>
                  </a:cubicBezTo>
                  <a:cubicBezTo>
                    <a:pt x="13" y="1800"/>
                    <a:pt x="95" y="1889"/>
                    <a:pt x="204" y="1889"/>
                  </a:cubicBezTo>
                  <a:cubicBezTo>
                    <a:pt x="276" y="1887"/>
                    <a:pt x="340" y="1846"/>
                    <a:pt x="375" y="1784"/>
                  </a:cubicBezTo>
                  <a:cubicBezTo>
                    <a:pt x="427" y="1832"/>
                    <a:pt x="494" y="1860"/>
                    <a:pt x="565" y="1865"/>
                  </a:cubicBezTo>
                  <a:cubicBezTo>
                    <a:pt x="572" y="1958"/>
                    <a:pt x="626" y="2040"/>
                    <a:pt x="708" y="2085"/>
                  </a:cubicBezTo>
                  <a:lnTo>
                    <a:pt x="708" y="2088"/>
                  </a:lnTo>
                  <a:cubicBezTo>
                    <a:pt x="715" y="2237"/>
                    <a:pt x="830" y="2358"/>
                    <a:pt x="983" y="2358"/>
                  </a:cubicBezTo>
                  <a:cubicBezTo>
                    <a:pt x="1126" y="2358"/>
                    <a:pt x="1261" y="2229"/>
                    <a:pt x="1254" y="2083"/>
                  </a:cubicBezTo>
                  <a:cubicBezTo>
                    <a:pt x="1160" y="1963"/>
                    <a:pt x="1090" y="1827"/>
                    <a:pt x="1046" y="1682"/>
                  </a:cubicBezTo>
                  <a:cubicBezTo>
                    <a:pt x="1065" y="1676"/>
                    <a:pt x="1085" y="1670"/>
                    <a:pt x="1105" y="1663"/>
                  </a:cubicBezTo>
                  <a:cubicBezTo>
                    <a:pt x="1146" y="1649"/>
                    <a:pt x="1186" y="1630"/>
                    <a:pt x="1224" y="1607"/>
                  </a:cubicBezTo>
                  <a:cubicBezTo>
                    <a:pt x="1268" y="1577"/>
                    <a:pt x="1295" y="1540"/>
                    <a:pt x="1324" y="1499"/>
                  </a:cubicBezTo>
                  <a:cubicBezTo>
                    <a:pt x="1365" y="1440"/>
                    <a:pt x="1356" y="1363"/>
                    <a:pt x="1322" y="1303"/>
                  </a:cubicBezTo>
                  <a:lnTo>
                    <a:pt x="1324" y="1303"/>
                  </a:lnTo>
                  <a:cubicBezTo>
                    <a:pt x="1347" y="1309"/>
                    <a:pt x="1370" y="1312"/>
                    <a:pt x="1392" y="1312"/>
                  </a:cubicBezTo>
                  <a:cubicBezTo>
                    <a:pt x="1454" y="1312"/>
                    <a:pt x="1514" y="1292"/>
                    <a:pt x="1564" y="1255"/>
                  </a:cubicBezTo>
                  <a:cubicBezTo>
                    <a:pt x="1618" y="1292"/>
                    <a:pt x="1682" y="1312"/>
                    <a:pt x="1749" y="1312"/>
                  </a:cubicBezTo>
                  <a:cubicBezTo>
                    <a:pt x="1751" y="1312"/>
                    <a:pt x="1753" y="1312"/>
                    <a:pt x="1755" y="1312"/>
                  </a:cubicBezTo>
                  <a:cubicBezTo>
                    <a:pt x="1987" y="1312"/>
                    <a:pt x="2093" y="1119"/>
                    <a:pt x="2078" y="939"/>
                  </a:cubicBezTo>
                  <a:cubicBezTo>
                    <a:pt x="2113" y="918"/>
                    <a:pt x="2135" y="880"/>
                    <a:pt x="2135" y="838"/>
                  </a:cubicBezTo>
                  <a:cubicBezTo>
                    <a:pt x="2135" y="805"/>
                    <a:pt x="2121" y="773"/>
                    <a:pt x="2094" y="751"/>
                  </a:cubicBezTo>
                  <a:cubicBezTo>
                    <a:pt x="2105" y="745"/>
                    <a:pt x="2113" y="737"/>
                    <a:pt x="2122" y="729"/>
                  </a:cubicBezTo>
                  <a:cubicBezTo>
                    <a:pt x="2154" y="694"/>
                    <a:pt x="2175" y="651"/>
                    <a:pt x="2182" y="606"/>
                  </a:cubicBezTo>
                  <a:cubicBezTo>
                    <a:pt x="2212" y="616"/>
                    <a:pt x="2243" y="621"/>
                    <a:pt x="2273" y="621"/>
                  </a:cubicBezTo>
                  <a:cubicBezTo>
                    <a:pt x="2375" y="621"/>
                    <a:pt x="2473" y="567"/>
                    <a:pt x="2525" y="474"/>
                  </a:cubicBezTo>
                  <a:cubicBezTo>
                    <a:pt x="2550" y="482"/>
                    <a:pt x="2576" y="487"/>
                    <a:pt x="2601" y="487"/>
                  </a:cubicBezTo>
                  <a:cubicBezTo>
                    <a:pt x="2651" y="487"/>
                    <a:pt x="2699" y="471"/>
                    <a:pt x="2739" y="439"/>
                  </a:cubicBezTo>
                  <a:lnTo>
                    <a:pt x="2739" y="439"/>
                  </a:lnTo>
                  <a:cubicBezTo>
                    <a:pt x="2699" y="632"/>
                    <a:pt x="2807" y="862"/>
                    <a:pt x="3062" y="862"/>
                  </a:cubicBezTo>
                  <a:cubicBezTo>
                    <a:pt x="3497" y="862"/>
                    <a:pt x="3493" y="182"/>
                    <a:pt x="3055" y="182"/>
                  </a:cubicBezTo>
                  <a:cubicBezTo>
                    <a:pt x="3052" y="182"/>
                    <a:pt x="3048" y="182"/>
                    <a:pt x="3045" y="182"/>
                  </a:cubicBezTo>
                  <a:cubicBezTo>
                    <a:pt x="2969" y="182"/>
                    <a:pt x="2896" y="209"/>
                    <a:pt x="2839" y="260"/>
                  </a:cubicBezTo>
                  <a:cubicBezTo>
                    <a:pt x="2839" y="254"/>
                    <a:pt x="2841" y="248"/>
                    <a:pt x="2841" y="242"/>
                  </a:cubicBezTo>
                  <a:cubicBezTo>
                    <a:pt x="2833" y="109"/>
                    <a:pt x="2731" y="0"/>
                    <a:pt x="2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74649" y="3105276"/>
              <a:ext cx="140499" cy="104462"/>
            </a:xfrm>
            <a:custGeom>
              <a:avLst/>
              <a:gdLst/>
              <a:ahLst/>
              <a:cxnLst/>
              <a:rect l="l" t="t" r="r" b="b"/>
              <a:pathLst>
                <a:path w="2885" h="2145" extrusionOk="0">
                  <a:moveTo>
                    <a:pt x="2212" y="481"/>
                  </a:moveTo>
                  <a:cubicBezTo>
                    <a:pt x="2216" y="493"/>
                    <a:pt x="2222" y="505"/>
                    <a:pt x="2229" y="516"/>
                  </a:cubicBezTo>
                  <a:cubicBezTo>
                    <a:pt x="2207" y="506"/>
                    <a:pt x="2183" y="499"/>
                    <a:pt x="2159" y="495"/>
                  </a:cubicBezTo>
                  <a:lnTo>
                    <a:pt x="2158" y="495"/>
                  </a:lnTo>
                  <a:cubicBezTo>
                    <a:pt x="2177" y="493"/>
                    <a:pt x="2195" y="488"/>
                    <a:pt x="2212" y="481"/>
                  </a:cubicBezTo>
                  <a:close/>
                  <a:moveTo>
                    <a:pt x="1476" y="0"/>
                  </a:moveTo>
                  <a:cubicBezTo>
                    <a:pt x="1449" y="0"/>
                    <a:pt x="1421" y="6"/>
                    <a:pt x="1396" y="17"/>
                  </a:cubicBezTo>
                  <a:cubicBezTo>
                    <a:pt x="1334" y="44"/>
                    <a:pt x="1306" y="88"/>
                    <a:pt x="1282" y="149"/>
                  </a:cubicBezTo>
                  <a:cubicBezTo>
                    <a:pt x="1280" y="154"/>
                    <a:pt x="1277" y="159"/>
                    <a:pt x="1276" y="163"/>
                  </a:cubicBezTo>
                  <a:cubicBezTo>
                    <a:pt x="1258" y="206"/>
                    <a:pt x="1273" y="280"/>
                    <a:pt x="1298" y="317"/>
                  </a:cubicBezTo>
                  <a:cubicBezTo>
                    <a:pt x="1320" y="353"/>
                    <a:pt x="1354" y="381"/>
                    <a:pt x="1393" y="398"/>
                  </a:cubicBezTo>
                  <a:cubicBezTo>
                    <a:pt x="1416" y="408"/>
                    <a:pt x="1442" y="412"/>
                    <a:pt x="1467" y="412"/>
                  </a:cubicBezTo>
                  <a:cubicBezTo>
                    <a:pt x="1485" y="412"/>
                    <a:pt x="1503" y="410"/>
                    <a:pt x="1520" y="405"/>
                  </a:cubicBezTo>
                  <a:lnTo>
                    <a:pt x="1520" y="405"/>
                  </a:lnTo>
                  <a:cubicBezTo>
                    <a:pt x="1514" y="425"/>
                    <a:pt x="1511" y="447"/>
                    <a:pt x="1512" y="467"/>
                  </a:cubicBezTo>
                  <a:cubicBezTo>
                    <a:pt x="1513" y="479"/>
                    <a:pt x="1514" y="491"/>
                    <a:pt x="1517" y="503"/>
                  </a:cubicBezTo>
                  <a:cubicBezTo>
                    <a:pt x="1499" y="486"/>
                    <a:pt x="1478" y="470"/>
                    <a:pt x="1457" y="457"/>
                  </a:cubicBezTo>
                  <a:cubicBezTo>
                    <a:pt x="1402" y="426"/>
                    <a:pt x="1336" y="410"/>
                    <a:pt x="1269" y="410"/>
                  </a:cubicBezTo>
                  <a:cubicBezTo>
                    <a:pt x="1168" y="410"/>
                    <a:pt x="1067" y="446"/>
                    <a:pt x="1000" y="520"/>
                  </a:cubicBezTo>
                  <a:cubicBezTo>
                    <a:pt x="997" y="526"/>
                    <a:pt x="992" y="531"/>
                    <a:pt x="987" y="536"/>
                  </a:cubicBezTo>
                  <a:cubicBezTo>
                    <a:pt x="927" y="606"/>
                    <a:pt x="880" y="693"/>
                    <a:pt x="886" y="788"/>
                  </a:cubicBezTo>
                  <a:cubicBezTo>
                    <a:pt x="889" y="820"/>
                    <a:pt x="894" y="851"/>
                    <a:pt x="899" y="883"/>
                  </a:cubicBezTo>
                  <a:cubicBezTo>
                    <a:pt x="902" y="893"/>
                    <a:pt x="906" y="904"/>
                    <a:pt x="910" y="914"/>
                  </a:cubicBezTo>
                  <a:cubicBezTo>
                    <a:pt x="873" y="932"/>
                    <a:pt x="838" y="956"/>
                    <a:pt x="808" y="986"/>
                  </a:cubicBezTo>
                  <a:cubicBezTo>
                    <a:pt x="711" y="1085"/>
                    <a:pt x="695" y="1207"/>
                    <a:pt x="719" y="1338"/>
                  </a:cubicBezTo>
                  <a:cubicBezTo>
                    <a:pt x="719" y="1342"/>
                    <a:pt x="720" y="1346"/>
                    <a:pt x="722" y="1351"/>
                  </a:cubicBezTo>
                  <a:cubicBezTo>
                    <a:pt x="726" y="1375"/>
                    <a:pt x="735" y="1399"/>
                    <a:pt x="747" y="1421"/>
                  </a:cubicBezTo>
                  <a:cubicBezTo>
                    <a:pt x="706" y="1463"/>
                    <a:pt x="684" y="1520"/>
                    <a:pt x="685" y="1580"/>
                  </a:cubicBezTo>
                  <a:cubicBezTo>
                    <a:pt x="687" y="1622"/>
                    <a:pt x="700" y="1664"/>
                    <a:pt x="724" y="1701"/>
                  </a:cubicBezTo>
                  <a:cubicBezTo>
                    <a:pt x="704" y="1687"/>
                    <a:pt x="682" y="1677"/>
                    <a:pt x="663" y="1662"/>
                  </a:cubicBezTo>
                  <a:cubicBezTo>
                    <a:pt x="640" y="1646"/>
                    <a:pt x="613" y="1637"/>
                    <a:pt x="585" y="1637"/>
                  </a:cubicBezTo>
                  <a:cubicBezTo>
                    <a:pt x="580" y="1637"/>
                    <a:pt x="575" y="1637"/>
                    <a:pt x="570" y="1638"/>
                  </a:cubicBezTo>
                  <a:cubicBezTo>
                    <a:pt x="570" y="1630"/>
                    <a:pt x="570" y="1620"/>
                    <a:pt x="570" y="1611"/>
                  </a:cubicBezTo>
                  <a:cubicBezTo>
                    <a:pt x="597" y="1568"/>
                    <a:pt x="610" y="1518"/>
                    <a:pt x="607" y="1468"/>
                  </a:cubicBezTo>
                  <a:cubicBezTo>
                    <a:pt x="599" y="1312"/>
                    <a:pt x="480" y="1184"/>
                    <a:pt x="319" y="1184"/>
                  </a:cubicBezTo>
                  <a:cubicBezTo>
                    <a:pt x="169" y="1184"/>
                    <a:pt x="27" y="1319"/>
                    <a:pt x="35" y="1474"/>
                  </a:cubicBezTo>
                  <a:cubicBezTo>
                    <a:pt x="36" y="1499"/>
                    <a:pt x="41" y="1524"/>
                    <a:pt x="49" y="1547"/>
                  </a:cubicBezTo>
                  <a:cubicBezTo>
                    <a:pt x="36" y="1578"/>
                    <a:pt x="30" y="1611"/>
                    <a:pt x="30" y="1644"/>
                  </a:cubicBezTo>
                  <a:lnTo>
                    <a:pt x="9" y="1815"/>
                  </a:lnTo>
                  <a:cubicBezTo>
                    <a:pt x="0" y="1879"/>
                    <a:pt x="46" y="1964"/>
                    <a:pt x="88" y="2006"/>
                  </a:cubicBezTo>
                  <a:cubicBezTo>
                    <a:pt x="134" y="2050"/>
                    <a:pt x="206" y="2083"/>
                    <a:pt x="271" y="2083"/>
                  </a:cubicBezTo>
                  <a:cubicBezTo>
                    <a:pt x="275" y="2083"/>
                    <a:pt x="278" y="2083"/>
                    <a:pt x="281" y="2083"/>
                  </a:cubicBezTo>
                  <a:cubicBezTo>
                    <a:pt x="348" y="2079"/>
                    <a:pt x="418" y="2057"/>
                    <a:pt x="466" y="2007"/>
                  </a:cubicBezTo>
                  <a:cubicBezTo>
                    <a:pt x="479" y="2023"/>
                    <a:pt x="492" y="2038"/>
                    <a:pt x="507" y="2052"/>
                  </a:cubicBezTo>
                  <a:cubicBezTo>
                    <a:pt x="573" y="2112"/>
                    <a:pt x="659" y="2145"/>
                    <a:pt x="747" y="2145"/>
                  </a:cubicBezTo>
                  <a:cubicBezTo>
                    <a:pt x="775" y="2145"/>
                    <a:pt x="804" y="2141"/>
                    <a:pt x="832" y="2134"/>
                  </a:cubicBezTo>
                  <a:cubicBezTo>
                    <a:pt x="938" y="2110"/>
                    <a:pt x="1002" y="1994"/>
                    <a:pt x="987" y="1891"/>
                  </a:cubicBezTo>
                  <a:cubicBezTo>
                    <a:pt x="982" y="1863"/>
                    <a:pt x="973" y="1835"/>
                    <a:pt x="957" y="1810"/>
                  </a:cubicBezTo>
                  <a:cubicBezTo>
                    <a:pt x="1056" y="1794"/>
                    <a:pt x="1142" y="1710"/>
                    <a:pt x="1154" y="1611"/>
                  </a:cubicBezTo>
                  <a:cubicBezTo>
                    <a:pt x="1179" y="1605"/>
                    <a:pt x="1202" y="1597"/>
                    <a:pt x="1226" y="1587"/>
                  </a:cubicBezTo>
                  <a:cubicBezTo>
                    <a:pt x="1337" y="1564"/>
                    <a:pt x="1433" y="1495"/>
                    <a:pt x="1489" y="1396"/>
                  </a:cubicBezTo>
                  <a:cubicBezTo>
                    <a:pt x="1507" y="1361"/>
                    <a:pt x="1520" y="1323"/>
                    <a:pt x="1528" y="1283"/>
                  </a:cubicBezTo>
                  <a:cubicBezTo>
                    <a:pt x="1578" y="1249"/>
                    <a:pt x="1628" y="1214"/>
                    <a:pt x="1677" y="1179"/>
                  </a:cubicBezTo>
                  <a:cubicBezTo>
                    <a:pt x="1737" y="1137"/>
                    <a:pt x="1787" y="1083"/>
                    <a:pt x="1825" y="1021"/>
                  </a:cubicBezTo>
                  <a:cubicBezTo>
                    <a:pt x="1861" y="1081"/>
                    <a:pt x="1918" y="1126"/>
                    <a:pt x="1983" y="1149"/>
                  </a:cubicBezTo>
                  <a:cubicBezTo>
                    <a:pt x="2015" y="1184"/>
                    <a:pt x="2060" y="1203"/>
                    <a:pt x="2107" y="1203"/>
                  </a:cubicBezTo>
                  <a:cubicBezTo>
                    <a:pt x="2116" y="1203"/>
                    <a:pt x="2124" y="1202"/>
                    <a:pt x="2133" y="1201"/>
                  </a:cubicBezTo>
                  <a:cubicBezTo>
                    <a:pt x="2175" y="1194"/>
                    <a:pt x="2212" y="1173"/>
                    <a:pt x="2239" y="1142"/>
                  </a:cubicBezTo>
                  <a:cubicBezTo>
                    <a:pt x="2448" y="1051"/>
                    <a:pt x="2483" y="755"/>
                    <a:pt x="2344" y="594"/>
                  </a:cubicBezTo>
                  <a:lnTo>
                    <a:pt x="2344" y="594"/>
                  </a:lnTo>
                  <a:cubicBezTo>
                    <a:pt x="2360" y="600"/>
                    <a:pt x="2378" y="602"/>
                    <a:pt x="2395" y="602"/>
                  </a:cubicBezTo>
                  <a:cubicBezTo>
                    <a:pt x="2412" y="602"/>
                    <a:pt x="2430" y="600"/>
                    <a:pt x="2447" y="594"/>
                  </a:cubicBezTo>
                  <a:lnTo>
                    <a:pt x="2464" y="589"/>
                  </a:lnTo>
                  <a:cubicBezTo>
                    <a:pt x="2499" y="606"/>
                    <a:pt x="2536" y="615"/>
                    <a:pt x="2573" y="615"/>
                  </a:cubicBezTo>
                  <a:cubicBezTo>
                    <a:pt x="2618" y="615"/>
                    <a:pt x="2662" y="603"/>
                    <a:pt x="2702" y="579"/>
                  </a:cubicBezTo>
                  <a:lnTo>
                    <a:pt x="2714" y="572"/>
                  </a:lnTo>
                  <a:cubicBezTo>
                    <a:pt x="2857" y="482"/>
                    <a:pt x="2884" y="281"/>
                    <a:pt x="2764" y="162"/>
                  </a:cubicBezTo>
                  <a:cubicBezTo>
                    <a:pt x="2712" y="112"/>
                    <a:pt x="2648" y="89"/>
                    <a:pt x="2585" y="89"/>
                  </a:cubicBezTo>
                  <a:cubicBezTo>
                    <a:pt x="2510" y="89"/>
                    <a:pt x="2435" y="122"/>
                    <a:pt x="2382" y="181"/>
                  </a:cubicBezTo>
                  <a:cubicBezTo>
                    <a:pt x="2354" y="184"/>
                    <a:pt x="2329" y="191"/>
                    <a:pt x="2306" y="204"/>
                  </a:cubicBezTo>
                  <a:cubicBezTo>
                    <a:pt x="2272" y="147"/>
                    <a:pt x="2214" y="104"/>
                    <a:pt x="2146" y="104"/>
                  </a:cubicBezTo>
                  <a:cubicBezTo>
                    <a:pt x="2143" y="104"/>
                    <a:pt x="2141" y="104"/>
                    <a:pt x="2138" y="104"/>
                  </a:cubicBezTo>
                  <a:cubicBezTo>
                    <a:pt x="2053" y="107"/>
                    <a:pt x="1981" y="163"/>
                    <a:pt x="1957" y="244"/>
                  </a:cubicBezTo>
                  <a:cubicBezTo>
                    <a:pt x="1956" y="248"/>
                    <a:pt x="1955" y="251"/>
                    <a:pt x="1953" y="255"/>
                  </a:cubicBezTo>
                  <a:cubicBezTo>
                    <a:pt x="1919" y="357"/>
                    <a:pt x="1993" y="461"/>
                    <a:pt x="2089" y="489"/>
                  </a:cubicBezTo>
                  <a:cubicBezTo>
                    <a:pt x="2050" y="489"/>
                    <a:pt x="2010" y="497"/>
                    <a:pt x="1972" y="511"/>
                  </a:cubicBezTo>
                  <a:cubicBezTo>
                    <a:pt x="1976" y="495"/>
                    <a:pt x="1977" y="479"/>
                    <a:pt x="1976" y="463"/>
                  </a:cubicBezTo>
                  <a:cubicBezTo>
                    <a:pt x="1970" y="336"/>
                    <a:pt x="1872" y="232"/>
                    <a:pt x="1742" y="232"/>
                  </a:cubicBezTo>
                  <a:cubicBezTo>
                    <a:pt x="1718" y="232"/>
                    <a:pt x="1693" y="237"/>
                    <a:pt x="1670" y="245"/>
                  </a:cubicBezTo>
                  <a:cubicBezTo>
                    <a:pt x="1690" y="150"/>
                    <a:pt x="1640" y="55"/>
                    <a:pt x="1551" y="16"/>
                  </a:cubicBezTo>
                  <a:cubicBezTo>
                    <a:pt x="1527" y="5"/>
                    <a:pt x="1502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10606" y="3213881"/>
              <a:ext cx="25762" cy="24106"/>
            </a:xfrm>
            <a:custGeom>
              <a:avLst/>
              <a:gdLst/>
              <a:ahLst/>
              <a:cxnLst/>
              <a:rect l="l" t="t" r="r" b="b"/>
              <a:pathLst>
                <a:path w="529" h="495" extrusionOk="0">
                  <a:moveTo>
                    <a:pt x="277" y="0"/>
                  </a:moveTo>
                  <a:cubicBezTo>
                    <a:pt x="212" y="0"/>
                    <a:pt x="147" y="25"/>
                    <a:pt x="98" y="73"/>
                  </a:cubicBezTo>
                  <a:lnTo>
                    <a:pt x="93" y="79"/>
                  </a:lnTo>
                  <a:cubicBezTo>
                    <a:pt x="0" y="170"/>
                    <a:pt x="4" y="329"/>
                    <a:pt x="96" y="419"/>
                  </a:cubicBezTo>
                  <a:lnTo>
                    <a:pt x="101" y="424"/>
                  </a:lnTo>
                  <a:cubicBezTo>
                    <a:pt x="149" y="470"/>
                    <a:pt x="211" y="494"/>
                    <a:pt x="273" y="494"/>
                  </a:cubicBezTo>
                  <a:cubicBezTo>
                    <a:pt x="307" y="494"/>
                    <a:pt x="341" y="487"/>
                    <a:pt x="373" y="473"/>
                  </a:cubicBezTo>
                  <a:cubicBezTo>
                    <a:pt x="460" y="436"/>
                    <a:pt x="529" y="343"/>
                    <a:pt x="524" y="246"/>
                  </a:cubicBezTo>
                  <a:cubicBezTo>
                    <a:pt x="522" y="158"/>
                    <a:pt x="474" y="77"/>
                    <a:pt x="399" y="32"/>
                  </a:cubicBezTo>
                  <a:cubicBezTo>
                    <a:pt x="360" y="11"/>
                    <a:pt x="318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573544" y="3211153"/>
              <a:ext cx="42710" cy="37304"/>
            </a:xfrm>
            <a:custGeom>
              <a:avLst/>
              <a:gdLst/>
              <a:ahLst/>
              <a:cxnLst/>
              <a:rect l="l" t="t" r="r" b="b"/>
              <a:pathLst>
                <a:path w="877" h="766" extrusionOk="0">
                  <a:moveTo>
                    <a:pt x="467" y="1"/>
                  </a:moveTo>
                  <a:cubicBezTo>
                    <a:pt x="372" y="1"/>
                    <a:pt x="307" y="43"/>
                    <a:pt x="265" y="103"/>
                  </a:cubicBezTo>
                  <a:cubicBezTo>
                    <a:pt x="1" y="260"/>
                    <a:pt x="64" y="766"/>
                    <a:pt x="451" y="766"/>
                  </a:cubicBezTo>
                  <a:cubicBezTo>
                    <a:pt x="795" y="766"/>
                    <a:pt x="877" y="366"/>
                    <a:pt x="704" y="166"/>
                  </a:cubicBezTo>
                  <a:cubicBezTo>
                    <a:pt x="672" y="74"/>
                    <a:pt x="592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476189" y="3276901"/>
              <a:ext cx="19285" cy="14854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97" y="0"/>
                  </a:moveTo>
                  <a:cubicBezTo>
                    <a:pt x="0" y="0"/>
                    <a:pt x="4" y="305"/>
                    <a:pt x="200" y="305"/>
                  </a:cubicBezTo>
                  <a:cubicBezTo>
                    <a:pt x="396" y="305"/>
                    <a:pt x="393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428704" y="3289660"/>
              <a:ext cx="26736" cy="20600"/>
            </a:xfrm>
            <a:custGeom>
              <a:avLst/>
              <a:gdLst/>
              <a:ahLst/>
              <a:cxnLst/>
              <a:rect l="l" t="t" r="r" b="b"/>
              <a:pathLst>
                <a:path w="549" h="423" extrusionOk="0">
                  <a:moveTo>
                    <a:pt x="272" y="0"/>
                  </a:moveTo>
                  <a:cubicBezTo>
                    <a:pt x="1" y="0"/>
                    <a:pt x="4" y="423"/>
                    <a:pt x="276" y="423"/>
                  </a:cubicBezTo>
                  <a:cubicBezTo>
                    <a:pt x="548" y="423"/>
                    <a:pt x="54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500199" y="3262436"/>
              <a:ext cx="23912" cy="23035"/>
            </a:xfrm>
            <a:custGeom>
              <a:avLst/>
              <a:gdLst/>
              <a:ahLst/>
              <a:cxnLst/>
              <a:rect l="l" t="t" r="r" b="b"/>
              <a:pathLst>
                <a:path w="491" h="473" extrusionOk="0">
                  <a:moveTo>
                    <a:pt x="239" y="1"/>
                  </a:moveTo>
                  <a:cubicBezTo>
                    <a:pt x="107" y="2"/>
                    <a:pt x="10" y="110"/>
                    <a:pt x="5" y="239"/>
                  </a:cubicBezTo>
                  <a:cubicBezTo>
                    <a:pt x="1" y="368"/>
                    <a:pt x="120" y="472"/>
                    <a:pt x="243" y="472"/>
                  </a:cubicBezTo>
                  <a:cubicBezTo>
                    <a:pt x="264" y="472"/>
                    <a:pt x="285" y="469"/>
                    <a:pt x="306" y="463"/>
                  </a:cubicBezTo>
                  <a:cubicBezTo>
                    <a:pt x="396" y="438"/>
                    <a:pt x="463" y="359"/>
                    <a:pt x="473" y="265"/>
                  </a:cubicBezTo>
                  <a:cubicBezTo>
                    <a:pt x="490" y="125"/>
                    <a:pt x="38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922253" y="2636913"/>
              <a:ext cx="69057" cy="118633"/>
            </a:xfrm>
            <a:custGeom>
              <a:avLst/>
              <a:gdLst/>
              <a:ahLst/>
              <a:cxnLst/>
              <a:rect l="l" t="t" r="r" b="b"/>
              <a:pathLst>
                <a:path w="1418" h="2436" extrusionOk="0">
                  <a:moveTo>
                    <a:pt x="976" y="0"/>
                  </a:moveTo>
                  <a:cubicBezTo>
                    <a:pt x="779" y="0"/>
                    <a:pt x="672" y="140"/>
                    <a:pt x="655" y="293"/>
                  </a:cubicBezTo>
                  <a:cubicBezTo>
                    <a:pt x="640" y="302"/>
                    <a:pt x="625" y="313"/>
                    <a:pt x="613" y="327"/>
                  </a:cubicBezTo>
                  <a:cubicBezTo>
                    <a:pt x="611" y="327"/>
                    <a:pt x="608" y="327"/>
                    <a:pt x="605" y="327"/>
                  </a:cubicBezTo>
                  <a:cubicBezTo>
                    <a:pt x="581" y="327"/>
                    <a:pt x="557" y="332"/>
                    <a:pt x="535" y="342"/>
                  </a:cubicBezTo>
                  <a:cubicBezTo>
                    <a:pt x="467" y="371"/>
                    <a:pt x="423" y="438"/>
                    <a:pt x="423" y="513"/>
                  </a:cubicBezTo>
                  <a:cubicBezTo>
                    <a:pt x="423" y="533"/>
                    <a:pt x="421" y="552"/>
                    <a:pt x="421" y="572"/>
                  </a:cubicBezTo>
                  <a:cubicBezTo>
                    <a:pt x="421" y="624"/>
                    <a:pt x="435" y="661"/>
                    <a:pt x="456" y="706"/>
                  </a:cubicBezTo>
                  <a:cubicBezTo>
                    <a:pt x="472" y="743"/>
                    <a:pt x="489" y="781"/>
                    <a:pt x="505" y="818"/>
                  </a:cubicBezTo>
                  <a:cubicBezTo>
                    <a:pt x="512" y="832"/>
                    <a:pt x="523" y="846"/>
                    <a:pt x="535" y="858"/>
                  </a:cubicBezTo>
                  <a:cubicBezTo>
                    <a:pt x="515" y="864"/>
                    <a:pt x="496" y="871"/>
                    <a:pt x="475" y="878"/>
                  </a:cubicBezTo>
                  <a:cubicBezTo>
                    <a:pt x="432" y="860"/>
                    <a:pt x="388" y="852"/>
                    <a:pt x="343" y="852"/>
                  </a:cubicBezTo>
                  <a:cubicBezTo>
                    <a:pt x="226" y="852"/>
                    <a:pt x="113" y="912"/>
                    <a:pt x="49" y="1019"/>
                  </a:cubicBezTo>
                  <a:lnTo>
                    <a:pt x="16" y="1100"/>
                  </a:lnTo>
                  <a:cubicBezTo>
                    <a:pt x="1" y="1159"/>
                    <a:pt x="1" y="1221"/>
                    <a:pt x="17" y="1281"/>
                  </a:cubicBezTo>
                  <a:cubicBezTo>
                    <a:pt x="17" y="1282"/>
                    <a:pt x="18" y="1284"/>
                    <a:pt x="18" y="1287"/>
                  </a:cubicBezTo>
                  <a:cubicBezTo>
                    <a:pt x="33" y="1383"/>
                    <a:pt x="128" y="1469"/>
                    <a:pt x="218" y="1503"/>
                  </a:cubicBezTo>
                  <a:cubicBezTo>
                    <a:pt x="116" y="1542"/>
                    <a:pt x="36" y="1642"/>
                    <a:pt x="42" y="1755"/>
                  </a:cubicBezTo>
                  <a:cubicBezTo>
                    <a:pt x="49" y="1892"/>
                    <a:pt x="149" y="2004"/>
                    <a:pt x="285" y="2017"/>
                  </a:cubicBezTo>
                  <a:cubicBezTo>
                    <a:pt x="242" y="2058"/>
                    <a:pt x="215" y="2114"/>
                    <a:pt x="212" y="2173"/>
                  </a:cubicBezTo>
                  <a:cubicBezTo>
                    <a:pt x="83" y="2220"/>
                    <a:pt x="117" y="2411"/>
                    <a:pt x="253" y="2411"/>
                  </a:cubicBezTo>
                  <a:cubicBezTo>
                    <a:pt x="254" y="2411"/>
                    <a:pt x="255" y="2411"/>
                    <a:pt x="256" y="2411"/>
                  </a:cubicBezTo>
                  <a:cubicBezTo>
                    <a:pt x="279" y="2411"/>
                    <a:pt x="300" y="2405"/>
                    <a:pt x="318" y="2393"/>
                  </a:cubicBezTo>
                  <a:cubicBezTo>
                    <a:pt x="357" y="2420"/>
                    <a:pt x="403" y="2435"/>
                    <a:pt x="450" y="2435"/>
                  </a:cubicBezTo>
                  <a:cubicBezTo>
                    <a:pt x="452" y="2435"/>
                    <a:pt x="453" y="2435"/>
                    <a:pt x="455" y="2435"/>
                  </a:cubicBezTo>
                  <a:cubicBezTo>
                    <a:pt x="583" y="2435"/>
                    <a:pt x="704" y="2321"/>
                    <a:pt x="697" y="2190"/>
                  </a:cubicBezTo>
                  <a:cubicBezTo>
                    <a:pt x="693" y="2070"/>
                    <a:pt x="604" y="1970"/>
                    <a:pt x="485" y="1952"/>
                  </a:cubicBezTo>
                  <a:cubicBezTo>
                    <a:pt x="544" y="1903"/>
                    <a:pt x="578" y="1828"/>
                    <a:pt x="577" y="1751"/>
                  </a:cubicBezTo>
                  <a:cubicBezTo>
                    <a:pt x="573" y="1651"/>
                    <a:pt x="515" y="1560"/>
                    <a:pt x="425" y="1514"/>
                  </a:cubicBezTo>
                  <a:cubicBezTo>
                    <a:pt x="450" y="1508"/>
                    <a:pt x="474" y="1498"/>
                    <a:pt x="498" y="1486"/>
                  </a:cubicBezTo>
                  <a:cubicBezTo>
                    <a:pt x="501" y="1496"/>
                    <a:pt x="511" y="1501"/>
                    <a:pt x="520" y="1501"/>
                  </a:cubicBezTo>
                  <a:cubicBezTo>
                    <a:pt x="524" y="1501"/>
                    <a:pt x="528" y="1500"/>
                    <a:pt x="531" y="1498"/>
                  </a:cubicBezTo>
                  <a:lnTo>
                    <a:pt x="544" y="1494"/>
                  </a:lnTo>
                  <a:cubicBezTo>
                    <a:pt x="563" y="1488"/>
                    <a:pt x="569" y="1464"/>
                    <a:pt x="555" y="1450"/>
                  </a:cubicBezTo>
                  <a:cubicBezTo>
                    <a:pt x="574" y="1435"/>
                    <a:pt x="592" y="1417"/>
                    <a:pt x="608" y="1398"/>
                  </a:cubicBezTo>
                  <a:cubicBezTo>
                    <a:pt x="650" y="1383"/>
                    <a:pt x="692" y="1367"/>
                    <a:pt x="734" y="1351"/>
                  </a:cubicBezTo>
                  <a:cubicBezTo>
                    <a:pt x="790" y="1329"/>
                    <a:pt x="843" y="1303"/>
                    <a:pt x="884" y="1258"/>
                  </a:cubicBezTo>
                  <a:cubicBezTo>
                    <a:pt x="924" y="1214"/>
                    <a:pt x="949" y="1159"/>
                    <a:pt x="956" y="1101"/>
                  </a:cubicBezTo>
                  <a:cubicBezTo>
                    <a:pt x="994" y="1074"/>
                    <a:pt x="1024" y="1035"/>
                    <a:pt x="1042" y="993"/>
                  </a:cubicBezTo>
                  <a:cubicBezTo>
                    <a:pt x="1044" y="983"/>
                    <a:pt x="1048" y="974"/>
                    <a:pt x="1050" y="964"/>
                  </a:cubicBezTo>
                  <a:lnTo>
                    <a:pt x="1053" y="959"/>
                  </a:lnTo>
                  <a:cubicBezTo>
                    <a:pt x="1099" y="900"/>
                    <a:pt x="1120" y="833"/>
                    <a:pt x="1088" y="759"/>
                  </a:cubicBezTo>
                  <a:cubicBezTo>
                    <a:pt x="1074" y="726"/>
                    <a:pt x="1049" y="696"/>
                    <a:pt x="1018" y="676"/>
                  </a:cubicBezTo>
                  <a:cubicBezTo>
                    <a:pt x="1418" y="640"/>
                    <a:pt x="1403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1021118" y="2483990"/>
              <a:ext cx="129493" cy="85128"/>
            </a:xfrm>
            <a:custGeom>
              <a:avLst/>
              <a:gdLst/>
              <a:ahLst/>
              <a:cxnLst/>
              <a:rect l="l" t="t" r="r" b="b"/>
              <a:pathLst>
                <a:path w="2659" h="1748" extrusionOk="0">
                  <a:moveTo>
                    <a:pt x="2446" y="0"/>
                  </a:moveTo>
                  <a:cubicBezTo>
                    <a:pt x="2436" y="0"/>
                    <a:pt x="2426" y="2"/>
                    <a:pt x="2416" y="6"/>
                  </a:cubicBezTo>
                  <a:lnTo>
                    <a:pt x="2404" y="11"/>
                  </a:lnTo>
                  <a:cubicBezTo>
                    <a:pt x="2360" y="28"/>
                    <a:pt x="2329" y="67"/>
                    <a:pt x="2323" y="114"/>
                  </a:cubicBezTo>
                  <a:cubicBezTo>
                    <a:pt x="2305" y="103"/>
                    <a:pt x="2284" y="98"/>
                    <a:pt x="2262" y="98"/>
                  </a:cubicBezTo>
                  <a:cubicBezTo>
                    <a:pt x="2205" y="99"/>
                    <a:pt x="2156" y="137"/>
                    <a:pt x="2140" y="191"/>
                  </a:cubicBezTo>
                  <a:cubicBezTo>
                    <a:pt x="2123" y="189"/>
                    <a:pt x="2106" y="186"/>
                    <a:pt x="2090" y="186"/>
                  </a:cubicBezTo>
                  <a:cubicBezTo>
                    <a:pt x="1852" y="186"/>
                    <a:pt x="1744" y="387"/>
                    <a:pt x="1768" y="572"/>
                  </a:cubicBezTo>
                  <a:cubicBezTo>
                    <a:pt x="1762" y="575"/>
                    <a:pt x="1756" y="579"/>
                    <a:pt x="1750" y="584"/>
                  </a:cubicBezTo>
                  <a:cubicBezTo>
                    <a:pt x="1738" y="580"/>
                    <a:pt x="1725" y="578"/>
                    <a:pt x="1713" y="577"/>
                  </a:cubicBezTo>
                  <a:cubicBezTo>
                    <a:pt x="1777" y="496"/>
                    <a:pt x="1740" y="341"/>
                    <a:pt x="1605" y="341"/>
                  </a:cubicBezTo>
                  <a:cubicBezTo>
                    <a:pt x="1447" y="341"/>
                    <a:pt x="1427" y="556"/>
                    <a:pt x="1546" y="612"/>
                  </a:cubicBezTo>
                  <a:cubicBezTo>
                    <a:pt x="1519" y="630"/>
                    <a:pt x="1497" y="655"/>
                    <a:pt x="1481" y="684"/>
                  </a:cubicBezTo>
                  <a:cubicBezTo>
                    <a:pt x="1433" y="657"/>
                    <a:pt x="1379" y="643"/>
                    <a:pt x="1325" y="643"/>
                  </a:cubicBezTo>
                  <a:cubicBezTo>
                    <a:pt x="1323" y="643"/>
                    <a:pt x="1321" y="643"/>
                    <a:pt x="1318" y="643"/>
                  </a:cubicBezTo>
                  <a:lnTo>
                    <a:pt x="1309" y="643"/>
                  </a:lnTo>
                  <a:cubicBezTo>
                    <a:pt x="1254" y="563"/>
                    <a:pt x="1165" y="507"/>
                    <a:pt x="1040" y="507"/>
                  </a:cubicBezTo>
                  <a:cubicBezTo>
                    <a:pt x="1039" y="507"/>
                    <a:pt x="1039" y="507"/>
                    <a:pt x="1038" y="507"/>
                  </a:cubicBezTo>
                  <a:cubicBezTo>
                    <a:pt x="796" y="507"/>
                    <a:pt x="691" y="717"/>
                    <a:pt x="720" y="903"/>
                  </a:cubicBezTo>
                  <a:cubicBezTo>
                    <a:pt x="675" y="920"/>
                    <a:pt x="640" y="956"/>
                    <a:pt x="625" y="1003"/>
                  </a:cubicBezTo>
                  <a:lnTo>
                    <a:pt x="582" y="1109"/>
                  </a:lnTo>
                  <a:cubicBezTo>
                    <a:pt x="577" y="1123"/>
                    <a:pt x="575" y="1138"/>
                    <a:pt x="576" y="1154"/>
                  </a:cubicBezTo>
                  <a:cubicBezTo>
                    <a:pt x="552" y="1193"/>
                    <a:pt x="555" y="1242"/>
                    <a:pt x="583" y="1277"/>
                  </a:cubicBezTo>
                  <a:cubicBezTo>
                    <a:pt x="565" y="1299"/>
                    <a:pt x="555" y="1325"/>
                    <a:pt x="553" y="1352"/>
                  </a:cubicBezTo>
                  <a:cubicBezTo>
                    <a:pt x="521" y="1302"/>
                    <a:pt x="465" y="1274"/>
                    <a:pt x="407" y="1274"/>
                  </a:cubicBezTo>
                  <a:cubicBezTo>
                    <a:pt x="321" y="1279"/>
                    <a:pt x="246" y="1325"/>
                    <a:pt x="170" y="1362"/>
                  </a:cubicBezTo>
                  <a:cubicBezTo>
                    <a:pt x="133" y="1381"/>
                    <a:pt x="104" y="1414"/>
                    <a:pt x="90" y="1455"/>
                  </a:cubicBezTo>
                  <a:cubicBezTo>
                    <a:pt x="13" y="1504"/>
                    <a:pt x="1" y="1611"/>
                    <a:pt x="65" y="1676"/>
                  </a:cubicBezTo>
                  <a:cubicBezTo>
                    <a:pt x="79" y="1689"/>
                    <a:pt x="96" y="1700"/>
                    <a:pt x="115" y="1706"/>
                  </a:cubicBezTo>
                  <a:cubicBezTo>
                    <a:pt x="145" y="1733"/>
                    <a:pt x="183" y="1748"/>
                    <a:pt x="223" y="1748"/>
                  </a:cubicBezTo>
                  <a:cubicBezTo>
                    <a:pt x="248" y="1748"/>
                    <a:pt x="272" y="1740"/>
                    <a:pt x="295" y="1730"/>
                  </a:cubicBezTo>
                  <a:cubicBezTo>
                    <a:pt x="322" y="1726"/>
                    <a:pt x="350" y="1718"/>
                    <a:pt x="373" y="1702"/>
                  </a:cubicBezTo>
                  <a:cubicBezTo>
                    <a:pt x="442" y="1656"/>
                    <a:pt x="516" y="1615"/>
                    <a:pt x="564" y="1543"/>
                  </a:cubicBezTo>
                  <a:cubicBezTo>
                    <a:pt x="579" y="1519"/>
                    <a:pt x="588" y="1491"/>
                    <a:pt x="588" y="1461"/>
                  </a:cubicBezTo>
                  <a:cubicBezTo>
                    <a:pt x="611" y="1485"/>
                    <a:pt x="642" y="1499"/>
                    <a:pt x="675" y="1499"/>
                  </a:cubicBezTo>
                  <a:cubicBezTo>
                    <a:pt x="677" y="1499"/>
                    <a:pt x="678" y="1499"/>
                    <a:pt x="679" y="1499"/>
                  </a:cubicBezTo>
                  <a:cubicBezTo>
                    <a:pt x="805" y="1499"/>
                    <a:pt x="836" y="1354"/>
                    <a:pt x="774" y="1279"/>
                  </a:cubicBezTo>
                  <a:cubicBezTo>
                    <a:pt x="815" y="1261"/>
                    <a:pt x="846" y="1226"/>
                    <a:pt x="861" y="1183"/>
                  </a:cubicBezTo>
                  <a:lnTo>
                    <a:pt x="877" y="1143"/>
                  </a:lnTo>
                  <a:cubicBezTo>
                    <a:pt x="928" y="1172"/>
                    <a:pt x="986" y="1187"/>
                    <a:pt x="1046" y="1187"/>
                  </a:cubicBezTo>
                  <a:cubicBezTo>
                    <a:pt x="1049" y="1187"/>
                    <a:pt x="1052" y="1186"/>
                    <a:pt x="1055" y="1186"/>
                  </a:cubicBezTo>
                  <a:cubicBezTo>
                    <a:pt x="1071" y="1208"/>
                    <a:pt x="1089" y="1230"/>
                    <a:pt x="1110" y="1248"/>
                  </a:cubicBezTo>
                  <a:cubicBezTo>
                    <a:pt x="1051" y="1281"/>
                    <a:pt x="1024" y="1350"/>
                    <a:pt x="1032" y="1416"/>
                  </a:cubicBezTo>
                  <a:cubicBezTo>
                    <a:pt x="1005" y="1382"/>
                    <a:pt x="965" y="1363"/>
                    <a:pt x="923" y="1363"/>
                  </a:cubicBezTo>
                  <a:cubicBezTo>
                    <a:pt x="922" y="1363"/>
                    <a:pt x="921" y="1363"/>
                    <a:pt x="920" y="1363"/>
                  </a:cubicBezTo>
                  <a:cubicBezTo>
                    <a:pt x="730" y="1363"/>
                    <a:pt x="733" y="1657"/>
                    <a:pt x="922" y="1657"/>
                  </a:cubicBezTo>
                  <a:cubicBezTo>
                    <a:pt x="1022" y="1657"/>
                    <a:pt x="1068" y="1576"/>
                    <a:pt x="1062" y="1500"/>
                  </a:cubicBezTo>
                  <a:lnTo>
                    <a:pt x="1062" y="1500"/>
                  </a:lnTo>
                  <a:cubicBezTo>
                    <a:pt x="1091" y="1540"/>
                    <a:pt x="1138" y="1564"/>
                    <a:pt x="1187" y="1564"/>
                  </a:cubicBezTo>
                  <a:cubicBezTo>
                    <a:pt x="1189" y="1564"/>
                    <a:pt x="1191" y="1564"/>
                    <a:pt x="1193" y="1564"/>
                  </a:cubicBezTo>
                  <a:cubicBezTo>
                    <a:pt x="1336" y="1564"/>
                    <a:pt x="1383" y="1420"/>
                    <a:pt x="1339" y="1320"/>
                  </a:cubicBezTo>
                  <a:cubicBezTo>
                    <a:pt x="1543" y="1313"/>
                    <a:pt x="1647" y="1153"/>
                    <a:pt x="1648" y="989"/>
                  </a:cubicBezTo>
                  <a:cubicBezTo>
                    <a:pt x="1654" y="989"/>
                    <a:pt x="1659" y="991"/>
                    <a:pt x="1665" y="991"/>
                  </a:cubicBezTo>
                  <a:lnTo>
                    <a:pt x="1693" y="991"/>
                  </a:lnTo>
                  <a:cubicBezTo>
                    <a:pt x="1794" y="991"/>
                    <a:pt x="1890" y="907"/>
                    <a:pt x="1899" y="806"/>
                  </a:cubicBezTo>
                  <a:cubicBezTo>
                    <a:pt x="1955" y="844"/>
                    <a:pt x="2021" y="866"/>
                    <a:pt x="2089" y="866"/>
                  </a:cubicBezTo>
                  <a:cubicBezTo>
                    <a:pt x="2091" y="866"/>
                    <a:pt x="2092" y="866"/>
                    <a:pt x="2094" y="866"/>
                  </a:cubicBezTo>
                  <a:cubicBezTo>
                    <a:pt x="2236" y="866"/>
                    <a:pt x="2330" y="794"/>
                    <a:pt x="2379" y="698"/>
                  </a:cubicBezTo>
                  <a:cubicBezTo>
                    <a:pt x="2391" y="760"/>
                    <a:pt x="2445" y="796"/>
                    <a:pt x="2499" y="796"/>
                  </a:cubicBezTo>
                  <a:cubicBezTo>
                    <a:pt x="2533" y="796"/>
                    <a:pt x="2568" y="782"/>
                    <a:pt x="2593" y="751"/>
                  </a:cubicBezTo>
                  <a:cubicBezTo>
                    <a:pt x="2658" y="672"/>
                    <a:pt x="2601" y="553"/>
                    <a:pt x="2499" y="553"/>
                  </a:cubicBezTo>
                  <a:cubicBezTo>
                    <a:pt x="2499" y="553"/>
                    <a:pt x="2498" y="553"/>
                    <a:pt x="2498" y="553"/>
                  </a:cubicBezTo>
                  <a:cubicBezTo>
                    <a:pt x="2491" y="554"/>
                    <a:pt x="2485" y="554"/>
                    <a:pt x="2479" y="555"/>
                  </a:cubicBezTo>
                  <a:cubicBezTo>
                    <a:pt x="2481" y="500"/>
                    <a:pt x="2451" y="448"/>
                    <a:pt x="2404" y="422"/>
                  </a:cubicBezTo>
                  <a:cubicBezTo>
                    <a:pt x="2393" y="384"/>
                    <a:pt x="2375" y="348"/>
                    <a:pt x="2353" y="316"/>
                  </a:cubicBezTo>
                  <a:cubicBezTo>
                    <a:pt x="2379" y="293"/>
                    <a:pt x="2392" y="259"/>
                    <a:pt x="2391" y="224"/>
                  </a:cubicBezTo>
                  <a:lnTo>
                    <a:pt x="2391" y="222"/>
                  </a:lnTo>
                  <a:cubicBezTo>
                    <a:pt x="2404" y="228"/>
                    <a:pt x="2417" y="230"/>
                    <a:pt x="2430" y="230"/>
                  </a:cubicBezTo>
                  <a:cubicBezTo>
                    <a:pt x="2478" y="230"/>
                    <a:pt x="2523" y="196"/>
                    <a:pt x="2543" y="148"/>
                  </a:cubicBezTo>
                  <a:cubicBezTo>
                    <a:pt x="2544" y="143"/>
                    <a:pt x="2547" y="140"/>
                    <a:pt x="2548" y="136"/>
                  </a:cubicBezTo>
                  <a:cubicBezTo>
                    <a:pt x="2573" y="74"/>
                    <a:pt x="2510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1145016" y="2425694"/>
              <a:ext cx="163583" cy="80988"/>
            </a:xfrm>
            <a:custGeom>
              <a:avLst/>
              <a:gdLst/>
              <a:ahLst/>
              <a:cxnLst/>
              <a:rect l="l" t="t" r="r" b="b"/>
              <a:pathLst>
                <a:path w="3359" h="1663" extrusionOk="0">
                  <a:moveTo>
                    <a:pt x="3142" y="0"/>
                  </a:moveTo>
                  <a:cubicBezTo>
                    <a:pt x="3012" y="0"/>
                    <a:pt x="2991" y="168"/>
                    <a:pt x="3077" y="226"/>
                  </a:cubicBezTo>
                  <a:lnTo>
                    <a:pt x="2928" y="248"/>
                  </a:lnTo>
                  <a:cubicBezTo>
                    <a:pt x="2858" y="257"/>
                    <a:pt x="2800" y="272"/>
                    <a:pt x="2749" y="317"/>
                  </a:cubicBezTo>
                  <a:cubicBezTo>
                    <a:pt x="2743" y="317"/>
                    <a:pt x="2737" y="318"/>
                    <a:pt x="2731" y="320"/>
                  </a:cubicBezTo>
                  <a:lnTo>
                    <a:pt x="2718" y="325"/>
                  </a:lnTo>
                  <a:cubicBezTo>
                    <a:pt x="2715" y="326"/>
                    <a:pt x="2712" y="330"/>
                    <a:pt x="2709" y="332"/>
                  </a:cubicBezTo>
                  <a:cubicBezTo>
                    <a:pt x="2702" y="332"/>
                    <a:pt x="2693" y="330"/>
                    <a:pt x="2685" y="330"/>
                  </a:cubicBezTo>
                  <a:cubicBezTo>
                    <a:pt x="2545" y="330"/>
                    <a:pt x="2413" y="455"/>
                    <a:pt x="2415" y="598"/>
                  </a:cubicBezTo>
                  <a:cubicBezTo>
                    <a:pt x="2403" y="536"/>
                    <a:pt x="2349" y="492"/>
                    <a:pt x="2286" y="492"/>
                  </a:cubicBezTo>
                  <a:cubicBezTo>
                    <a:pt x="2219" y="493"/>
                    <a:pt x="2164" y="545"/>
                    <a:pt x="2157" y="613"/>
                  </a:cubicBezTo>
                  <a:cubicBezTo>
                    <a:pt x="2104" y="525"/>
                    <a:pt x="2011" y="462"/>
                    <a:pt x="1878" y="462"/>
                  </a:cubicBezTo>
                  <a:cubicBezTo>
                    <a:pt x="1702" y="462"/>
                    <a:pt x="1600" y="572"/>
                    <a:pt x="1565" y="702"/>
                  </a:cubicBezTo>
                  <a:cubicBezTo>
                    <a:pt x="1559" y="702"/>
                    <a:pt x="1553" y="700"/>
                    <a:pt x="1547" y="700"/>
                  </a:cubicBezTo>
                  <a:cubicBezTo>
                    <a:pt x="1484" y="702"/>
                    <a:pt x="1426" y="737"/>
                    <a:pt x="1395" y="792"/>
                  </a:cubicBezTo>
                  <a:cubicBezTo>
                    <a:pt x="1383" y="789"/>
                    <a:pt x="1370" y="788"/>
                    <a:pt x="1358" y="788"/>
                  </a:cubicBezTo>
                  <a:cubicBezTo>
                    <a:pt x="1334" y="788"/>
                    <a:pt x="1312" y="793"/>
                    <a:pt x="1290" y="801"/>
                  </a:cubicBezTo>
                  <a:cubicBezTo>
                    <a:pt x="1269" y="789"/>
                    <a:pt x="1246" y="782"/>
                    <a:pt x="1223" y="782"/>
                  </a:cubicBezTo>
                  <a:cubicBezTo>
                    <a:pt x="1200" y="782"/>
                    <a:pt x="1177" y="789"/>
                    <a:pt x="1156" y="801"/>
                  </a:cubicBezTo>
                  <a:lnTo>
                    <a:pt x="1105" y="836"/>
                  </a:lnTo>
                  <a:cubicBezTo>
                    <a:pt x="1071" y="860"/>
                    <a:pt x="1049" y="895"/>
                    <a:pt x="1043" y="937"/>
                  </a:cubicBezTo>
                  <a:cubicBezTo>
                    <a:pt x="1037" y="934"/>
                    <a:pt x="1031" y="933"/>
                    <a:pt x="1024" y="933"/>
                  </a:cubicBezTo>
                  <a:lnTo>
                    <a:pt x="1002" y="933"/>
                  </a:lnTo>
                  <a:cubicBezTo>
                    <a:pt x="927" y="933"/>
                    <a:pt x="880" y="999"/>
                    <a:pt x="881" y="1064"/>
                  </a:cubicBezTo>
                  <a:cubicBezTo>
                    <a:pt x="871" y="1062"/>
                    <a:pt x="862" y="1061"/>
                    <a:pt x="852" y="1059"/>
                  </a:cubicBezTo>
                  <a:cubicBezTo>
                    <a:pt x="850" y="1059"/>
                    <a:pt x="849" y="1059"/>
                    <a:pt x="847" y="1059"/>
                  </a:cubicBezTo>
                  <a:cubicBezTo>
                    <a:pt x="835" y="1059"/>
                    <a:pt x="823" y="1063"/>
                    <a:pt x="812" y="1068"/>
                  </a:cubicBezTo>
                  <a:cubicBezTo>
                    <a:pt x="799" y="896"/>
                    <a:pt x="665" y="756"/>
                    <a:pt x="487" y="756"/>
                  </a:cubicBezTo>
                  <a:cubicBezTo>
                    <a:pt x="318" y="756"/>
                    <a:pt x="156" y="908"/>
                    <a:pt x="166" y="1083"/>
                  </a:cubicBezTo>
                  <a:cubicBezTo>
                    <a:pt x="166" y="1088"/>
                    <a:pt x="168" y="1093"/>
                    <a:pt x="168" y="1098"/>
                  </a:cubicBezTo>
                  <a:cubicBezTo>
                    <a:pt x="136" y="1108"/>
                    <a:pt x="107" y="1125"/>
                    <a:pt x="82" y="1146"/>
                  </a:cubicBezTo>
                  <a:lnTo>
                    <a:pt x="76" y="1151"/>
                  </a:lnTo>
                  <a:cubicBezTo>
                    <a:pt x="10" y="1208"/>
                    <a:pt x="0" y="1317"/>
                    <a:pt x="32" y="1391"/>
                  </a:cubicBezTo>
                  <a:cubicBezTo>
                    <a:pt x="64" y="1464"/>
                    <a:pt x="138" y="1522"/>
                    <a:pt x="219" y="1525"/>
                  </a:cubicBezTo>
                  <a:cubicBezTo>
                    <a:pt x="229" y="1543"/>
                    <a:pt x="241" y="1558"/>
                    <a:pt x="255" y="1572"/>
                  </a:cubicBezTo>
                  <a:cubicBezTo>
                    <a:pt x="260" y="1615"/>
                    <a:pt x="292" y="1649"/>
                    <a:pt x="333" y="1658"/>
                  </a:cubicBezTo>
                  <a:lnTo>
                    <a:pt x="342" y="1659"/>
                  </a:lnTo>
                  <a:cubicBezTo>
                    <a:pt x="350" y="1661"/>
                    <a:pt x="358" y="1662"/>
                    <a:pt x="366" y="1662"/>
                  </a:cubicBezTo>
                  <a:cubicBezTo>
                    <a:pt x="406" y="1662"/>
                    <a:pt x="444" y="1638"/>
                    <a:pt x="461" y="1600"/>
                  </a:cubicBezTo>
                  <a:cubicBezTo>
                    <a:pt x="504" y="1576"/>
                    <a:pt x="537" y="1537"/>
                    <a:pt x="551" y="1489"/>
                  </a:cubicBezTo>
                  <a:cubicBezTo>
                    <a:pt x="555" y="1478"/>
                    <a:pt x="558" y="1468"/>
                    <a:pt x="562" y="1457"/>
                  </a:cubicBezTo>
                  <a:cubicBezTo>
                    <a:pt x="569" y="1437"/>
                    <a:pt x="570" y="1415"/>
                    <a:pt x="568" y="1394"/>
                  </a:cubicBezTo>
                  <a:cubicBezTo>
                    <a:pt x="638" y="1375"/>
                    <a:pt x="701" y="1333"/>
                    <a:pt x="746" y="1276"/>
                  </a:cubicBezTo>
                  <a:cubicBezTo>
                    <a:pt x="761" y="1297"/>
                    <a:pt x="783" y="1313"/>
                    <a:pt x="808" y="1319"/>
                  </a:cubicBezTo>
                  <a:cubicBezTo>
                    <a:pt x="817" y="1322"/>
                    <a:pt x="826" y="1323"/>
                    <a:pt x="835" y="1323"/>
                  </a:cubicBezTo>
                  <a:cubicBezTo>
                    <a:pt x="837" y="1323"/>
                    <a:pt x="840" y="1323"/>
                    <a:pt x="843" y="1322"/>
                  </a:cubicBezTo>
                  <a:lnTo>
                    <a:pt x="843" y="1322"/>
                  </a:lnTo>
                  <a:cubicBezTo>
                    <a:pt x="830" y="1415"/>
                    <a:pt x="884" y="1520"/>
                    <a:pt x="1006" y="1520"/>
                  </a:cubicBezTo>
                  <a:cubicBezTo>
                    <a:pt x="1222" y="1520"/>
                    <a:pt x="1220" y="1183"/>
                    <a:pt x="1002" y="1183"/>
                  </a:cubicBezTo>
                  <a:cubicBezTo>
                    <a:pt x="986" y="1183"/>
                    <a:pt x="968" y="1186"/>
                    <a:pt x="952" y="1192"/>
                  </a:cubicBezTo>
                  <a:lnTo>
                    <a:pt x="953" y="1174"/>
                  </a:lnTo>
                  <a:cubicBezTo>
                    <a:pt x="969" y="1180"/>
                    <a:pt x="985" y="1183"/>
                    <a:pt x="1001" y="1183"/>
                  </a:cubicBezTo>
                  <a:cubicBezTo>
                    <a:pt x="1061" y="1183"/>
                    <a:pt x="1117" y="1140"/>
                    <a:pt x="1127" y="1076"/>
                  </a:cubicBezTo>
                  <a:cubicBezTo>
                    <a:pt x="1144" y="1082"/>
                    <a:pt x="1161" y="1086"/>
                    <a:pt x="1178" y="1086"/>
                  </a:cubicBezTo>
                  <a:cubicBezTo>
                    <a:pt x="1213" y="1156"/>
                    <a:pt x="1284" y="1201"/>
                    <a:pt x="1363" y="1201"/>
                  </a:cubicBezTo>
                  <a:cubicBezTo>
                    <a:pt x="1453" y="1199"/>
                    <a:pt x="1532" y="1138"/>
                    <a:pt x="1558" y="1052"/>
                  </a:cubicBezTo>
                  <a:cubicBezTo>
                    <a:pt x="1584" y="1051"/>
                    <a:pt x="1610" y="1043"/>
                    <a:pt x="1633" y="1030"/>
                  </a:cubicBezTo>
                  <a:cubicBezTo>
                    <a:pt x="1668" y="1071"/>
                    <a:pt x="1712" y="1101"/>
                    <a:pt x="1762" y="1119"/>
                  </a:cubicBezTo>
                  <a:cubicBezTo>
                    <a:pt x="1785" y="1175"/>
                    <a:pt x="1838" y="1212"/>
                    <a:pt x="1899" y="1212"/>
                  </a:cubicBezTo>
                  <a:cubicBezTo>
                    <a:pt x="1900" y="1212"/>
                    <a:pt x="1902" y="1212"/>
                    <a:pt x="1904" y="1212"/>
                  </a:cubicBezTo>
                  <a:cubicBezTo>
                    <a:pt x="1907" y="1212"/>
                    <a:pt x="1909" y="1212"/>
                    <a:pt x="1912" y="1212"/>
                  </a:cubicBezTo>
                  <a:cubicBezTo>
                    <a:pt x="1979" y="1212"/>
                    <a:pt x="2037" y="1164"/>
                    <a:pt x="2052" y="1098"/>
                  </a:cubicBezTo>
                  <a:cubicBezTo>
                    <a:pt x="2183" y="1023"/>
                    <a:pt x="2232" y="860"/>
                    <a:pt x="2198" y="718"/>
                  </a:cubicBezTo>
                  <a:lnTo>
                    <a:pt x="2198" y="718"/>
                  </a:lnTo>
                  <a:cubicBezTo>
                    <a:pt x="2223" y="742"/>
                    <a:pt x="2255" y="755"/>
                    <a:pt x="2289" y="755"/>
                  </a:cubicBezTo>
                  <a:cubicBezTo>
                    <a:pt x="2359" y="752"/>
                    <a:pt x="2415" y="699"/>
                    <a:pt x="2418" y="630"/>
                  </a:cubicBezTo>
                  <a:cubicBezTo>
                    <a:pt x="2430" y="720"/>
                    <a:pt x="2484" y="800"/>
                    <a:pt x="2565" y="844"/>
                  </a:cubicBezTo>
                  <a:cubicBezTo>
                    <a:pt x="2564" y="883"/>
                    <a:pt x="2578" y="921"/>
                    <a:pt x="2604" y="951"/>
                  </a:cubicBezTo>
                  <a:lnTo>
                    <a:pt x="2611" y="958"/>
                  </a:lnTo>
                  <a:cubicBezTo>
                    <a:pt x="2638" y="989"/>
                    <a:pt x="2673" y="1002"/>
                    <a:pt x="2709" y="1002"/>
                  </a:cubicBezTo>
                  <a:cubicBezTo>
                    <a:pt x="2789" y="1002"/>
                    <a:pt x="2871" y="937"/>
                    <a:pt x="2866" y="850"/>
                  </a:cubicBezTo>
                  <a:cubicBezTo>
                    <a:pt x="2866" y="837"/>
                    <a:pt x="2864" y="824"/>
                    <a:pt x="2860" y="812"/>
                  </a:cubicBezTo>
                  <a:cubicBezTo>
                    <a:pt x="2866" y="807"/>
                    <a:pt x="2872" y="802"/>
                    <a:pt x="2878" y="796"/>
                  </a:cubicBezTo>
                  <a:cubicBezTo>
                    <a:pt x="2888" y="799"/>
                    <a:pt x="2899" y="800"/>
                    <a:pt x="2910" y="800"/>
                  </a:cubicBezTo>
                  <a:cubicBezTo>
                    <a:pt x="2918" y="800"/>
                    <a:pt x="2925" y="800"/>
                    <a:pt x="2933" y="799"/>
                  </a:cubicBezTo>
                  <a:lnTo>
                    <a:pt x="3083" y="777"/>
                  </a:lnTo>
                  <a:cubicBezTo>
                    <a:pt x="3159" y="767"/>
                    <a:pt x="3221" y="752"/>
                    <a:pt x="3277" y="695"/>
                  </a:cubicBezTo>
                  <a:cubicBezTo>
                    <a:pt x="3323" y="646"/>
                    <a:pt x="3359" y="568"/>
                    <a:pt x="3355" y="500"/>
                  </a:cubicBezTo>
                  <a:cubicBezTo>
                    <a:pt x="3352" y="429"/>
                    <a:pt x="3328" y="355"/>
                    <a:pt x="3273" y="305"/>
                  </a:cubicBezTo>
                  <a:cubicBezTo>
                    <a:pt x="3244" y="280"/>
                    <a:pt x="3212" y="259"/>
                    <a:pt x="3177" y="243"/>
                  </a:cubicBezTo>
                  <a:cubicBezTo>
                    <a:pt x="3302" y="212"/>
                    <a:pt x="3290" y="0"/>
                    <a:pt x="3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1419743" y="2408453"/>
              <a:ext cx="52158" cy="45729"/>
            </a:xfrm>
            <a:custGeom>
              <a:avLst/>
              <a:gdLst/>
              <a:ahLst/>
              <a:cxnLst/>
              <a:rect l="l" t="t" r="r" b="b"/>
              <a:pathLst>
                <a:path w="1071" h="939" extrusionOk="0">
                  <a:moveTo>
                    <a:pt x="500" y="1"/>
                  </a:moveTo>
                  <a:cubicBezTo>
                    <a:pt x="413" y="1"/>
                    <a:pt x="403" y="120"/>
                    <a:pt x="469" y="150"/>
                  </a:cubicBezTo>
                  <a:cubicBezTo>
                    <a:pt x="460" y="153"/>
                    <a:pt x="453" y="158"/>
                    <a:pt x="444" y="163"/>
                  </a:cubicBezTo>
                  <a:cubicBezTo>
                    <a:pt x="416" y="116"/>
                    <a:pt x="365" y="88"/>
                    <a:pt x="311" y="88"/>
                  </a:cubicBezTo>
                  <a:cubicBezTo>
                    <a:pt x="310" y="88"/>
                    <a:pt x="308" y="88"/>
                    <a:pt x="307" y="88"/>
                  </a:cubicBezTo>
                  <a:cubicBezTo>
                    <a:pt x="172" y="88"/>
                    <a:pt x="122" y="220"/>
                    <a:pt x="156" y="317"/>
                  </a:cubicBezTo>
                  <a:cubicBezTo>
                    <a:pt x="40" y="402"/>
                    <a:pt x="0" y="560"/>
                    <a:pt x="37" y="697"/>
                  </a:cubicBezTo>
                  <a:cubicBezTo>
                    <a:pt x="15" y="717"/>
                    <a:pt x="13" y="752"/>
                    <a:pt x="36" y="773"/>
                  </a:cubicBezTo>
                  <a:cubicBezTo>
                    <a:pt x="45" y="782"/>
                    <a:pt x="57" y="786"/>
                    <a:pt x="70" y="786"/>
                  </a:cubicBezTo>
                  <a:cubicBezTo>
                    <a:pt x="71" y="786"/>
                    <a:pt x="73" y="786"/>
                    <a:pt x="74" y="786"/>
                  </a:cubicBezTo>
                  <a:cubicBezTo>
                    <a:pt x="126" y="876"/>
                    <a:pt x="220" y="939"/>
                    <a:pt x="354" y="939"/>
                  </a:cubicBezTo>
                  <a:cubicBezTo>
                    <a:pt x="605" y="939"/>
                    <a:pt x="710" y="717"/>
                    <a:pt x="672" y="527"/>
                  </a:cubicBezTo>
                  <a:lnTo>
                    <a:pt x="672" y="527"/>
                  </a:lnTo>
                  <a:cubicBezTo>
                    <a:pt x="683" y="530"/>
                    <a:pt x="696" y="533"/>
                    <a:pt x="710" y="533"/>
                  </a:cubicBezTo>
                  <a:lnTo>
                    <a:pt x="717" y="533"/>
                  </a:lnTo>
                  <a:cubicBezTo>
                    <a:pt x="749" y="530"/>
                    <a:pt x="780" y="516"/>
                    <a:pt x="801" y="492"/>
                  </a:cubicBezTo>
                  <a:cubicBezTo>
                    <a:pt x="820" y="548"/>
                    <a:pt x="871" y="586"/>
                    <a:pt x="931" y="586"/>
                  </a:cubicBezTo>
                  <a:cubicBezTo>
                    <a:pt x="1002" y="586"/>
                    <a:pt x="1070" y="522"/>
                    <a:pt x="1065" y="448"/>
                  </a:cubicBezTo>
                  <a:cubicBezTo>
                    <a:pt x="1065" y="366"/>
                    <a:pt x="998" y="313"/>
                    <a:pt x="929" y="313"/>
                  </a:cubicBezTo>
                  <a:cubicBezTo>
                    <a:pt x="893" y="313"/>
                    <a:pt x="858" y="326"/>
                    <a:pt x="830" y="357"/>
                  </a:cubicBezTo>
                  <a:cubicBezTo>
                    <a:pt x="824" y="342"/>
                    <a:pt x="814" y="328"/>
                    <a:pt x="804" y="317"/>
                  </a:cubicBezTo>
                  <a:cubicBezTo>
                    <a:pt x="781" y="294"/>
                    <a:pt x="750" y="282"/>
                    <a:pt x="719" y="282"/>
                  </a:cubicBezTo>
                  <a:cubicBezTo>
                    <a:pt x="699" y="282"/>
                    <a:pt x="679" y="287"/>
                    <a:pt x="661" y="297"/>
                  </a:cubicBezTo>
                  <a:cubicBezTo>
                    <a:pt x="663" y="290"/>
                    <a:pt x="664" y="284"/>
                    <a:pt x="664" y="277"/>
                  </a:cubicBezTo>
                  <a:lnTo>
                    <a:pt x="664" y="266"/>
                  </a:lnTo>
                  <a:cubicBezTo>
                    <a:pt x="663" y="201"/>
                    <a:pt x="614" y="147"/>
                    <a:pt x="549" y="138"/>
                  </a:cubicBezTo>
                  <a:cubicBezTo>
                    <a:pt x="595" y="97"/>
                    <a:pt x="579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1530102" y="2409817"/>
              <a:ext cx="41005" cy="40470"/>
            </a:xfrm>
            <a:custGeom>
              <a:avLst/>
              <a:gdLst/>
              <a:ahLst/>
              <a:cxnLst/>
              <a:rect l="l" t="t" r="r" b="b"/>
              <a:pathLst>
                <a:path w="842" h="831" extrusionOk="0">
                  <a:moveTo>
                    <a:pt x="231" y="1"/>
                  </a:moveTo>
                  <a:cubicBezTo>
                    <a:pt x="113" y="1"/>
                    <a:pt x="1" y="107"/>
                    <a:pt x="1" y="230"/>
                  </a:cubicBezTo>
                  <a:cubicBezTo>
                    <a:pt x="3" y="294"/>
                    <a:pt x="32" y="355"/>
                    <a:pt x="81" y="396"/>
                  </a:cubicBezTo>
                  <a:cubicBezTo>
                    <a:pt x="72" y="462"/>
                    <a:pt x="93" y="527"/>
                    <a:pt x="141" y="575"/>
                  </a:cubicBezTo>
                  <a:cubicBezTo>
                    <a:pt x="168" y="604"/>
                    <a:pt x="197" y="631"/>
                    <a:pt x="225" y="659"/>
                  </a:cubicBezTo>
                  <a:cubicBezTo>
                    <a:pt x="260" y="693"/>
                    <a:pt x="304" y="713"/>
                    <a:pt x="351" y="718"/>
                  </a:cubicBezTo>
                  <a:cubicBezTo>
                    <a:pt x="382" y="787"/>
                    <a:pt x="451" y="831"/>
                    <a:pt x="527" y="831"/>
                  </a:cubicBezTo>
                  <a:cubicBezTo>
                    <a:pt x="630" y="831"/>
                    <a:pt x="726" y="739"/>
                    <a:pt x="720" y="634"/>
                  </a:cubicBezTo>
                  <a:cubicBezTo>
                    <a:pt x="719" y="596"/>
                    <a:pt x="707" y="560"/>
                    <a:pt x="687" y="529"/>
                  </a:cubicBezTo>
                  <a:lnTo>
                    <a:pt x="687" y="529"/>
                  </a:lnTo>
                  <a:cubicBezTo>
                    <a:pt x="699" y="537"/>
                    <a:pt x="713" y="542"/>
                    <a:pt x="729" y="542"/>
                  </a:cubicBezTo>
                  <a:cubicBezTo>
                    <a:pt x="731" y="542"/>
                    <a:pt x="733" y="542"/>
                    <a:pt x="735" y="542"/>
                  </a:cubicBezTo>
                  <a:cubicBezTo>
                    <a:pt x="819" y="536"/>
                    <a:pt x="842" y="412"/>
                    <a:pt x="754" y="389"/>
                  </a:cubicBezTo>
                  <a:cubicBezTo>
                    <a:pt x="745" y="387"/>
                    <a:pt x="737" y="386"/>
                    <a:pt x="730" y="386"/>
                  </a:cubicBezTo>
                  <a:cubicBezTo>
                    <a:pt x="670" y="386"/>
                    <a:pt x="646" y="458"/>
                    <a:pt x="667" y="504"/>
                  </a:cubicBezTo>
                  <a:cubicBezTo>
                    <a:pt x="649" y="483"/>
                    <a:pt x="626" y="468"/>
                    <a:pt x="601" y="456"/>
                  </a:cubicBezTo>
                  <a:cubicBezTo>
                    <a:pt x="617" y="433"/>
                    <a:pt x="625" y="406"/>
                    <a:pt x="625" y="377"/>
                  </a:cubicBezTo>
                  <a:cubicBezTo>
                    <a:pt x="623" y="293"/>
                    <a:pt x="553" y="227"/>
                    <a:pt x="469" y="227"/>
                  </a:cubicBezTo>
                  <a:cubicBezTo>
                    <a:pt x="464" y="227"/>
                    <a:pt x="458" y="227"/>
                    <a:pt x="452" y="227"/>
                  </a:cubicBezTo>
                  <a:cubicBezTo>
                    <a:pt x="451" y="150"/>
                    <a:pt x="411" y="80"/>
                    <a:pt x="345" y="38"/>
                  </a:cubicBezTo>
                  <a:lnTo>
                    <a:pt x="338" y="33"/>
                  </a:lnTo>
                  <a:cubicBezTo>
                    <a:pt x="304" y="11"/>
                    <a:pt x="267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1609729" y="2418632"/>
              <a:ext cx="94186" cy="36038"/>
            </a:xfrm>
            <a:custGeom>
              <a:avLst/>
              <a:gdLst/>
              <a:ahLst/>
              <a:cxnLst/>
              <a:rect l="l" t="t" r="r" b="b"/>
              <a:pathLst>
                <a:path w="1934" h="740" extrusionOk="0">
                  <a:moveTo>
                    <a:pt x="1493" y="0"/>
                  </a:moveTo>
                  <a:cubicBezTo>
                    <a:pt x="1255" y="0"/>
                    <a:pt x="1149" y="201"/>
                    <a:pt x="1172" y="383"/>
                  </a:cubicBezTo>
                  <a:cubicBezTo>
                    <a:pt x="1158" y="374"/>
                    <a:pt x="1144" y="364"/>
                    <a:pt x="1129" y="358"/>
                  </a:cubicBezTo>
                  <a:cubicBezTo>
                    <a:pt x="1105" y="349"/>
                    <a:pt x="1080" y="344"/>
                    <a:pt x="1054" y="344"/>
                  </a:cubicBezTo>
                  <a:cubicBezTo>
                    <a:pt x="1033" y="344"/>
                    <a:pt x="1012" y="347"/>
                    <a:pt x="992" y="354"/>
                  </a:cubicBezTo>
                  <a:cubicBezTo>
                    <a:pt x="969" y="215"/>
                    <a:pt x="867" y="93"/>
                    <a:pt x="687" y="93"/>
                  </a:cubicBezTo>
                  <a:cubicBezTo>
                    <a:pt x="685" y="93"/>
                    <a:pt x="683" y="93"/>
                    <a:pt x="680" y="93"/>
                  </a:cubicBezTo>
                  <a:cubicBezTo>
                    <a:pt x="629" y="93"/>
                    <a:pt x="579" y="106"/>
                    <a:pt x="534" y="131"/>
                  </a:cubicBezTo>
                  <a:cubicBezTo>
                    <a:pt x="526" y="125"/>
                    <a:pt x="518" y="119"/>
                    <a:pt x="509" y="114"/>
                  </a:cubicBezTo>
                  <a:cubicBezTo>
                    <a:pt x="477" y="97"/>
                    <a:pt x="443" y="88"/>
                    <a:pt x="409" y="88"/>
                  </a:cubicBezTo>
                  <a:cubicBezTo>
                    <a:pt x="380" y="88"/>
                    <a:pt x="351" y="94"/>
                    <a:pt x="324" y="106"/>
                  </a:cubicBezTo>
                  <a:cubicBezTo>
                    <a:pt x="293" y="70"/>
                    <a:pt x="249" y="51"/>
                    <a:pt x="203" y="51"/>
                  </a:cubicBezTo>
                  <a:cubicBezTo>
                    <a:pt x="191" y="51"/>
                    <a:pt x="179" y="52"/>
                    <a:pt x="167" y="55"/>
                  </a:cubicBezTo>
                  <a:lnTo>
                    <a:pt x="137" y="61"/>
                  </a:lnTo>
                  <a:cubicBezTo>
                    <a:pt x="0" y="89"/>
                    <a:pt x="5" y="306"/>
                    <a:pt x="140" y="334"/>
                  </a:cubicBezTo>
                  <a:lnTo>
                    <a:pt x="169" y="340"/>
                  </a:lnTo>
                  <a:cubicBezTo>
                    <a:pt x="183" y="343"/>
                    <a:pt x="196" y="344"/>
                    <a:pt x="208" y="344"/>
                  </a:cubicBezTo>
                  <a:cubicBezTo>
                    <a:pt x="212" y="357"/>
                    <a:pt x="218" y="371"/>
                    <a:pt x="225" y="383"/>
                  </a:cubicBezTo>
                  <a:cubicBezTo>
                    <a:pt x="261" y="439"/>
                    <a:pt x="323" y="474"/>
                    <a:pt x="390" y="475"/>
                  </a:cubicBezTo>
                  <a:cubicBezTo>
                    <a:pt x="415" y="609"/>
                    <a:pt x="516" y="730"/>
                    <a:pt x="693" y="730"/>
                  </a:cubicBezTo>
                  <a:cubicBezTo>
                    <a:pt x="696" y="730"/>
                    <a:pt x="699" y="730"/>
                    <a:pt x="702" y="730"/>
                  </a:cubicBezTo>
                  <a:cubicBezTo>
                    <a:pt x="773" y="730"/>
                    <a:pt x="842" y="704"/>
                    <a:pt x="895" y="657"/>
                  </a:cubicBezTo>
                  <a:cubicBezTo>
                    <a:pt x="932" y="706"/>
                    <a:pt x="992" y="730"/>
                    <a:pt x="1056" y="738"/>
                  </a:cubicBezTo>
                  <a:lnTo>
                    <a:pt x="1067" y="739"/>
                  </a:lnTo>
                  <a:cubicBezTo>
                    <a:pt x="1071" y="740"/>
                    <a:pt x="1076" y="740"/>
                    <a:pt x="1080" y="740"/>
                  </a:cubicBezTo>
                  <a:cubicBezTo>
                    <a:pt x="1157" y="740"/>
                    <a:pt x="1236" y="666"/>
                    <a:pt x="1251" y="589"/>
                  </a:cubicBezTo>
                  <a:cubicBezTo>
                    <a:pt x="1303" y="648"/>
                    <a:pt x="1377" y="682"/>
                    <a:pt x="1456" y="682"/>
                  </a:cubicBezTo>
                  <a:cubicBezTo>
                    <a:pt x="1459" y="682"/>
                    <a:pt x="1462" y="682"/>
                    <a:pt x="1464" y="682"/>
                  </a:cubicBezTo>
                  <a:cubicBezTo>
                    <a:pt x="1467" y="682"/>
                    <a:pt x="1469" y="681"/>
                    <a:pt x="1473" y="681"/>
                  </a:cubicBezTo>
                  <a:cubicBezTo>
                    <a:pt x="1488" y="691"/>
                    <a:pt x="1508" y="697"/>
                    <a:pt x="1527" y="697"/>
                  </a:cubicBezTo>
                  <a:cubicBezTo>
                    <a:pt x="1533" y="697"/>
                    <a:pt x="1540" y="697"/>
                    <a:pt x="1546" y="695"/>
                  </a:cubicBezTo>
                  <a:cubicBezTo>
                    <a:pt x="1562" y="690"/>
                    <a:pt x="1575" y="682"/>
                    <a:pt x="1586" y="669"/>
                  </a:cubicBezTo>
                  <a:cubicBezTo>
                    <a:pt x="1933" y="586"/>
                    <a:pt x="1900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1704747" y="2431489"/>
              <a:ext cx="69105" cy="39398"/>
            </a:xfrm>
            <a:custGeom>
              <a:avLst/>
              <a:gdLst/>
              <a:ahLst/>
              <a:cxnLst/>
              <a:rect l="l" t="t" r="r" b="b"/>
              <a:pathLst>
                <a:path w="1419" h="809" extrusionOk="0">
                  <a:moveTo>
                    <a:pt x="1228" y="0"/>
                  </a:moveTo>
                  <a:cubicBezTo>
                    <a:pt x="1132" y="0"/>
                    <a:pt x="1085" y="76"/>
                    <a:pt x="1088" y="151"/>
                  </a:cubicBezTo>
                  <a:cubicBezTo>
                    <a:pt x="1047" y="136"/>
                    <a:pt x="1006" y="129"/>
                    <a:pt x="963" y="129"/>
                  </a:cubicBezTo>
                  <a:cubicBezTo>
                    <a:pt x="849" y="129"/>
                    <a:pt x="765" y="175"/>
                    <a:pt x="712" y="243"/>
                  </a:cubicBezTo>
                  <a:cubicBezTo>
                    <a:pt x="622" y="250"/>
                    <a:pt x="542" y="300"/>
                    <a:pt x="496" y="378"/>
                  </a:cubicBezTo>
                  <a:cubicBezTo>
                    <a:pt x="484" y="366"/>
                    <a:pt x="471" y="354"/>
                    <a:pt x="457" y="344"/>
                  </a:cubicBezTo>
                  <a:cubicBezTo>
                    <a:pt x="438" y="329"/>
                    <a:pt x="415" y="318"/>
                    <a:pt x="390" y="314"/>
                  </a:cubicBezTo>
                  <a:cubicBezTo>
                    <a:pt x="368" y="309"/>
                    <a:pt x="344" y="305"/>
                    <a:pt x="321" y="305"/>
                  </a:cubicBezTo>
                  <a:cubicBezTo>
                    <a:pt x="0" y="305"/>
                    <a:pt x="5" y="802"/>
                    <a:pt x="325" y="802"/>
                  </a:cubicBezTo>
                  <a:cubicBezTo>
                    <a:pt x="425" y="802"/>
                    <a:pt x="493" y="755"/>
                    <a:pt x="530" y="688"/>
                  </a:cubicBezTo>
                  <a:cubicBezTo>
                    <a:pt x="580" y="747"/>
                    <a:pt x="652" y="781"/>
                    <a:pt x="728" y="781"/>
                  </a:cubicBezTo>
                  <a:cubicBezTo>
                    <a:pt x="729" y="781"/>
                    <a:pt x="731" y="781"/>
                    <a:pt x="732" y="781"/>
                  </a:cubicBezTo>
                  <a:lnTo>
                    <a:pt x="753" y="781"/>
                  </a:lnTo>
                  <a:cubicBezTo>
                    <a:pt x="774" y="781"/>
                    <a:pt x="794" y="779"/>
                    <a:pt x="814" y="773"/>
                  </a:cubicBezTo>
                  <a:cubicBezTo>
                    <a:pt x="862" y="796"/>
                    <a:pt x="915" y="808"/>
                    <a:pt x="969" y="808"/>
                  </a:cubicBezTo>
                  <a:cubicBezTo>
                    <a:pt x="1266" y="808"/>
                    <a:pt x="1358" y="494"/>
                    <a:pt x="1248" y="293"/>
                  </a:cubicBezTo>
                  <a:cubicBezTo>
                    <a:pt x="1419" y="274"/>
                    <a:pt x="1412" y="0"/>
                    <a:pt x="1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1751695" y="2467334"/>
              <a:ext cx="62579" cy="39788"/>
            </a:xfrm>
            <a:custGeom>
              <a:avLst/>
              <a:gdLst/>
              <a:ahLst/>
              <a:cxnLst/>
              <a:rect l="l" t="t" r="r" b="b"/>
              <a:pathLst>
                <a:path w="1285" h="817" extrusionOk="0">
                  <a:moveTo>
                    <a:pt x="302" y="0"/>
                  </a:moveTo>
                  <a:cubicBezTo>
                    <a:pt x="227" y="0"/>
                    <a:pt x="152" y="38"/>
                    <a:pt x="105" y="112"/>
                  </a:cubicBezTo>
                  <a:lnTo>
                    <a:pt x="99" y="120"/>
                  </a:lnTo>
                  <a:cubicBezTo>
                    <a:pt x="0" y="269"/>
                    <a:pt x="134" y="469"/>
                    <a:pt x="302" y="469"/>
                  </a:cubicBezTo>
                  <a:cubicBezTo>
                    <a:pt x="303" y="469"/>
                    <a:pt x="303" y="469"/>
                    <a:pt x="304" y="469"/>
                  </a:cubicBezTo>
                  <a:cubicBezTo>
                    <a:pt x="318" y="469"/>
                    <a:pt x="331" y="467"/>
                    <a:pt x="344" y="464"/>
                  </a:cubicBezTo>
                  <a:cubicBezTo>
                    <a:pt x="371" y="609"/>
                    <a:pt x="480" y="736"/>
                    <a:pt x="669" y="736"/>
                  </a:cubicBezTo>
                  <a:cubicBezTo>
                    <a:pt x="671" y="736"/>
                    <a:pt x="672" y="736"/>
                    <a:pt x="674" y="736"/>
                  </a:cubicBezTo>
                  <a:cubicBezTo>
                    <a:pt x="747" y="736"/>
                    <a:pt x="819" y="712"/>
                    <a:pt x="877" y="665"/>
                  </a:cubicBezTo>
                  <a:cubicBezTo>
                    <a:pt x="901" y="754"/>
                    <a:pt x="982" y="816"/>
                    <a:pt x="1075" y="816"/>
                  </a:cubicBezTo>
                  <a:cubicBezTo>
                    <a:pt x="1183" y="816"/>
                    <a:pt x="1284" y="719"/>
                    <a:pt x="1279" y="608"/>
                  </a:cubicBezTo>
                  <a:cubicBezTo>
                    <a:pt x="1273" y="497"/>
                    <a:pt x="1185" y="404"/>
                    <a:pt x="1070" y="404"/>
                  </a:cubicBezTo>
                  <a:cubicBezTo>
                    <a:pt x="1043" y="404"/>
                    <a:pt x="1016" y="410"/>
                    <a:pt x="991" y="421"/>
                  </a:cubicBezTo>
                  <a:cubicBezTo>
                    <a:pt x="1001" y="243"/>
                    <a:pt x="891" y="56"/>
                    <a:pt x="662" y="56"/>
                  </a:cubicBezTo>
                  <a:cubicBezTo>
                    <a:pt x="602" y="56"/>
                    <a:pt x="543" y="71"/>
                    <a:pt x="492" y="102"/>
                  </a:cubicBezTo>
                  <a:cubicBezTo>
                    <a:pt x="444" y="34"/>
                    <a:pt x="37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844570" y="2512675"/>
              <a:ext cx="27077" cy="20941"/>
            </a:xfrm>
            <a:custGeom>
              <a:avLst/>
              <a:gdLst/>
              <a:ahLst/>
              <a:cxnLst/>
              <a:rect l="l" t="t" r="r" b="b"/>
              <a:pathLst>
                <a:path w="556" h="430" extrusionOk="0">
                  <a:moveTo>
                    <a:pt x="277" y="1"/>
                  </a:moveTo>
                  <a:cubicBezTo>
                    <a:pt x="1" y="1"/>
                    <a:pt x="4" y="429"/>
                    <a:pt x="280" y="429"/>
                  </a:cubicBezTo>
                  <a:cubicBezTo>
                    <a:pt x="555" y="429"/>
                    <a:pt x="552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811696" y="2506538"/>
              <a:ext cx="60047" cy="76021"/>
            </a:xfrm>
            <a:custGeom>
              <a:avLst/>
              <a:gdLst/>
              <a:ahLst/>
              <a:cxnLst/>
              <a:rect l="l" t="t" r="r" b="b"/>
              <a:pathLst>
                <a:path w="1233" h="1561" extrusionOk="0">
                  <a:moveTo>
                    <a:pt x="331" y="0"/>
                  </a:moveTo>
                  <a:cubicBezTo>
                    <a:pt x="43" y="0"/>
                    <a:pt x="36" y="431"/>
                    <a:pt x="303" y="463"/>
                  </a:cubicBezTo>
                  <a:cubicBezTo>
                    <a:pt x="244" y="513"/>
                    <a:pt x="229" y="605"/>
                    <a:pt x="250" y="678"/>
                  </a:cubicBezTo>
                  <a:cubicBezTo>
                    <a:pt x="164" y="687"/>
                    <a:pt x="84" y="717"/>
                    <a:pt x="50" y="800"/>
                  </a:cubicBezTo>
                  <a:cubicBezTo>
                    <a:pt x="1" y="919"/>
                    <a:pt x="82" y="1028"/>
                    <a:pt x="157" y="1119"/>
                  </a:cubicBezTo>
                  <a:cubicBezTo>
                    <a:pt x="133" y="1179"/>
                    <a:pt x="163" y="1263"/>
                    <a:pt x="247" y="1263"/>
                  </a:cubicBezTo>
                  <a:lnTo>
                    <a:pt x="263" y="1263"/>
                  </a:lnTo>
                  <a:cubicBezTo>
                    <a:pt x="285" y="1263"/>
                    <a:pt x="308" y="1255"/>
                    <a:pt x="325" y="1239"/>
                  </a:cubicBezTo>
                  <a:cubicBezTo>
                    <a:pt x="348" y="1245"/>
                    <a:pt x="371" y="1247"/>
                    <a:pt x="394" y="1247"/>
                  </a:cubicBezTo>
                  <a:cubicBezTo>
                    <a:pt x="402" y="1247"/>
                    <a:pt x="410" y="1247"/>
                    <a:pt x="418" y="1247"/>
                  </a:cubicBezTo>
                  <a:cubicBezTo>
                    <a:pt x="456" y="1273"/>
                    <a:pt x="502" y="1286"/>
                    <a:pt x="550" y="1286"/>
                  </a:cubicBezTo>
                  <a:cubicBezTo>
                    <a:pt x="571" y="1285"/>
                    <a:pt x="592" y="1282"/>
                    <a:pt x="613" y="1277"/>
                  </a:cubicBezTo>
                  <a:lnTo>
                    <a:pt x="613" y="1277"/>
                  </a:lnTo>
                  <a:cubicBezTo>
                    <a:pt x="610" y="1321"/>
                    <a:pt x="622" y="1366"/>
                    <a:pt x="647" y="1402"/>
                  </a:cubicBezTo>
                  <a:cubicBezTo>
                    <a:pt x="648" y="1405"/>
                    <a:pt x="651" y="1407"/>
                    <a:pt x="652" y="1410"/>
                  </a:cubicBezTo>
                  <a:cubicBezTo>
                    <a:pt x="696" y="1481"/>
                    <a:pt x="770" y="1518"/>
                    <a:pt x="845" y="1518"/>
                  </a:cubicBezTo>
                  <a:cubicBezTo>
                    <a:pt x="905" y="1518"/>
                    <a:pt x="965" y="1494"/>
                    <a:pt x="1010" y="1446"/>
                  </a:cubicBezTo>
                  <a:lnTo>
                    <a:pt x="1010" y="1446"/>
                  </a:lnTo>
                  <a:cubicBezTo>
                    <a:pt x="1003" y="1500"/>
                    <a:pt x="1034" y="1561"/>
                    <a:pt x="1104" y="1561"/>
                  </a:cubicBezTo>
                  <a:cubicBezTo>
                    <a:pt x="1233" y="1561"/>
                    <a:pt x="1230" y="1362"/>
                    <a:pt x="1103" y="1362"/>
                  </a:cubicBezTo>
                  <a:cubicBezTo>
                    <a:pt x="1090" y="1362"/>
                    <a:pt x="1077" y="1364"/>
                    <a:pt x="1065" y="1370"/>
                  </a:cubicBezTo>
                  <a:cubicBezTo>
                    <a:pt x="1130" y="1224"/>
                    <a:pt x="1004" y="1050"/>
                    <a:pt x="846" y="1050"/>
                  </a:cubicBezTo>
                  <a:cubicBezTo>
                    <a:pt x="846" y="1050"/>
                    <a:pt x="845" y="1050"/>
                    <a:pt x="845" y="1050"/>
                  </a:cubicBezTo>
                  <a:cubicBezTo>
                    <a:pt x="821" y="1050"/>
                    <a:pt x="798" y="1054"/>
                    <a:pt x="776" y="1062"/>
                  </a:cubicBezTo>
                  <a:cubicBezTo>
                    <a:pt x="781" y="969"/>
                    <a:pt x="739" y="874"/>
                    <a:pt x="651" y="832"/>
                  </a:cubicBezTo>
                  <a:cubicBezTo>
                    <a:pt x="640" y="813"/>
                    <a:pt x="628" y="795"/>
                    <a:pt x="614" y="779"/>
                  </a:cubicBezTo>
                  <a:cubicBezTo>
                    <a:pt x="629" y="765"/>
                    <a:pt x="644" y="748"/>
                    <a:pt x="654" y="730"/>
                  </a:cubicBezTo>
                  <a:cubicBezTo>
                    <a:pt x="697" y="654"/>
                    <a:pt x="691" y="540"/>
                    <a:pt x="629" y="473"/>
                  </a:cubicBezTo>
                  <a:cubicBezTo>
                    <a:pt x="758" y="437"/>
                    <a:pt x="744" y="217"/>
                    <a:pt x="589" y="217"/>
                  </a:cubicBezTo>
                  <a:cubicBezTo>
                    <a:pt x="578" y="217"/>
                    <a:pt x="567" y="218"/>
                    <a:pt x="557" y="221"/>
                  </a:cubicBezTo>
                  <a:cubicBezTo>
                    <a:pt x="551" y="109"/>
                    <a:pt x="476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820462" y="2578519"/>
              <a:ext cx="42710" cy="40665"/>
            </a:xfrm>
            <a:custGeom>
              <a:avLst/>
              <a:gdLst/>
              <a:ahLst/>
              <a:cxnLst/>
              <a:rect l="l" t="t" r="r" b="b"/>
              <a:pathLst>
                <a:path w="877" h="835" extrusionOk="0">
                  <a:moveTo>
                    <a:pt x="428" y="1"/>
                  </a:moveTo>
                  <a:cubicBezTo>
                    <a:pt x="41" y="1"/>
                    <a:pt x="1" y="529"/>
                    <a:pt x="297" y="653"/>
                  </a:cubicBezTo>
                  <a:cubicBezTo>
                    <a:pt x="303" y="660"/>
                    <a:pt x="308" y="668"/>
                    <a:pt x="314" y="674"/>
                  </a:cubicBezTo>
                  <a:cubicBezTo>
                    <a:pt x="341" y="710"/>
                    <a:pt x="373" y="743"/>
                    <a:pt x="408" y="772"/>
                  </a:cubicBezTo>
                  <a:cubicBezTo>
                    <a:pt x="463" y="813"/>
                    <a:pt x="530" y="835"/>
                    <a:pt x="600" y="835"/>
                  </a:cubicBezTo>
                  <a:cubicBezTo>
                    <a:pt x="608" y="835"/>
                    <a:pt x="617" y="834"/>
                    <a:pt x="626" y="834"/>
                  </a:cubicBezTo>
                  <a:cubicBezTo>
                    <a:pt x="729" y="827"/>
                    <a:pt x="831" y="762"/>
                    <a:pt x="856" y="655"/>
                  </a:cubicBezTo>
                  <a:cubicBezTo>
                    <a:pt x="877" y="568"/>
                    <a:pt x="877" y="475"/>
                    <a:pt x="829" y="396"/>
                  </a:cubicBezTo>
                  <a:cubicBezTo>
                    <a:pt x="808" y="362"/>
                    <a:pt x="783" y="331"/>
                    <a:pt x="755" y="304"/>
                  </a:cubicBezTo>
                  <a:cubicBezTo>
                    <a:pt x="740" y="147"/>
                    <a:pt x="631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834391" y="2627903"/>
              <a:ext cx="20746" cy="20503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211" y="0"/>
                  </a:moveTo>
                  <a:cubicBezTo>
                    <a:pt x="125" y="0"/>
                    <a:pt x="22" y="58"/>
                    <a:pt x="10" y="151"/>
                  </a:cubicBezTo>
                  <a:lnTo>
                    <a:pt x="9" y="160"/>
                  </a:lnTo>
                  <a:cubicBezTo>
                    <a:pt x="0" y="220"/>
                    <a:pt x="3" y="267"/>
                    <a:pt x="30" y="320"/>
                  </a:cubicBezTo>
                  <a:cubicBezTo>
                    <a:pt x="62" y="375"/>
                    <a:pt x="119" y="412"/>
                    <a:pt x="184" y="418"/>
                  </a:cubicBezTo>
                  <a:cubicBezTo>
                    <a:pt x="193" y="420"/>
                    <a:pt x="203" y="420"/>
                    <a:pt x="212" y="420"/>
                  </a:cubicBezTo>
                  <a:cubicBezTo>
                    <a:pt x="257" y="420"/>
                    <a:pt x="301" y="405"/>
                    <a:pt x="336" y="377"/>
                  </a:cubicBezTo>
                  <a:cubicBezTo>
                    <a:pt x="382" y="340"/>
                    <a:pt x="425" y="275"/>
                    <a:pt x="417" y="212"/>
                  </a:cubicBezTo>
                  <a:lnTo>
                    <a:pt x="414" y="202"/>
                  </a:lnTo>
                  <a:cubicBezTo>
                    <a:pt x="407" y="148"/>
                    <a:pt x="397" y="96"/>
                    <a:pt x="354" y="56"/>
                  </a:cubicBezTo>
                  <a:cubicBezTo>
                    <a:pt x="320" y="26"/>
                    <a:pt x="279" y="7"/>
                    <a:pt x="235" y="2"/>
                  </a:cubicBezTo>
                  <a:cubicBezTo>
                    <a:pt x="227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726711" y="2722384"/>
              <a:ext cx="96621" cy="117172"/>
            </a:xfrm>
            <a:custGeom>
              <a:avLst/>
              <a:gdLst/>
              <a:ahLst/>
              <a:cxnLst/>
              <a:rect l="l" t="t" r="r" b="b"/>
              <a:pathLst>
                <a:path w="1984" h="2406" extrusionOk="0">
                  <a:moveTo>
                    <a:pt x="1583" y="0"/>
                  </a:moveTo>
                  <a:cubicBezTo>
                    <a:pt x="1503" y="3"/>
                    <a:pt x="1433" y="53"/>
                    <a:pt x="1404" y="128"/>
                  </a:cubicBezTo>
                  <a:cubicBezTo>
                    <a:pt x="1384" y="153"/>
                    <a:pt x="1369" y="181"/>
                    <a:pt x="1359" y="211"/>
                  </a:cubicBezTo>
                  <a:cubicBezTo>
                    <a:pt x="1244" y="213"/>
                    <a:pt x="1196" y="316"/>
                    <a:pt x="1214" y="405"/>
                  </a:cubicBezTo>
                  <a:cubicBezTo>
                    <a:pt x="1194" y="401"/>
                    <a:pt x="1173" y="399"/>
                    <a:pt x="1152" y="399"/>
                  </a:cubicBezTo>
                  <a:cubicBezTo>
                    <a:pt x="1058" y="399"/>
                    <a:pt x="966" y="441"/>
                    <a:pt x="920" y="530"/>
                  </a:cubicBezTo>
                  <a:cubicBezTo>
                    <a:pt x="856" y="655"/>
                    <a:pt x="886" y="830"/>
                    <a:pt x="1020" y="899"/>
                  </a:cubicBezTo>
                  <a:lnTo>
                    <a:pt x="1035" y="906"/>
                  </a:lnTo>
                  <a:cubicBezTo>
                    <a:pt x="1045" y="911"/>
                    <a:pt x="1055" y="914"/>
                    <a:pt x="1065" y="918"/>
                  </a:cubicBezTo>
                  <a:cubicBezTo>
                    <a:pt x="1007" y="937"/>
                    <a:pt x="959" y="992"/>
                    <a:pt x="963" y="1056"/>
                  </a:cubicBezTo>
                  <a:cubicBezTo>
                    <a:pt x="963" y="1063"/>
                    <a:pt x="964" y="1069"/>
                    <a:pt x="965" y="1075"/>
                  </a:cubicBezTo>
                  <a:cubicBezTo>
                    <a:pt x="906" y="1077"/>
                    <a:pt x="825" y="1108"/>
                    <a:pt x="788" y="1154"/>
                  </a:cubicBezTo>
                  <a:lnTo>
                    <a:pt x="769" y="1177"/>
                  </a:lnTo>
                  <a:cubicBezTo>
                    <a:pt x="708" y="1252"/>
                    <a:pt x="669" y="1346"/>
                    <a:pt x="701" y="1444"/>
                  </a:cubicBezTo>
                  <a:cubicBezTo>
                    <a:pt x="706" y="1457"/>
                    <a:pt x="712" y="1471"/>
                    <a:pt x="718" y="1483"/>
                  </a:cubicBezTo>
                  <a:cubicBezTo>
                    <a:pt x="678" y="1458"/>
                    <a:pt x="630" y="1444"/>
                    <a:pt x="582" y="1444"/>
                  </a:cubicBezTo>
                  <a:cubicBezTo>
                    <a:pt x="580" y="1444"/>
                    <a:pt x="578" y="1444"/>
                    <a:pt x="576" y="1444"/>
                  </a:cubicBezTo>
                  <a:cubicBezTo>
                    <a:pt x="557" y="1444"/>
                    <a:pt x="539" y="1446"/>
                    <a:pt x="520" y="1450"/>
                  </a:cubicBezTo>
                  <a:cubicBezTo>
                    <a:pt x="518" y="1377"/>
                    <a:pt x="470" y="1307"/>
                    <a:pt x="377" y="1307"/>
                  </a:cubicBezTo>
                  <a:cubicBezTo>
                    <a:pt x="201" y="1307"/>
                    <a:pt x="191" y="1561"/>
                    <a:pt x="342" y="1598"/>
                  </a:cubicBezTo>
                  <a:cubicBezTo>
                    <a:pt x="307" y="1684"/>
                    <a:pt x="315" y="1784"/>
                    <a:pt x="364" y="1865"/>
                  </a:cubicBezTo>
                  <a:cubicBezTo>
                    <a:pt x="362" y="1869"/>
                    <a:pt x="362" y="1874"/>
                    <a:pt x="360" y="1877"/>
                  </a:cubicBezTo>
                  <a:cubicBezTo>
                    <a:pt x="354" y="1877"/>
                    <a:pt x="348" y="1876"/>
                    <a:pt x="340" y="1876"/>
                  </a:cubicBezTo>
                  <a:cubicBezTo>
                    <a:pt x="0" y="1876"/>
                    <a:pt x="4" y="2406"/>
                    <a:pt x="345" y="2406"/>
                  </a:cubicBezTo>
                  <a:cubicBezTo>
                    <a:pt x="543" y="2406"/>
                    <a:pt x="624" y="2228"/>
                    <a:pt x="592" y="2078"/>
                  </a:cubicBezTo>
                  <a:cubicBezTo>
                    <a:pt x="640" y="2056"/>
                    <a:pt x="676" y="2012"/>
                    <a:pt x="688" y="1958"/>
                  </a:cubicBezTo>
                  <a:cubicBezTo>
                    <a:pt x="828" y="1899"/>
                    <a:pt x="868" y="1724"/>
                    <a:pt x="811" y="1594"/>
                  </a:cubicBezTo>
                  <a:lnTo>
                    <a:pt x="811" y="1594"/>
                  </a:lnTo>
                  <a:cubicBezTo>
                    <a:pt x="817" y="1599"/>
                    <a:pt x="822" y="1602"/>
                    <a:pt x="828" y="1606"/>
                  </a:cubicBezTo>
                  <a:cubicBezTo>
                    <a:pt x="869" y="1630"/>
                    <a:pt x="914" y="1641"/>
                    <a:pt x="959" y="1641"/>
                  </a:cubicBezTo>
                  <a:cubicBezTo>
                    <a:pt x="1074" y="1641"/>
                    <a:pt x="1186" y="1569"/>
                    <a:pt x="1222" y="1454"/>
                  </a:cubicBezTo>
                  <a:lnTo>
                    <a:pt x="1222" y="1454"/>
                  </a:lnTo>
                  <a:cubicBezTo>
                    <a:pt x="1221" y="1460"/>
                    <a:pt x="1220" y="1465"/>
                    <a:pt x="1220" y="1471"/>
                  </a:cubicBezTo>
                  <a:cubicBezTo>
                    <a:pt x="1220" y="1480"/>
                    <a:pt x="1219" y="1487"/>
                    <a:pt x="1216" y="1495"/>
                  </a:cubicBezTo>
                  <a:cubicBezTo>
                    <a:pt x="1206" y="1539"/>
                    <a:pt x="1228" y="1584"/>
                    <a:pt x="1270" y="1602"/>
                  </a:cubicBezTo>
                  <a:cubicBezTo>
                    <a:pt x="1281" y="1607"/>
                    <a:pt x="1293" y="1609"/>
                    <a:pt x="1305" y="1609"/>
                  </a:cubicBezTo>
                  <a:cubicBezTo>
                    <a:pt x="1337" y="1609"/>
                    <a:pt x="1368" y="1594"/>
                    <a:pt x="1383" y="1564"/>
                  </a:cubicBezTo>
                  <a:cubicBezTo>
                    <a:pt x="1390" y="1549"/>
                    <a:pt x="1398" y="1534"/>
                    <a:pt x="1408" y="1520"/>
                  </a:cubicBezTo>
                  <a:cubicBezTo>
                    <a:pt x="1447" y="1467"/>
                    <a:pt x="1404" y="1388"/>
                    <a:pt x="1346" y="1373"/>
                  </a:cubicBezTo>
                  <a:cubicBezTo>
                    <a:pt x="1338" y="1371"/>
                    <a:pt x="1330" y="1370"/>
                    <a:pt x="1322" y="1370"/>
                  </a:cubicBezTo>
                  <a:cubicBezTo>
                    <a:pt x="1284" y="1370"/>
                    <a:pt x="1247" y="1392"/>
                    <a:pt x="1231" y="1427"/>
                  </a:cubicBezTo>
                  <a:cubicBezTo>
                    <a:pt x="1232" y="1421"/>
                    <a:pt x="1234" y="1415"/>
                    <a:pt x="1235" y="1410"/>
                  </a:cubicBezTo>
                  <a:cubicBezTo>
                    <a:pt x="1254" y="1327"/>
                    <a:pt x="1237" y="1242"/>
                    <a:pt x="1185" y="1175"/>
                  </a:cubicBezTo>
                  <a:cubicBezTo>
                    <a:pt x="1227" y="1149"/>
                    <a:pt x="1252" y="1102"/>
                    <a:pt x="1251" y="1054"/>
                  </a:cubicBezTo>
                  <a:cubicBezTo>
                    <a:pt x="1249" y="1008"/>
                    <a:pt x="1226" y="966"/>
                    <a:pt x="1189" y="938"/>
                  </a:cubicBezTo>
                  <a:cubicBezTo>
                    <a:pt x="1277" y="933"/>
                    <a:pt x="1360" y="891"/>
                    <a:pt x="1404" y="806"/>
                  </a:cubicBezTo>
                  <a:cubicBezTo>
                    <a:pt x="1450" y="717"/>
                    <a:pt x="1447" y="611"/>
                    <a:pt x="1397" y="525"/>
                  </a:cubicBezTo>
                  <a:lnTo>
                    <a:pt x="1407" y="523"/>
                  </a:lnTo>
                  <a:cubicBezTo>
                    <a:pt x="1434" y="570"/>
                    <a:pt x="1472" y="611"/>
                    <a:pt x="1520" y="638"/>
                  </a:cubicBezTo>
                  <a:cubicBezTo>
                    <a:pt x="1564" y="663"/>
                    <a:pt x="1612" y="676"/>
                    <a:pt x="1661" y="676"/>
                  </a:cubicBezTo>
                  <a:cubicBezTo>
                    <a:pt x="1712" y="676"/>
                    <a:pt x="1762" y="663"/>
                    <a:pt x="1808" y="636"/>
                  </a:cubicBezTo>
                  <a:cubicBezTo>
                    <a:pt x="1983" y="532"/>
                    <a:pt x="1984" y="290"/>
                    <a:pt x="1834" y="168"/>
                  </a:cubicBezTo>
                  <a:cubicBezTo>
                    <a:pt x="1829" y="161"/>
                    <a:pt x="1825" y="155"/>
                    <a:pt x="1821" y="148"/>
                  </a:cubicBezTo>
                  <a:cubicBezTo>
                    <a:pt x="1795" y="105"/>
                    <a:pt x="1757" y="72"/>
                    <a:pt x="1711" y="52"/>
                  </a:cubicBezTo>
                  <a:cubicBezTo>
                    <a:pt x="1677" y="18"/>
                    <a:pt x="163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630768" y="2844576"/>
              <a:ext cx="84494" cy="76849"/>
            </a:xfrm>
            <a:custGeom>
              <a:avLst/>
              <a:gdLst/>
              <a:ahLst/>
              <a:cxnLst/>
              <a:rect l="l" t="t" r="r" b="b"/>
              <a:pathLst>
                <a:path w="1735" h="1578" extrusionOk="0">
                  <a:moveTo>
                    <a:pt x="892" y="756"/>
                  </a:moveTo>
                  <a:lnTo>
                    <a:pt x="892" y="756"/>
                  </a:lnTo>
                  <a:cubicBezTo>
                    <a:pt x="925" y="769"/>
                    <a:pt x="960" y="777"/>
                    <a:pt x="995" y="780"/>
                  </a:cubicBezTo>
                  <a:cubicBezTo>
                    <a:pt x="992" y="798"/>
                    <a:pt x="989" y="815"/>
                    <a:pt x="987" y="833"/>
                  </a:cubicBezTo>
                  <a:lnTo>
                    <a:pt x="986" y="855"/>
                  </a:lnTo>
                  <a:cubicBezTo>
                    <a:pt x="984" y="870"/>
                    <a:pt x="985" y="886"/>
                    <a:pt x="988" y="901"/>
                  </a:cubicBezTo>
                  <a:cubicBezTo>
                    <a:pt x="985" y="899"/>
                    <a:pt x="982" y="898"/>
                    <a:pt x="979" y="896"/>
                  </a:cubicBezTo>
                  <a:cubicBezTo>
                    <a:pt x="963" y="888"/>
                    <a:pt x="948" y="881"/>
                    <a:pt x="932" y="875"/>
                  </a:cubicBezTo>
                  <a:cubicBezTo>
                    <a:pt x="932" y="832"/>
                    <a:pt x="918" y="789"/>
                    <a:pt x="892" y="756"/>
                  </a:cubicBezTo>
                  <a:close/>
                  <a:moveTo>
                    <a:pt x="820" y="0"/>
                  </a:moveTo>
                  <a:cubicBezTo>
                    <a:pt x="744" y="0"/>
                    <a:pt x="673" y="68"/>
                    <a:pt x="678" y="145"/>
                  </a:cubicBezTo>
                  <a:cubicBezTo>
                    <a:pt x="679" y="194"/>
                    <a:pt x="704" y="238"/>
                    <a:pt x="743" y="264"/>
                  </a:cubicBezTo>
                  <a:cubicBezTo>
                    <a:pt x="668" y="405"/>
                    <a:pt x="693" y="599"/>
                    <a:pt x="815" y="706"/>
                  </a:cubicBezTo>
                  <a:cubicBezTo>
                    <a:pt x="798" y="701"/>
                    <a:pt x="780" y="699"/>
                    <a:pt x="763" y="699"/>
                  </a:cubicBezTo>
                  <a:lnTo>
                    <a:pt x="761" y="699"/>
                  </a:lnTo>
                  <a:cubicBezTo>
                    <a:pt x="699" y="627"/>
                    <a:pt x="610" y="586"/>
                    <a:pt x="516" y="586"/>
                  </a:cubicBezTo>
                  <a:cubicBezTo>
                    <a:pt x="405" y="586"/>
                    <a:pt x="300" y="650"/>
                    <a:pt x="240" y="742"/>
                  </a:cubicBezTo>
                  <a:cubicBezTo>
                    <a:pt x="215" y="716"/>
                    <a:pt x="182" y="704"/>
                    <a:pt x="151" y="704"/>
                  </a:cubicBezTo>
                  <a:cubicBezTo>
                    <a:pt x="102" y="704"/>
                    <a:pt x="55" y="732"/>
                    <a:pt x="35" y="782"/>
                  </a:cubicBezTo>
                  <a:cubicBezTo>
                    <a:pt x="1" y="865"/>
                    <a:pt x="62" y="955"/>
                    <a:pt x="150" y="955"/>
                  </a:cubicBezTo>
                  <a:cubicBezTo>
                    <a:pt x="150" y="955"/>
                    <a:pt x="151" y="955"/>
                    <a:pt x="152" y="955"/>
                  </a:cubicBezTo>
                  <a:cubicBezTo>
                    <a:pt x="166" y="955"/>
                    <a:pt x="180" y="952"/>
                    <a:pt x="193" y="946"/>
                  </a:cubicBezTo>
                  <a:cubicBezTo>
                    <a:pt x="212" y="1092"/>
                    <a:pt x="315" y="1211"/>
                    <a:pt x="456" y="1238"/>
                  </a:cubicBezTo>
                  <a:cubicBezTo>
                    <a:pt x="459" y="1295"/>
                    <a:pt x="477" y="1351"/>
                    <a:pt x="505" y="1400"/>
                  </a:cubicBezTo>
                  <a:cubicBezTo>
                    <a:pt x="537" y="1453"/>
                    <a:pt x="581" y="1496"/>
                    <a:pt x="635" y="1527"/>
                  </a:cubicBezTo>
                  <a:cubicBezTo>
                    <a:pt x="689" y="1558"/>
                    <a:pt x="748" y="1575"/>
                    <a:pt x="810" y="1575"/>
                  </a:cubicBezTo>
                  <a:cubicBezTo>
                    <a:pt x="813" y="1575"/>
                    <a:pt x="815" y="1575"/>
                    <a:pt x="817" y="1575"/>
                  </a:cubicBezTo>
                  <a:lnTo>
                    <a:pt x="845" y="1577"/>
                  </a:lnTo>
                  <a:lnTo>
                    <a:pt x="937" y="1564"/>
                  </a:lnTo>
                  <a:lnTo>
                    <a:pt x="1019" y="1528"/>
                  </a:lnTo>
                  <a:cubicBezTo>
                    <a:pt x="1083" y="1490"/>
                    <a:pt x="1132" y="1431"/>
                    <a:pt x="1160" y="1362"/>
                  </a:cubicBezTo>
                  <a:cubicBezTo>
                    <a:pt x="1162" y="1356"/>
                    <a:pt x="1164" y="1349"/>
                    <a:pt x="1167" y="1343"/>
                  </a:cubicBezTo>
                  <a:cubicBezTo>
                    <a:pt x="1236" y="1319"/>
                    <a:pt x="1241" y="1216"/>
                    <a:pt x="1181" y="1180"/>
                  </a:cubicBezTo>
                  <a:cubicBezTo>
                    <a:pt x="1175" y="1144"/>
                    <a:pt x="1163" y="1108"/>
                    <a:pt x="1147" y="1075"/>
                  </a:cubicBezTo>
                  <a:lnTo>
                    <a:pt x="1147" y="1075"/>
                  </a:lnTo>
                  <a:cubicBezTo>
                    <a:pt x="1174" y="1083"/>
                    <a:pt x="1203" y="1088"/>
                    <a:pt x="1232" y="1088"/>
                  </a:cubicBezTo>
                  <a:cubicBezTo>
                    <a:pt x="1251" y="1088"/>
                    <a:pt x="1270" y="1086"/>
                    <a:pt x="1289" y="1082"/>
                  </a:cubicBezTo>
                  <a:lnTo>
                    <a:pt x="1316" y="1078"/>
                  </a:lnTo>
                  <a:cubicBezTo>
                    <a:pt x="1354" y="1072"/>
                    <a:pt x="1401" y="1038"/>
                    <a:pt x="1427" y="1012"/>
                  </a:cubicBezTo>
                  <a:cubicBezTo>
                    <a:pt x="1433" y="1005"/>
                    <a:pt x="1439" y="999"/>
                    <a:pt x="1445" y="992"/>
                  </a:cubicBezTo>
                  <a:cubicBezTo>
                    <a:pt x="1451" y="1008"/>
                    <a:pt x="1461" y="1022"/>
                    <a:pt x="1474" y="1036"/>
                  </a:cubicBezTo>
                  <a:cubicBezTo>
                    <a:pt x="1500" y="1062"/>
                    <a:pt x="1530" y="1071"/>
                    <a:pt x="1563" y="1071"/>
                  </a:cubicBezTo>
                  <a:cubicBezTo>
                    <a:pt x="1575" y="1071"/>
                    <a:pt x="1587" y="1070"/>
                    <a:pt x="1599" y="1068"/>
                  </a:cubicBezTo>
                  <a:lnTo>
                    <a:pt x="1613" y="1065"/>
                  </a:lnTo>
                  <a:cubicBezTo>
                    <a:pt x="1734" y="1047"/>
                    <a:pt x="1731" y="839"/>
                    <a:pt x="1611" y="821"/>
                  </a:cubicBezTo>
                  <a:lnTo>
                    <a:pt x="1596" y="820"/>
                  </a:lnTo>
                  <a:cubicBezTo>
                    <a:pt x="1588" y="819"/>
                    <a:pt x="1580" y="818"/>
                    <a:pt x="1572" y="818"/>
                  </a:cubicBezTo>
                  <a:cubicBezTo>
                    <a:pt x="1548" y="818"/>
                    <a:pt x="1523" y="824"/>
                    <a:pt x="1501" y="836"/>
                  </a:cubicBezTo>
                  <a:cubicBezTo>
                    <a:pt x="1501" y="755"/>
                    <a:pt x="1463" y="677"/>
                    <a:pt x="1399" y="629"/>
                  </a:cubicBezTo>
                  <a:cubicBezTo>
                    <a:pt x="1377" y="613"/>
                    <a:pt x="1352" y="600"/>
                    <a:pt x="1327" y="592"/>
                  </a:cubicBezTo>
                  <a:cubicBezTo>
                    <a:pt x="1411" y="391"/>
                    <a:pt x="1310" y="105"/>
                    <a:pt x="1025" y="105"/>
                  </a:cubicBezTo>
                  <a:cubicBezTo>
                    <a:pt x="1004" y="105"/>
                    <a:pt x="982" y="107"/>
                    <a:pt x="961" y="111"/>
                  </a:cubicBezTo>
                  <a:cubicBezTo>
                    <a:pt x="945" y="47"/>
                    <a:pt x="887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1580118" y="2915145"/>
              <a:ext cx="80793" cy="63943"/>
            </a:xfrm>
            <a:custGeom>
              <a:avLst/>
              <a:gdLst/>
              <a:ahLst/>
              <a:cxnLst/>
              <a:rect l="l" t="t" r="r" b="b"/>
              <a:pathLst>
                <a:path w="1659" h="1313" extrusionOk="0">
                  <a:moveTo>
                    <a:pt x="1295" y="1"/>
                  </a:moveTo>
                  <a:cubicBezTo>
                    <a:pt x="1148" y="1"/>
                    <a:pt x="1062" y="96"/>
                    <a:pt x="1037" y="208"/>
                  </a:cubicBezTo>
                  <a:cubicBezTo>
                    <a:pt x="1006" y="104"/>
                    <a:pt x="911" y="33"/>
                    <a:pt x="804" y="33"/>
                  </a:cubicBezTo>
                  <a:cubicBezTo>
                    <a:pt x="674" y="33"/>
                    <a:pt x="551" y="150"/>
                    <a:pt x="558" y="282"/>
                  </a:cubicBezTo>
                  <a:cubicBezTo>
                    <a:pt x="562" y="333"/>
                    <a:pt x="579" y="383"/>
                    <a:pt x="610" y="424"/>
                  </a:cubicBezTo>
                  <a:cubicBezTo>
                    <a:pt x="589" y="480"/>
                    <a:pt x="586" y="540"/>
                    <a:pt x="598" y="598"/>
                  </a:cubicBezTo>
                  <a:cubicBezTo>
                    <a:pt x="548" y="573"/>
                    <a:pt x="493" y="560"/>
                    <a:pt x="438" y="560"/>
                  </a:cubicBezTo>
                  <a:cubicBezTo>
                    <a:pt x="0" y="560"/>
                    <a:pt x="7" y="1240"/>
                    <a:pt x="444" y="1240"/>
                  </a:cubicBezTo>
                  <a:cubicBezTo>
                    <a:pt x="456" y="1240"/>
                    <a:pt x="466" y="1238"/>
                    <a:pt x="476" y="1237"/>
                  </a:cubicBezTo>
                  <a:cubicBezTo>
                    <a:pt x="494" y="1247"/>
                    <a:pt x="514" y="1254"/>
                    <a:pt x="533" y="1260"/>
                  </a:cubicBezTo>
                  <a:cubicBezTo>
                    <a:pt x="614" y="1282"/>
                    <a:pt x="691" y="1305"/>
                    <a:pt x="775" y="1312"/>
                  </a:cubicBezTo>
                  <a:lnTo>
                    <a:pt x="854" y="1300"/>
                  </a:lnTo>
                  <a:cubicBezTo>
                    <a:pt x="891" y="1292"/>
                    <a:pt x="925" y="1273"/>
                    <a:pt x="954" y="1247"/>
                  </a:cubicBezTo>
                  <a:cubicBezTo>
                    <a:pt x="1001" y="1210"/>
                    <a:pt x="1044" y="1155"/>
                    <a:pt x="1057" y="1093"/>
                  </a:cubicBezTo>
                  <a:cubicBezTo>
                    <a:pt x="1081" y="990"/>
                    <a:pt x="1050" y="881"/>
                    <a:pt x="974" y="808"/>
                  </a:cubicBezTo>
                  <a:cubicBezTo>
                    <a:pt x="1099" y="762"/>
                    <a:pt x="1156" y="635"/>
                    <a:pt x="1146" y="512"/>
                  </a:cubicBezTo>
                  <a:lnTo>
                    <a:pt x="1146" y="512"/>
                  </a:lnTo>
                  <a:cubicBezTo>
                    <a:pt x="1190" y="542"/>
                    <a:pt x="1241" y="558"/>
                    <a:pt x="1294" y="558"/>
                  </a:cubicBezTo>
                  <a:cubicBezTo>
                    <a:pt x="1296" y="558"/>
                    <a:pt x="1298" y="558"/>
                    <a:pt x="1300" y="558"/>
                  </a:cubicBezTo>
                  <a:cubicBezTo>
                    <a:pt x="1658" y="558"/>
                    <a:pt x="1653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1476627" y="2990632"/>
              <a:ext cx="64333" cy="36379"/>
            </a:xfrm>
            <a:custGeom>
              <a:avLst/>
              <a:gdLst/>
              <a:ahLst/>
              <a:cxnLst/>
              <a:rect l="l" t="t" r="r" b="b"/>
              <a:pathLst>
                <a:path w="1321" h="747" extrusionOk="0">
                  <a:moveTo>
                    <a:pt x="812" y="1"/>
                  </a:moveTo>
                  <a:cubicBezTo>
                    <a:pt x="780" y="1"/>
                    <a:pt x="749" y="5"/>
                    <a:pt x="725" y="12"/>
                  </a:cubicBezTo>
                  <a:cubicBezTo>
                    <a:pt x="657" y="32"/>
                    <a:pt x="598" y="74"/>
                    <a:pt x="557" y="131"/>
                  </a:cubicBezTo>
                  <a:cubicBezTo>
                    <a:pt x="499" y="48"/>
                    <a:pt x="408" y="4"/>
                    <a:pt x="316" y="4"/>
                  </a:cubicBezTo>
                  <a:cubicBezTo>
                    <a:pt x="242" y="4"/>
                    <a:pt x="169" y="32"/>
                    <a:pt x="112" y="88"/>
                  </a:cubicBezTo>
                  <a:cubicBezTo>
                    <a:pt x="46" y="155"/>
                    <a:pt x="1" y="279"/>
                    <a:pt x="39" y="370"/>
                  </a:cubicBezTo>
                  <a:lnTo>
                    <a:pt x="44" y="380"/>
                  </a:lnTo>
                  <a:cubicBezTo>
                    <a:pt x="64" y="426"/>
                    <a:pt x="82" y="470"/>
                    <a:pt x="119" y="506"/>
                  </a:cubicBezTo>
                  <a:cubicBezTo>
                    <a:pt x="163" y="549"/>
                    <a:pt x="220" y="575"/>
                    <a:pt x="282" y="582"/>
                  </a:cubicBezTo>
                  <a:cubicBezTo>
                    <a:pt x="294" y="584"/>
                    <a:pt x="307" y="585"/>
                    <a:pt x="320" y="585"/>
                  </a:cubicBezTo>
                  <a:cubicBezTo>
                    <a:pt x="357" y="585"/>
                    <a:pt x="395" y="577"/>
                    <a:pt x="429" y="562"/>
                  </a:cubicBezTo>
                  <a:cubicBezTo>
                    <a:pt x="473" y="543"/>
                    <a:pt x="513" y="514"/>
                    <a:pt x="544" y="478"/>
                  </a:cubicBezTo>
                  <a:cubicBezTo>
                    <a:pt x="571" y="522"/>
                    <a:pt x="609" y="558"/>
                    <a:pt x="654" y="585"/>
                  </a:cubicBezTo>
                  <a:lnTo>
                    <a:pt x="740" y="649"/>
                  </a:lnTo>
                  <a:cubicBezTo>
                    <a:pt x="777" y="676"/>
                    <a:pt x="832" y="688"/>
                    <a:pt x="885" y="689"/>
                  </a:cubicBezTo>
                  <a:cubicBezTo>
                    <a:pt x="929" y="726"/>
                    <a:pt x="986" y="747"/>
                    <a:pt x="1043" y="747"/>
                  </a:cubicBezTo>
                  <a:cubicBezTo>
                    <a:pt x="1045" y="747"/>
                    <a:pt x="1047" y="747"/>
                    <a:pt x="1048" y="746"/>
                  </a:cubicBezTo>
                  <a:cubicBezTo>
                    <a:pt x="1122" y="743"/>
                    <a:pt x="1176" y="714"/>
                    <a:pt x="1233" y="668"/>
                  </a:cubicBezTo>
                  <a:lnTo>
                    <a:pt x="1245" y="658"/>
                  </a:lnTo>
                  <a:cubicBezTo>
                    <a:pt x="1293" y="619"/>
                    <a:pt x="1321" y="531"/>
                    <a:pt x="1320" y="472"/>
                  </a:cubicBezTo>
                  <a:cubicBezTo>
                    <a:pt x="1320" y="407"/>
                    <a:pt x="1290" y="330"/>
                    <a:pt x="1241" y="286"/>
                  </a:cubicBezTo>
                  <a:cubicBezTo>
                    <a:pt x="1221" y="268"/>
                    <a:pt x="1199" y="254"/>
                    <a:pt x="1176" y="243"/>
                  </a:cubicBezTo>
                  <a:lnTo>
                    <a:pt x="1165" y="217"/>
                  </a:lnTo>
                  <a:cubicBezTo>
                    <a:pt x="1138" y="170"/>
                    <a:pt x="1098" y="132"/>
                    <a:pt x="1052" y="106"/>
                  </a:cubicBezTo>
                  <a:lnTo>
                    <a:pt x="966" y="42"/>
                  </a:lnTo>
                  <a:cubicBezTo>
                    <a:pt x="928" y="13"/>
                    <a:pt x="868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1523088" y="2965015"/>
              <a:ext cx="34577" cy="26590"/>
            </a:xfrm>
            <a:custGeom>
              <a:avLst/>
              <a:gdLst/>
              <a:ahLst/>
              <a:cxnLst/>
              <a:rect l="l" t="t" r="r" b="b"/>
              <a:pathLst>
                <a:path w="710" h="546" extrusionOk="0">
                  <a:moveTo>
                    <a:pt x="162" y="0"/>
                  </a:moveTo>
                  <a:cubicBezTo>
                    <a:pt x="0" y="0"/>
                    <a:pt x="3" y="251"/>
                    <a:pt x="164" y="251"/>
                  </a:cubicBezTo>
                  <a:cubicBezTo>
                    <a:pt x="166" y="251"/>
                    <a:pt x="168" y="252"/>
                    <a:pt x="170" y="252"/>
                  </a:cubicBezTo>
                  <a:cubicBezTo>
                    <a:pt x="188" y="252"/>
                    <a:pt x="208" y="246"/>
                    <a:pt x="224" y="237"/>
                  </a:cubicBezTo>
                  <a:lnTo>
                    <a:pt x="224" y="237"/>
                  </a:lnTo>
                  <a:cubicBezTo>
                    <a:pt x="224" y="239"/>
                    <a:pt x="223" y="241"/>
                    <a:pt x="223" y="243"/>
                  </a:cubicBezTo>
                  <a:cubicBezTo>
                    <a:pt x="222" y="247"/>
                    <a:pt x="220" y="251"/>
                    <a:pt x="220" y="256"/>
                  </a:cubicBezTo>
                  <a:cubicBezTo>
                    <a:pt x="204" y="338"/>
                    <a:pt x="220" y="419"/>
                    <a:pt x="282" y="481"/>
                  </a:cubicBezTo>
                  <a:cubicBezTo>
                    <a:pt x="327" y="527"/>
                    <a:pt x="384" y="546"/>
                    <a:pt x="444" y="546"/>
                  </a:cubicBezTo>
                  <a:cubicBezTo>
                    <a:pt x="465" y="546"/>
                    <a:pt x="487" y="544"/>
                    <a:pt x="508" y="539"/>
                  </a:cubicBezTo>
                  <a:lnTo>
                    <a:pt x="522" y="537"/>
                  </a:lnTo>
                  <a:cubicBezTo>
                    <a:pt x="601" y="522"/>
                    <a:pt x="668" y="442"/>
                    <a:pt x="688" y="367"/>
                  </a:cubicBezTo>
                  <a:cubicBezTo>
                    <a:pt x="710" y="283"/>
                    <a:pt x="686" y="194"/>
                    <a:pt x="625" y="132"/>
                  </a:cubicBezTo>
                  <a:cubicBezTo>
                    <a:pt x="580" y="88"/>
                    <a:pt x="517" y="67"/>
                    <a:pt x="455" y="67"/>
                  </a:cubicBezTo>
                  <a:cubicBezTo>
                    <a:pt x="392" y="67"/>
                    <a:pt x="330" y="89"/>
                    <a:pt x="285" y="131"/>
                  </a:cubicBezTo>
                  <a:cubicBezTo>
                    <a:pt x="286" y="67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1433185" y="3011038"/>
              <a:ext cx="42028" cy="37548"/>
            </a:xfrm>
            <a:custGeom>
              <a:avLst/>
              <a:gdLst/>
              <a:ahLst/>
              <a:cxnLst/>
              <a:rect l="l" t="t" r="r" b="b"/>
              <a:pathLst>
                <a:path w="863" h="771" extrusionOk="0">
                  <a:moveTo>
                    <a:pt x="586" y="0"/>
                  </a:moveTo>
                  <a:cubicBezTo>
                    <a:pt x="554" y="0"/>
                    <a:pt x="521" y="7"/>
                    <a:pt x="487" y="22"/>
                  </a:cubicBezTo>
                  <a:cubicBezTo>
                    <a:pt x="397" y="61"/>
                    <a:pt x="324" y="157"/>
                    <a:pt x="330" y="260"/>
                  </a:cubicBezTo>
                  <a:cubicBezTo>
                    <a:pt x="330" y="263"/>
                    <a:pt x="331" y="266"/>
                    <a:pt x="331" y="269"/>
                  </a:cubicBezTo>
                  <a:cubicBezTo>
                    <a:pt x="319" y="282"/>
                    <a:pt x="309" y="297"/>
                    <a:pt x="299" y="311"/>
                  </a:cubicBezTo>
                  <a:cubicBezTo>
                    <a:pt x="293" y="322"/>
                    <a:pt x="287" y="331"/>
                    <a:pt x="281" y="341"/>
                  </a:cubicBezTo>
                  <a:cubicBezTo>
                    <a:pt x="267" y="338"/>
                    <a:pt x="253" y="337"/>
                    <a:pt x="238" y="337"/>
                  </a:cubicBezTo>
                  <a:cubicBezTo>
                    <a:pt x="0" y="337"/>
                    <a:pt x="3" y="706"/>
                    <a:pt x="241" y="706"/>
                  </a:cubicBezTo>
                  <a:cubicBezTo>
                    <a:pt x="252" y="706"/>
                    <a:pt x="262" y="705"/>
                    <a:pt x="273" y="702"/>
                  </a:cubicBezTo>
                  <a:cubicBezTo>
                    <a:pt x="287" y="718"/>
                    <a:pt x="304" y="731"/>
                    <a:pt x="322" y="742"/>
                  </a:cubicBezTo>
                  <a:cubicBezTo>
                    <a:pt x="358" y="761"/>
                    <a:pt x="398" y="771"/>
                    <a:pt x="437" y="771"/>
                  </a:cubicBezTo>
                  <a:cubicBezTo>
                    <a:pt x="519" y="771"/>
                    <a:pt x="599" y="729"/>
                    <a:pt x="644" y="654"/>
                  </a:cubicBezTo>
                  <a:lnTo>
                    <a:pt x="709" y="546"/>
                  </a:lnTo>
                  <a:cubicBezTo>
                    <a:pt x="722" y="523"/>
                    <a:pt x="731" y="496"/>
                    <a:pt x="735" y="469"/>
                  </a:cubicBezTo>
                  <a:cubicBezTo>
                    <a:pt x="748" y="461"/>
                    <a:pt x="761" y="451"/>
                    <a:pt x="774" y="439"/>
                  </a:cubicBezTo>
                  <a:lnTo>
                    <a:pt x="791" y="427"/>
                  </a:lnTo>
                  <a:cubicBezTo>
                    <a:pt x="833" y="393"/>
                    <a:pt x="862" y="308"/>
                    <a:pt x="860" y="256"/>
                  </a:cubicBezTo>
                  <a:cubicBezTo>
                    <a:pt x="856" y="197"/>
                    <a:pt x="837" y="124"/>
                    <a:pt x="787" y="86"/>
                  </a:cubicBezTo>
                  <a:lnTo>
                    <a:pt x="772" y="73"/>
                  </a:lnTo>
                  <a:cubicBezTo>
                    <a:pt x="715" y="28"/>
                    <a:pt x="652" y="0"/>
                    <a:pt x="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1244514" y="3003441"/>
              <a:ext cx="194654" cy="125256"/>
            </a:xfrm>
            <a:custGeom>
              <a:avLst/>
              <a:gdLst/>
              <a:ahLst/>
              <a:cxnLst/>
              <a:rect l="l" t="t" r="r" b="b"/>
              <a:pathLst>
                <a:path w="3997" h="2572" extrusionOk="0">
                  <a:moveTo>
                    <a:pt x="2916" y="1"/>
                  </a:moveTo>
                  <a:cubicBezTo>
                    <a:pt x="2798" y="1"/>
                    <a:pt x="2685" y="62"/>
                    <a:pt x="2621" y="168"/>
                  </a:cubicBezTo>
                  <a:cubicBezTo>
                    <a:pt x="2550" y="293"/>
                    <a:pt x="2568" y="478"/>
                    <a:pt x="2677" y="576"/>
                  </a:cubicBezTo>
                  <a:cubicBezTo>
                    <a:pt x="2714" y="610"/>
                    <a:pt x="2756" y="635"/>
                    <a:pt x="2802" y="651"/>
                  </a:cubicBezTo>
                  <a:cubicBezTo>
                    <a:pt x="2768" y="685"/>
                    <a:pt x="2743" y="726"/>
                    <a:pt x="2731" y="774"/>
                  </a:cubicBezTo>
                  <a:cubicBezTo>
                    <a:pt x="2705" y="885"/>
                    <a:pt x="2745" y="1000"/>
                    <a:pt x="2835" y="1069"/>
                  </a:cubicBezTo>
                  <a:cubicBezTo>
                    <a:pt x="2832" y="1081"/>
                    <a:pt x="2829" y="1092"/>
                    <a:pt x="2827" y="1104"/>
                  </a:cubicBezTo>
                  <a:cubicBezTo>
                    <a:pt x="2821" y="1104"/>
                    <a:pt x="2818" y="1102"/>
                    <a:pt x="2812" y="1102"/>
                  </a:cubicBezTo>
                  <a:cubicBezTo>
                    <a:pt x="2582" y="1102"/>
                    <a:pt x="2476" y="1290"/>
                    <a:pt x="2489" y="1469"/>
                  </a:cubicBezTo>
                  <a:cubicBezTo>
                    <a:pt x="2486" y="1464"/>
                    <a:pt x="2482" y="1459"/>
                    <a:pt x="2477" y="1455"/>
                  </a:cubicBezTo>
                  <a:cubicBezTo>
                    <a:pt x="2424" y="1403"/>
                    <a:pt x="2353" y="1374"/>
                    <a:pt x="2280" y="1374"/>
                  </a:cubicBezTo>
                  <a:cubicBezTo>
                    <a:pt x="2372" y="1287"/>
                    <a:pt x="2336" y="1087"/>
                    <a:pt x="2171" y="1087"/>
                  </a:cubicBezTo>
                  <a:cubicBezTo>
                    <a:pt x="1977" y="1087"/>
                    <a:pt x="1964" y="1364"/>
                    <a:pt x="2130" y="1407"/>
                  </a:cubicBezTo>
                  <a:cubicBezTo>
                    <a:pt x="2064" y="1439"/>
                    <a:pt x="2014" y="1496"/>
                    <a:pt x="1990" y="1564"/>
                  </a:cubicBezTo>
                  <a:cubicBezTo>
                    <a:pt x="1925" y="1496"/>
                    <a:pt x="1835" y="1458"/>
                    <a:pt x="1741" y="1458"/>
                  </a:cubicBezTo>
                  <a:cubicBezTo>
                    <a:pt x="1635" y="1458"/>
                    <a:pt x="1532" y="1515"/>
                    <a:pt x="1468" y="1599"/>
                  </a:cubicBezTo>
                  <a:cubicBezTo>
                    <a:pt x="1461" y="1599"/>
                    <a:pt x="1454" y="1596"/>
                    <a:pt x="1447" y="1596"/>
                  </a:cubicBezTo>
                  <a:cubicBezTo>
                    <a:pt x="1408" y="1597"/>
                    <a:pt x="1372" y="1607"/>
                    <a:pt x="1338" y="1627"/>
                  </a:cubicBezTo>
                  <a:cubicBezTo>
                    <a:pt x="1329" y="1618"/>
                    <a:pt x="1319" y="1611"/>
                    <a:pt x="1309" y="1605"/>
                  </a:cubicBezTo>
                  <a:cubicBezTo>
                    <a:pt x="1291" y="1596"/>
                    <a:pt x="1273" y="1586"/>
                    <a:pt x="1255" y="1577"/>
                  </a:cubicBezTo>
                  <a:cubicBezTo>
                    <a:pt x="1230" y="1565"/>
                    <a:pt x="1203" y="1557"/>
                    <a:pt x="1176" y="1552"/>
                  </a:cubicBezTo>
                  <a:cubicBezTo>
                    <a:pt x="1159" y="1505"/>
                    <a:pt x="1130" y="1461"/>
                    <a:pt x="1094" y="1425"/>
                  </a:cubicBezTo>
                  <a:cubicBezTo>
                    <a:pt x="1024" y="1355"/>
                    <a:pt x="930" y="1321"/>
                    <a:pt x="835" y="1321"/>
                  </a:cubicBezTo>
                  <a:cubicBezTo>
                    <a:pt x="707" y="1321"/>
                    <a:pt x="580" y="1384"/>
                    <a:pt x="512" y="1505"/>
                  </a:cubicBezTo>
                  <a:lnTo>
                    <a:pt x="491" y="1544"/>
                  </a:lnTo>
                  <a:cubicBezTo>
                    <a:pt x="424" y="1665"/>
                    <a:pt x="431" y="1834"/>
                    <a:pt x="521" y="1945"/>
                  </a:cubicBezTo>
                  <a:cubicBezTo>
                    <a:pt x="502" y="1957"/>
                    <a:pt x="484" y="1970"/>
                    <a:pt x="468" y="1985"/>
                  </a:cubicBezTo>
                  <a:cubicBezTo>
                    <a:pt x="446" y="1987"/>
                    <a:pt x="423" y="1991"/>
                    <a:pt x="402" y="1996"/>
                  </a:cubicBezTo>
                  <a:cubicBezTo>
                    <a:pt x="341" y="2013"/>
                    <a:pt x="289" y="2048"/>
                    <a:pt x="252" y="2098"/>
                  </a:cubicBezTo>
                  <a:cubicBezTo>
                    <a:pt x="245" y="2095"/>
                    <a:pt x="237" y="2091"/>
                    <a:pt x="230" y="2088"/>
                  </a:cubicBezTo>
                  <a:lnTo>
                    <a:pt x="217" y="2083"/>
                  </a:lnTo>
                  <a:cubicBezTo>
                    <a:pt x="202" y="2078"/>
                    <a:pt x="187" y="2076"/>
                    <a:pt x="172" y="2076"/>
                  </a:cubicBezTo>
                  <a:cubicBezTo>
                    <a:pt x="81" y="2076"/>
                    <a:pt x="1" y="2159"/>
                    <a:pt x="2" y="2251"/>
                  </a:cubicBezTo>
                  <a:cubicBezTo>
                    <a:pt x="3" y="2341"/>
                    <a:pt x="84" y="2421"/>
                    <a:pt x="173" y="2421"/>
                  </a:cubicBezTo>
                  <a:cubicBezTo>
                    <a:pt x="188" y="2421"/>
                    <a:pt x="204" y="2419"/>
                    <a:pt x="220" y="2414"/>
                  </a:cubicBezTo>
                  <a:lnTo>
                    <a:pt x="221" y="2414"/>
                  </a:lnTo>
                  <a:cubicBezTo>
                    <a:pt x="235" y="2442"/>
                    <a:pt x="253" y="2469"/>
                    <a:pt x="275" y="2490"/>
                  </a:cubicBezTo>
                  <a:cubicBezTo>
                    <a:pt x="332" y="2546"/>
                    <a:pt x="406" y="2572"/>
                    <a:pt x="480" y="2572"/>
                  </a:cubicBezTo>
                  <a:cubicBezTo>
                    <a:pt x="564" y="2572"/>
                    <a:pt x="648" y="2538"/>
                    <a:pt x="704" y="2476"/>
                  </a:cubicBezTo>
                  <a:cubicBezTo>
                    <a:pt x="719" y="2473"/>
                    <a:pt x="735" y="2471"/>
                    <a:pt x="750" y="2466"/>
                  </a:cubicBezTo>
                  <a:lnTo>
                    <a:pt x="824" y="2455"/>
                  </a:lnTo>
                  <a:cubicBezTo>
                    <a:pt x="892" y="2446"/>
                    <a:pt x="967" y="2375"/>
                    <a:pt x="1000" y="2319"/>
                  </a:cubicBezTo>
                  <a:cubicBezTo>
                    <a:pt x="1036" y="2254"/>
                    <a:pt x="1051" y="2160"/>
                    <a:pt x="1028" y="2090"/>
                  </a:cubicBezTo>
                  <a:cubicBezTo>
                    <a:pt x="1019" y="2068"/>
                    <a:pt x="1009" y="2045"/>
                    <a:pt x="997" y="2025"/>
                  </a:cubicBezTo>
                  <a:lnTo>
                    <a:pt x="1024" y="2009"/>
                  </a:lnTo>
                  <a:cubicBezTo>
                    <a:pt x="1063" y="1987"/>
                    <a:pt x="1098" y="1956"/>
                    <a:pt x="1125" y="1920"/>
                  </a:cubicBezTo>
                  <a:lnTo>
                    <a:pt x="1132" y="1920"/>
                  </a:lnTo>
                  <a:cubicBezTo>
                    <a:pt x="1165" y="1920"/>
                    <a:pt x="1198" y="1915"/>
                    <a:pt x="1230" y="1906"/>
                  </a:cubicBezTo>
                  <a:cubicBezTo>
                    <a:pt x="1262" y="2001"/>
                    <a:pt x="1350" y="2064"/>
                    <a:pt x="1450" y="2064"/>
                  </a:cubicBezTo>
                  <a:cubicBezTo>
                    <a:pt x="1468" y="2064"/>
                    <a:pt x="1487" y="2062"/>
                    <a:pt x="1505" y="2056"/>
                  </a:cubicBezTo>
                  <a:cubicBezTo>
                    <a:pt x="1569" y="2120"/>
                    <a:pt x="1656" y="2154"/>
                    <a:pt x="1746" y="2154"/>
                  </a:cubicBezTo>
                  <a:cubicBezTo>
                    <a:pt x="1895" y="2154"/>
                    <a:pt x="2037" y="2044"/>
                    <a:pt x="2077" y="1901"/>
                  </a:cubicBezTo>
                  <a:cubicBezTo>
                    <a:pt x="2131" y="1943"/>
                    <a:pt x="2197" y="1966"/>
                    <a:pt x="2264" y="1966"/>
                  </a:cubicBezTo>
                  <a:cubicBezTo>
                    <a:pt x="2288" y="1966"/>
                    <a:pt x="2312" y="1963"/>
                    <a:pt x="2336" y="1957"/>
                  </a:cubicBezTo>
                  <a:lnTo>
                    <a:pt x="2349" y="1953"/>
                  </a:lnTo>
                  <a:cubicBezTo>
                    <a:pt x="2475" y="1922"/>
                    <a:pt x="2549" y="1813"/>
                    <a:pt x="2559" y="1697"/>
                  </a:cubicBezTo>
                  <a:lnTo>
                    <a:pt x="2578" y="1684"/>
                  </a:lnTo>
                  <a:cubicBezTo>
                    <a:pt x="2638" y="1748"/>
                    <a:pt x="2721" y="1783"/>
                    <a:pt x="2808" y="1783"/>
                  </a:cubicBezTo>
                  <a:cubicBezTo>
                    <a:pt x="2811" y="1783"/>
                    <a:pt x="2814" y="1783"/>
                    <a:pt x="2816" y="1783"/>
                  </a:cubicBezTo>
                  <a:cubicBezTo>
                    <a:pt x="2826" y="1783"/>
                    <a:pt x="2834" y="1781"/>
                    <a:pt x="2843" y="1780"/>
                  </a:cubicBezTo>
                  <a:lnTo>
                    <a:pt x="2843" y="1780"/>
                  </a:lnTo>
                  <a:cubicBezTo>
                    <a:pt x="2785" y="1841"/>
                    <a:pt x="2762" y="1927"/>
                    <a:pt x="2782" y="2009"/>
                  </a:cubicBezTo>
                  <a:cubicBezTo>
                    <a:pt x="2807" y="2112"/>
                    <a:pt x="2911" y="2180"/>
                    <a:pt x="3013" y="2180"/>
                  </a:cubicBezTo>
                  <a:cubicBezTo>
                    <a:pt x="3053" y="2180"/>
                    <a:pt x="3093" y="2169"/>
                    <a:pt x="3128" y="2146"/>
                  </a:cubicBezTo>
                  <a:cubicBezTo>
                    <a:pt x="3210" y="2092"/>
                    <a:pt x="3253" y="2010"/>
                    <a:pt x="3239" y="1912"/>
                  </a:cubicBezTo>
                  <a:cubicBezTo>
                    <a:pt x="3222" y="1803"/>
                    <a:pt x="3134" y="1720"/>
                    <a:pt x="3025" y="1712"/>
                  </a:cubicBezTo>
                  <a:cubicBezTo>
                    <a:pt x="3110" y="1640"/>
                    <a:pt x="3147" y="1526"/>
                    <a:pt x="3139" y="1415"/>
                  </a:cubicBezTo>
                  <a:cubicBezTo>
                    <a:pt x="3170" y="1408"/>
                    <a:pt x="3200" y="1395"/>
                    <a:pt x="3225" y="1376"/>
                  </a:cubicBezTo>
                  <a:lnTo>
                    <a:pt x="3225" y="1376"/>
                  </a:lnTo>
                  <a:cubicBezTo>
                    <a:pt x="3215" y="1405"/>
                    <a:pt x="3211" y="1436"/>
                    <a:pt x="3211" y="1467"/>
                  </a:cubicBezTo>
                  <a:cubicBezTo>
                    <a:pt x="3221" y="1634"/>
                    <a:pt x="3350" y="1772"/>
                    <a:pt x="3522" y="1772"/>
                  </a:cubicBezTo>
                  <a:cubicBezTo>
                    <a:pt x="3684" y="1772"/>
                    <a:pt x="3836" y="1627"/>
                    <a:pt x="3828" y="1462"/>
                  </a:cubicBezTo>
                  <a:cubicBezTo>
                    <a:pt x="3828" y="1458"/>
                    <a:pt x="3827" y="1456"/>
                    <a:pt x="3827" y="1452"/>
                  </a:cubicBezTo>
                  <a:lnTo>
                    <a:pt x="3827" y="1452"/>
                  </a:lnTo>
                  <a:cubicBezTo>
                    <a:pt x="3844" y="1461"/>
                    <a:pt x="3864" y="1466"/>
                    <a:pt x="3884" y="1466"/>
                  </a:cubicBezTo>
                  <a:cubicBezTo>
                    <a:pt x="3941" y="1466"/>
                    <a:pt x="3997" y="1429"/>
                    <a:pt x="3997" y="1356"/>
                  </a:cubicBezTo>
                  <a:lnTo>
                    <a:pt x="3997" y="1327"/>
                  </a:lnTo>
                  <a:cubicBezTo>
                    <a:pt x="3997" y="1256"/>
                    <a:pt x="3942" y="1220"/>
                    <a:pt x="3886" y="1220"/>
                  </a:cubicBezTo>
                  <a:cubicBezTo>
                    <a:pt x="3838" y="1220"/>
                    <a:pt x="3790" y="1246"/>
                    <a:pt x="3777" y="1299"/>
                  </a:cubicBezTo>
                  <a:cubicBezTo>
                    <a:pt x="3723" y="1214"/>
                    <a:pt x="3630" y="1161"/>
                    <a:pt x="3530" y="1157"/>
                  </a:cubicBezTo>
                  <a:cubicBezTo>
                    <a:pt x="3570" y="1024"/>
                    <a:pt x="3502" y="855"/>
                    <a:pt x="3327" y="845"/>
                  </a:cubicBezTo>
                  <a:cubicBezTo>
                    <a:pt x="3320" y="779"/>
                    <a:pt x="3291" y="717"/>
                    <a:pt x="3247" y="668"/>
                  </a:cubicBezTo>
                  <a:cubicBezTo>
                    <a:pt x="3215" y="632"/>
                    <a:pt x="3175" y="606"/>
                    <a:pt x="3129" y="592"/>
                  </a:cubicBezTo>
                  <a:cubicBezTo>
                    <a:pt x="3229" y="506"/>
                    <a:pt x="3272" y="372"/>
                    <a:pt x="3239" y="244"/>
                  </a:cubicBezTo>
                  <a:cubicBezTo>
                    <a:pt x="3239" y="242"/>
                    <a:pt x="3238" y="239"/>
                    <a:pt x="3238" y="238"/>
                  </a:cubicBezTo>
                  <a:cubicBezTo>
                    <a:pt x="3211" y="130"/>
                    <a:pt x="3114" y="38"/>
                    <a:pt x="3008" y="12"/>
                  </a:cubicBezTo>
                  <a:lnTo>
                    <a:pt x="3001" y="11"/>
                  </a:lnTo>
                  <a:cubicBezTo>
                    <a:pt x="2973" y="4"/>
                    <a:pt x="2944" y="1"/>
                    <a:pt x="2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1149983" y="3110731"/>
              <a:ext cx="79917" cy="52888"/>
            </a:xfrm>
            <a:custGeom>
              <a:avLst/>
              <a:gdLst/>
              <a:ahLst/>
              <a:cxnLst/>
              <a:rect l="l" t="t" r="r" b="b"/>
              <a:pathLst>
                <a:path w="1641" h="1086" extrusionOk="0">
                  <a:moveTo>
                    <a:pt x="830" y="0"/>
                  </a:moveTo>
                  <a:cubicBezTo>
                    <a:pt x="789" y="0"/>
                    <a:pt x="748" y="16"/>
                    <a:pt x="716" y="48"/>
                  </a:cubicBezTo>
                  <a:cubicBezTo>
                    <a:pt x="667" y="100"/>
                    <a:pt x="657" y="176"/>
                    <a:pt x="690" y="239"/>
                  </a:cubicBezTo>
                  <a:cubicBezTo>
                    <a:pt x="588" y="268"/>
                    <a:pt x="510" y="348"/>
                    <a:pt x="481" y="449"/>
                  </a:cubicBezTo>
                  <a:cubicBezTo>
                    <a:pt x="477" y="468"/>
                    <a:pt x="474" y="487"/>
                    <a:pt x="473" y="506"/>
                  </a:cubicBezTo>
                  <a:cubicBezTo>
                    <a:pt x="422" y="452"/>
                    <a:pt x="352" y="423"/>
                    <a:pt x="279" y="423"/>
                  </a:cubicBezTo>
                  <a:cubicBezTo>
                    <a:pt x="135" y="423"/>
                    <a:pt x="1" y="552"/>
                    <a:pt x="8" y="699"/>
                  </a:cubicBezTo>
                  <a:cubicBezTo>
                    <a:pt x="16" y="848"/>
                    <a:pt x="130" y="969"/>
                    <a:pt x="283" y="969"/>
                  </a:cubicBezTo>
                  <a:cubicBezTo>
                    <a:pt x="415" y="969"/>
                    <a:pt x="540" y="858"/>
                    <a:pt x="550" y="726"/>
                  </a:cubicBezTo>
                  <a:cubicBezTo>
                    <a:pt x="590" y="769"/>
                    <a:pt x="640" y="801"/>
                    <a:pt x="696" y="819"/>
                  </a:cubicBezTo>
                  <a:cubicBezTo>
                    <a:pt x="721" y="827"/>
                    <a:pt x="748" y="830"/>
                    <a:pt x="775" y="830"/>
                  </a:cubicBezTo>
                  <a:cubicBezTo>
                    <a:pt x="815" y="830"/>
                    <a:pt x="856" y="821"/>
                    <a:pt x="893" y="804"/>
                  </a:cubicBezTo>
                  <a:lnTo>
                    <a:pt x="893" y="804"/>
                  </a:lnTo>
                  <a:cubicBezTo>
                    <a:pt x="869" y="831"/>
                    <a:pt x="857" y="868"/>
                    <a:pt x="861" y="905"/>
                  </a:cubicBezTo>
                  <a:cubicBezTo>
                    <a:pt x="861" y="909"/>
                    <a:pt x="862" y="914"/>
                    <a:pt x="862" y="919"/>
                  </a:cubicBezTo>
                  <a:cubicBezTo>
                    <a:pt x="871" y="1003"/>
                    <a:pt x="931" y="1086"/>
                    <a:pt x="1023" y="1086"/>
                  </a:cubicBezTo>
                  <a:cubicBezTo>
                    <a:pt x="1026" y="1086"/>
                    <a:pt x="1029" y="1086"/>
                    <a:pt x="1031" y="1086"/>
                  </a:cubicBezTo>
                  <a:cubicBezTo>
                    <a:pt x="1130" y="1080"/>
                    <a:pt x="1187" y="1011"/>
                    <a:pt x="1197" y="917"/>
                  </a:cubicBezTo>
                  <a:lnTo>
                    <a:pt x="1198" y="902"/>
                  </a:lnTo>
                  <a:cubicBezTo>
                    <a:pt x="1207" y="817"/>
                    <a:pt x="1117" y="734"/>
                    <a:pt x="1034" y="734"/>
                  </a:cubicBezTo>
                  <a:cubicBezTo>
                    <a:pt x="1032" y="734"/>
                    <a:pt x="1030" y="734"/>
                    <a:pt x="1028" y="734"/>
                  </a:cubicBezTo>
                  <a:cubicBezTo>
                    <a:pt x="1012" y="736"/>
                    <a:pt x="997" y="739"/>
                    <a:pt x="981" y="744"/>
                  </a:cubicBezTo>
                  <a:cubicBezTo>
                    <a:pt x="1019" y="708"/>
                    <a:pt x="1048" y="664"/>
                    <a:pt x="1063" y="615"/>
                  </a:cubicBezTo>
                  <a:cubicBezTo>
                    <a:pt x="1068" y="620"/>
                    <a:pt x="1072" y="626"/>
                    <a:pt x="1076" y="631"/>
                  </a:cubicBezTo>
                  <a:cubicBezTo>
                    <a:pt x="1139" y="692"/>
                    <a:pt x="1224" y="725"/>
                    <a:pt x="1311" y="726"/>
                  </a:cubicBezTo>
                  <a:cubicBezTo>
                    <a:pt x="1419" y="725"/>
                    <a:pt x="1545" y="663"/>
                    <a:pt x="1593" y="561"/>
                  </a:cubicBezTo>
                  <a:cubicBezTo>
                    <a:pt x="1619" y="505"/>
                    <a:pt x="1640" y="457"/>
                    <a:pt x="1639" y="394"/>
                  </a:cubicBezTo>
                  <a:cubicBezTo>
                    <a:pt x="1637" y="338"/>
                    <a:pt x="1621" y="283"/>
                    <a:pt x="1594" y="236"/>
                  </a:cubicBezTo>
                  <a:cubicBezTo>
                    <a:pt x="1538" y="128"/>
                    <a:pt x="1423" y="68"/>
                    <a:pt x="1306" y="68"/>
                  </a:cubicBezTo>
                  <a:cubicBezTo>
                    <a:pt x="1249" y="68"/>
                    <a:pt x="1191" y="82"/>
                    <a:pt x="1139" y="113"/>
                  </a:cubicBezTo>
                  <a:cubicBezTo>
                    <a:pt x="1066" y="160"/>
                    <a:pt x="1012" y="233"/>
                    <a:pt x="993" y="319"/>
                  </a:cubicBezTo>
                  <a:cubicBezTo>
                    <a:pt x="976" y="302"/>
                    <a:pt x="957" y="287"/>
                    <a:pt x="937" y="274"/>
                  </a:cubicBezTo>
                  <a:cubicBezTo>
                    <a:pt x="959" y="254"/>
                    <a:pt x="975" y="229"/>
                    <a:pt x="986" y="201"/>
                  </a:cubicBezTo>
                  <a:cubicBezTo>
                    <a:pt x="1000" y="162"/>
                    <a:pt x="989" y="113"/>
                    <a:pt x="968" y="78"/>
                  </a:cubicBezTo>
                  <a:cubicBezTo>
                    <a:pt x="937" y="27"/>
                    <a:pt x="884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1068992" y="3141948"/>
              <a:ext cx="44414" cy="30535"/>
            </a:xfrm>
            <a:custGeom>
              <a:avLst/>
              <a:gdLst/>
              <a:ahLst/>
              <a:cxnLst/>
              <a:rect l="l" t="t" r="r" b="b"/>
              <a:pathLst>
                <a:path w="912" h="627" extrusionOk="0">
                  <a:moveTo>
                    <a:pt x="507" y="1"/>
                  </a:moveTo>
                  <a:cubicBezTo>
                    <a:pt x="294" y="1"/>
                    <a:pt x="197" y="177"/>
                    <a:pt x="212" y="341"/>
                  </a:cubicBezTo>
                  <a:cubicBezTo>
                    <a:pt x="203" y="339"/>
                    <a:pt x="195" y="339"/>
                    <a:pt x="187" y="339"/>
                  </a:cubicBezTo>
                  <a:cubicBezTo>
                    <a:pt x="1" y="339"/>
                    <a:pt x="3" y="627"/>
                    <a:pt x="189" y="627"/>
                  </a:cubicBezTo>
                  <a:cubicBezTo>
                    <a:pt x="191" y="627"/>
                    <a:pt x="193" y="627"/>
                    <a:pt x="195" y="627"/>
                  </a:cubicBezTo>
                  <a:cubicBezTo>
                    <a:pt x="246" y="627"/>
                    <a:pt x="292" y="597"/>
                    <a:pt x="313" y="550"/>
                  </a:cubicBezTo>
                  <a:cubicBezTo>
                    <a:pt x="366" y="597"/>
                    <a:pt x="436" y="622"/>
                    <a:pt x="507" y="622"/>
                  </a:cubicBezTo>
                  <a:cubicBezTo>
                    <a:pt x="508" y="622"/>
                    <a:pt x="510" y="622"/>
                    <a:pt x="511" y="622"/>
                  </a:cubicBezTo>
                  <a:cubicBezTo>
                    <a:pt x="911" y="622"/>
                    <a:pt x="907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981572" y="3156949"/>
              <a:ext cx="87319" cy="51135"/>
            </a:xfrm>
            <a:custGeom>
              <a:avLst/>
              <a:gdLst/>
              <a:ahLst/>
              <a:cxnLst/>
              <a:rect l="l" t="t" r="r" b="b"/>
              <a:pathLst>
                <a:path w="1793" h="1050" extrusionOk="0">
                  <a:moveTo>
                    <a:pt x="1432" y="1"/>
                  </a:moveTo>
                  <a:cubicBezTo>
                    <a:pt x="1372" y="1"/>
                    <a:pt x="1314" y="18"/>
                    <a:pt x="1264" y="47"/>
                  </a:cubicBezTo>
                  <a:lnTo>
                    <a:pt x="1245" y="56"/>
                  </a:lnTo>
                  <a:lnTo>
                    <a:pt x="1175" y="41"/>
                  </a:lnTo>
                  <a:cubicBezTo>
                    <a:pt x="1153" y="36"/>
                    <a:pt x="1130" y="33"/>
                    <a:pt x="1108" y="33"/>
                  </a:cubicBezTo>
                  <a:cubicBezTo>
                    <a:pt x="1061" y="33"/>
                    <a:pt x="1015" y="45"/>
                    <a:pt x="974" y="66"/>
                  </a:cubicBezTo>
                  <a:cubicBezTo>
                    <a:pt x="924" y="35"/>
                    <a:pt x="867" y="19"/>
                    <a:pt x="808" y="19"/>
                  </a:cubicBezTo>
                  <a:cubicBezTo>
                    <a:pt x="806" y="19"/>
                    <a:pt x="804" y="19"/>
                    <a:pt x="802" y="19"/>
                  </a:cubicBezTo>
                  <a:cubicBezTo>
                    <a:pt x="686" y="19"/>
                    <a:pt x="603" y="70"/>
                    <a:pt x="552" y="141"/>
                  </a:cubicBezTo>
                  <a:cubicBezTo>
                    <a:pt x="550" y="122"/>
                    <a:pt x="538" y="107"/>
                    <a:pt x="523" y="97"/>
                  </a:cubicBezTo>
                  <a:lnTo>
                    <a:pt x="500" y="85"/>
                  </a:lnTo>
                  <a:cubicBezTo>
                    <a:pt x="487" y="78"/>
                    <a:pt x="474" y="75"/>
                    <a:pt x="461" y="75"/>
                  </a:cubicBezTo>
                  <a:cubicBezTo>
                    <a:pt x="421" y="75"/>
                    <a:pt x="383" y="108"/>
                    <a:pt x="383" y="153"/>
                  </a:cubicBezTo>
                  <a:cubicBezTo>
                    <a:pt x="384" y="199"/>
                    <a:pt x="422" y="231"/>
                    <a:pt x="462" y="231"/>
                  </a:cubicBezTo>
                  <a:cubicBezTo>
                    <a:pt x="475" y="231"/>
                    <a:pt x="489" y="227"/>
                    <a:pt x="501" y="220"/>
                  </a:cubicBezTo>
                  <a:lnTo>
                    <a:pt x="513" y="213"/>
                  </a:lnTo>
                  <a:lnTo>
                    <a:pt x="513" y="213"/>
                  </a:lnTo>
                  <a:cubicBezTo>
                    <a:pt x="597" y="260"/>
                    <a:pt x="554" y="378"/>
                    <a:pt x="473" y="378"/>
                  </a:cubicBezTo>
                  <a:cubicBezTo>
                    <a:pt x="462" y="378"/>
                    <a:pt x="450" y="375"/>
                    <a:pt x="437" y="370"/>
                  </a:cubicBezTo>
                  <a:cubicBezTo>
                    <a:pt x="0" y="370"/>
                    <a:pt x="5" y="1049"/>
                    <a:pt x="443" y="1049"/>
                  </a:cubicBezTo>
                  <a:cubicBezTo>
                    <a:pt x="680" y="1049"/>
                    <a:pt x="786" y="851"/>
                    <a:pt x="765" y="667"/>
                  </a:cubicBezTo>
                  <a:lnTo>
                    <a:pt x="765" y="667"/>
                  </a:lnTo>
                  <a:cubicBezTo>
                    <a:pt x="778" y="670"/>
                    <a:pt x="793" y="671"/>
                    <a:pt x="807" y="672"/>
                  </a:cubicBezTo>
                  <a:cubicBezTo>
                    <a:pt x="914" y="672"/>
                    <a:pt x="993" y="629"/>
                    <a:pt x="1045" y="566"/>
                  </a:cubicBezTo>
                  <a:lnTo>
                    <a:pt x="1119" y="580"/>
                  </a:lnTo>
                  <a:cubicBezTo>
                    <a:pt x="1188" y="665"/>
                    <a:pt x="1283" y="706"/>
                    <a:pt x="1380" y="706"/>
                  </a:cubicBezTo>
                  <a:cubicBezTo>
                    <a:pt x="1468" y="706"/>
                    <a:pt x="1556" y="673"/>
                    <a:pt x="1627" y="607"/>
                  </a:cubicBezTo>
                  <a:lnTo>
                    <a:pt x="1671" y="566"/>
                  </a:lnTo>
                  <a:cubicBezTo>
                    <a:pt x="1792" y="453"/>
                    <a:pt x="1791" y="253"/>
                    <a:pt x="1694" y="129"/>
                  </a:cubicBezTo>
                  <a:cubicBezTo>
                    <a:pt x="1652" y="75"/>
                    <a:pt x="1590" y="27"/>
                    <a:pt x="1521" y="12"/>
                  </a:cubicBezTo>
                  <a:lnTo>
                    <a:pt x="1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929218" y="3175358"/>
              <a:ext cx="42369" cy="36769"/>
            </a:xfrm>
            <a:custGeom>
              <a:avLst/>
              <a:gdLst/>
              <a:ahLst/>
              <a:cxnLst/>
              <a:rect l="l" t="t" r="r" b="b"/>
              <a:pathLst>
                <a:path w="870" h="755" extrusionOk="0">
                  <a:moveTo>
                    <a:pt x="593" y="0"/>
                  </a:moveTo>
                  <a:cubicBezTo>
                    <a:pt x="547" y="1"/>
                    <a:pt x="501" y="14"/>
                    <a:pt x="462" y="39"/>
                  </a:cubicBezTo>
                  <a:cubicBezTo>
                    <a:pt x="441" y="34"/>
                    <a:pt x="419" y="32"/>
                    <a:pt x="398" y="32"/>
                  </a:cubicBezTo>
                  <a:cubicBezTo>
                    <a:pt x="374" y="32"/>
                    <a:pt x="350" y="35"/>
                    <a:pt x="326" y="41"/>
                  </a:cubicBezTo>
                  <a:lnTo>
                    <a:pt x="241" y="62"/>
                  </a:lnTo>
                  <a:cubicBezTo>
                    <a:pt x="98" y="98"/>
                    <a:pt x="0" y="268"/>
                    <a:pt x="47" y="410"/>
                  </a:cubicBezTo>
                  <a:cubicBezTo>
                    <a:pt x="89" y="534"/>
                    <a:pt x="197" y="612"/>
                    <a:pt x="320" y="612"/>
                  </a:cubicBezTo>
                  <a:cubicBezTo>
                    <a:pt x="344" y="612"/>
                    <a:pt x="369" y="609"/>
                    <a:pt x="394" y="602"/>
                  </a:cubicBezTo>
                  <a:lnTo>
                    <a:pt x="480" y="581"/>
                  </a:lnTo>
                  <a:cubicBezTo>
                    <a:pt x="505" y="575"/>
                    <a:pt x="528" y="564"/>
                    <a:pt x="549" y="550"/>
                  </a:cubicBezTo>
                  <a:lnTo>
                    <a:pt x="549" y="550"/>
                  </a:lnTo>
                  <a:cubicBezTo>
                    <a:pt x="520" y="580"/>
                    <a:pt x="507" y="623"/>
                    <a:pt x="516" y="663"/>
                  </a:cubicBezTo>
                  <a:lnTo>
                    <a:pt x="519" y="676"/>
                  </a:lnTo>
                  <a:cubicBezTo>
                    <a:pt x="529" y="728"/>
                    <a:pt x="576" y="754"/>
                    <a:pt x="623" y="754"/>
                  </a:cubicBezTo>
                  <a:cubicBezTo>
                    <a:pt x="672" y="754"/>
                    <a:pt x="720" y="727"/>
                    <a:pt x="730" y="675"/>
                  </a:cubicBezTo>
                  <a:lnTo>
                    <a:pt x="733" y="661"/>
                  </a:lnTo>
                  <a:cubicBezTo>
                    <a:pt x="745" y="605"/>
                    <a:pt x="714" y="548"/>
                    <a:pt x="661" y="527"/>
                  </a:cubicBezTo>
                  <a:cubicBezTo>
                    <a:pt x="775" y="498"/>
                    <a:pt x="869" y="388"/>
                    <a:pt x="863" y="267"/>
                  </a:cubicBezTo>
                  <a:cubicBezTo>
                    <a:pt x="856" y="119"/>
                    <a:pt x="74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871409" y="3188507"/>
              <a:ext cx="62433" cy="33213"/>
            </a:xfrm>
            <a:custGeom>
              <a:avLst/>
              <a:gdLst/>
              <a:ahLst/>
              <a:cxnLst/>
              <a:rect l="l" t="t" r="r" b="b"/>
              <a:pathLst>
                <a:path w="1282" h="682" extrusionOk="0">
                  <a:moveTo>
                    <a:pt x="832" y="0"/>
                  </a:moveTo>
                  <a:cubicBezTo>
                    <a:pt x="772" y="0"/>
                    <a:pt x="712" y="18"/>
                    <a:pt x="661" y="49"/>
                  </a:cubicBezTo>
                  <a:cubicBezTo>
                    <a:pt x="642" y="44"/>
                    <a:pt x="622" y="42"/>
                    <a:pt x="603" y="41"/>
                  </a:cubicBezTo>
                  <a:cubicBezTo>
                    <a:pt x="545" y="37"/>
                    <a:pt x="488" y="32"/>
                    <a:pt x="430" y="29"/>
                  </a:cubicBezTo>
                  <a:cubicBezTo>
                    <a:pt x="421" y="28"/>
                    <a:pt x="412" y="28"/>
                    <a:pt x="403" y="28"/>
                  </a:cubicBezTo>
                  <a:cubicBezTo>
                    <a:pt x="326" y="28"/>
                    <a:pt x="252" y="55"/>
                    <a:pt x="192" y="103"/>
                  </a:cubicBezTo>
                  <a:cubicBezTo>
                    <a:pt x="158" y="130"/>
                    <a:pt x="129" y="163"/>
                    <a:pt x="110" y="201"/>
                  </a:cubicBezTo>
                  <a:cubicBezTo>
                    <a:pt x="106" y="200"/>
                    <a:pt x="102" y="199"/>
                    <a:pt x="98" y="199"/>
                  </a:cubicBezTo>
                  <a:cubicBezTo>
                    <a:pt x="2" y="199"/>
                    <a:pt x="1" y="339"/>
                    <a:pt x="88" y="351"/>
                  </a:cubicBezTo>
                  <a:cubicBezTo>
                    <a:pt x="97" y="394"/>
                    <a:pt x="119" y="432"/>
                    <a:pt x="148" y="462"/>
                  </a:cubicBezTo>
                  <a:cubicBezTo>
                    <a:pt x="177" y="494"/>
                    <a:pt x="209" y="523"/>
                    <a:pt x="245" y="545"/>
                  </a:cubicBezTo>
                  <a:cubicBezTo>
                    <a:pt x="301" y="578"/>
                    <a:pt x="360" y="581"/>
                    <a:pt x="422" y="586"/>
                  </a:cubicBezTo>
                  <a:cubicBezTo>
                    <a:pt x="485" y="589"/>
                    <a:pt x="546" y="593"/>
                    <a:pt x="608" y="598"/>
                  </a:cubicBezTo>
                  <a:cubicBezTo>
                    <a:pt x="613" y="598"/>
                    <a:pt x="616" y="597"/>
                    <a:pt x="621" y="597"/>
                  </a:cubicBezTo>
                  <a:cubicBezTo>
                    <a:pt x="680" y="651"/>
                    <a:pt x="758" y="681"/>
                    <a:pt x="839" y="681"/>
                  </a:cubicBezTo>
                  <a:cubicBezTo>
                    <a:pt x="840" y="681"/>
                    <a:pt x="842" y="681"/>
                    <a:pt x="843" y="681"/>
                  </a:cubicBezTo>
                  <a:cubicBezTo>
                    <a:pt x="1281" y="680"/>
                    <a:pt x="1275" y="0"/>
                    <a:pt x="837" y="0"/>
                  </a:cubicBezTo>
                  <a:cubicBezTo>
                    <a:pt x="836" y="0"/>
                    <a:pt x="834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821002" y="3194984"/>
              <a:ext cx="44463" cy="33944"/>
            </a:xfrm>
            <a:custGeom>
              <a:avLst/>
              <a:gdLst/>
              <a:ahLst/>
              <a:cxnLst/>
              <a:rect l="l" t="t" r="r" b="b"/>
              <a:pathLst>
                <a:path w="913" h="697" extrusionOk="0">
                  <a:moveTo>
                    <a:pt x="738" y="1"/>
                  </a:moveTo>
                  <a:cubicBezTo>
                    <a:pt x="690" y="1"/>
                    <a:pt x="646" y="28"/>
                    <a:pt x="616" y="66"/>
                  </a:cubicBezTo>
                  <a:cubicBezTo>
                    <a:pt x="564" y="35"/>
                    <a:pt x="504" y="17"/>
                    <a:pt x="443" y="17"/>
                  </a:cubicBezTo>
                  <a:cubicBezTo>
                    <a:pt x="441" y="17"/>
                    <a:pt x="439" y="17"/>
                    <a:pt x="437" y="17"/>
                  </a:cubicBezTo>
                  <a:cubicBezTo>
                    <a:pt x="0" y="17"/>
                    <a:pt x="5" y="697"/>
                    <a:pt x="443" y="697"/>
                  </a:cubicBezTo>
                  <a:cubicBezTo>
                    <a:pt x="678" y="697"/>
                    <a:pt x="784" y="504"/>
                    <a:pt x="766" y="323"/>
                  </a:cubicBezTo>
                  <a:cubicBezTo>
                    <a:pt x="772" y="322"/>
                    <a:pt x="779" y="321"/>
                    <a:pt x="785" y="318"/>
                  </a:cubicBezTo>
                  <a:lnTo>
                    <a:pt x="794" y="315"/>
                  </a:lnTo>
                  <a:cubicBezTo>
                    <a:pt x="856" y="291"/>
                    <a:pt x="912" y="236"/>
                    <a:pt x="907" y="164"/>
                  </a:cubicBezTo>
                  <a:cubicBezTo>
                    <a:pt x="904" y="90"/>
                    <a:pt x="860" y="39"/>
                    <a:pt x="792" y="13"/>
                  </a:cubicBezTo>
                  <a:lnTo>
                    <a:pt x="782" y="9"/>
                  </a:lnTo>
                  <a:cubicBezTo>
                    <a:pt x="768" y="3"/>
                    <a:pt x="753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792365" y="3202728"/>
              <a:ext cx="25324" cy="26736"/>
            </a:xfrm>
            <a:custGeom>
              <a:avLst/>
              <a:gdLst/>
              <a:ahLst/>
              <a:cxnLst/>
              <a:rect l="l" t="t" r="r" b="b"/>
              <a:pathLst>
                <a:path w="520" h="549" extrusionOk="0">
                  <a:moveTo>
                    <a:pt x="280" y="0"/>
                  </a:moveTo>
                  <a:cubicBezTo>
                    <a:pt x="219" y="0"/>
                    <a:pt x="160" y="29"/>
                    <a:pt x="123" y="80"/>
                  </a:cubicBezTo>
                  <a:cubicBezTo>
                    <a:pt x="77" y="142"/>
                    <a:pt x="71" y="224"/>
                    <a:pt x="108" y="291"/>
                  </a:cubicBezTo>
                  <a:cubicBezTo>
                    <a:pt x="1" y="350"/>
                    <a:pt x="23" y="549"/>
                    <a:pt x="174" y="549"/>
                  </a:cubicBezTo>
                  <a:cubicBezTo>
                    <a:pt x="271" y="549"/>
                    <a:pt x="312" y="468"/>
                    <a:pt x="303" y="393"/>
                  </a:cubicBezTo>
                  <a:cubicBezTo>
                    <a:pt x="365" y="384"/>
                    <a:pt x="418" y="349"/>
                    <a:pt x="452" y="296"/>
                  </a:cubicBezTo>
                  <a:cubicBezTo>
                    <a:pt x="519" y="190"/>
                    <a:pt x="452" y="36"/>
                    <a:pt x="331" y="7"/>
                  </a:cubicBezTo>
                  <a:cubicBezTo>
                    <a:pt x="314" y="2"/>
                    <a:pt x="297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743566" y="3216121"/>
              <a:ext cx="22694" cy="17532"/>
            </a:xfrm>
            <a:custGeom>
              <a:avLst/>
              <a:gdLst/>
              <a:ahLst/>
              <a:cxnLst/>
              <a:rect l="l" t="t" r="r" b="b"/>
              <a:pathLst>
                <a:path w="466" h="360" extrusionOk="0">
                  <a:moveTo>
                    <a:pt x="231" y="1"/>
                  </a:moveTo>
                  <a:cubicBezTo>
                    <a:pt x="0" y="1"/>
                    <a:pt x="3" y="359"/>
                    <a:pt x="235" y="359"/>
                  </a:cubicBezTo>
                  <a:cubicBezTo>
                    <a:pt x="466" y="359"/>
                    <a:pt x="46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668809" y="3218751"/>
              <a:ext cx="42856" cy="33165"/>
            </a:xfrm>
            <a:custGeom>
              <a:avLst/>
              <a:gdLst/>
              <a:ahLst/>
              <a:cxnLst/>
              <a:rect l="l" t="t" r="r" b="b"/>
              <a:pathLst>
                <a:path w="880" h="681" extrusionOk="0">
                  <a:moveTo>
                    <a:pt x="437" y="1"/>
                  </a:moveTo>
                  <a:cubicBezTo>
                    <a:pt x="0" y="1"/>
                    <a:pt x="6" y="680"/>
                    <a:pt x="443" y="680"/>
                  </a:cubicBezTo>
                  <a:cubicBezTo>
                    <a:pt x="880" y="680"/>
                    <a:pt x="87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633597" y="3235017"/>
              <a:ext cx="12711" cy="11055"/>
            </a:xfrm>
            <a:custGeom>
              <a:avLst/>
              <a:gdLst/>
              <a:ahLst/>
              <a:cxnLst/>
              <a:rect l="l" t="t" r="r" b="b"/>
              <a:pathLst>
                <a:path w="261" h="227" extrusionOk="0">
                  <a:moveTo>
                    <a:pt x="146" y="0"/>
                  </a:moveTo>
                  <a:cubicBezTo>
                    <a:pt x="136" y="0"/>
                    <a:pt x="125" y="2"/>
                    <a:pt x="115" y="5"/>
                  </a:cubicBezTo>
                  <a:lnTo>
                    <a:pt x="106" y="8"/>
                  </a:lnTo>
                  <a:cubicBezTo>
                    <a:pt x="1" y="38"/>
                    <a:pt x="4" y="189"/>
                    <a:pt x="108" y="219"/>
                  </a:cubicBezTo>
                  <a:lnTo>
                    <a:pt x="117" y="222"/>
                  </a:lnTo>
                  <a:cubicBezTo>
                    <a:pt x="127" y="225"/>
                    <a:pt x="137" y="226"/>
                    <a:pt x="146" y="226"/>
                  </a:cubicBezTo>
                  <a:cubicBezTo>
                    <a:pt x="207" y="226"/>
                    <a:pt x="260" y="176"/>
                    <a:pt x="259" y="112"/>
                  </a:cubicBezTo>
                  <a:cubicBezTo>
                    <a:pt x="259" y="49"/>
                    <a:pt x="206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1273199" y="2534542"/>
              <a:ext cx="24934" cy="24155"/>
            </a:xfrm>
            <a:custGeom>
              <a:avLst/>
              <a:gdLst/>
              <a:ahLst/>
              <a:cxnLst/>
              <a:rect l="l" t="t" r="r" b="b"/>
              <a:pathLst>
                <a:path w="512" h="496" extrusionOk="0">
                  <a:moveTo>
                    <a:pt x="253" y="0"/>
                  </a:moveTo>
                  <a:cubicBezTo>
                    <a:pt x="124" y="0"/>
                    <a:pt x="1" y="117"/>
                    <a:pt x="8" y="249"/>
                  </a:cubicBezTo>
                  <a:cubicBezTo>
                    <a:pt x="15" y="382"/>
                    <a:pt x="120" y="495"/>
                    <a:pt x="258" y="495"/>
                  </a:cubicBezTo>
                  <a:cubicBezTo>
                    <a:pt x="387" y="495"/>
                    <a:pt x="511" y="378"/>
                    <a:pt x="503" y="245"/>
                  </a:cubicBezTo>
                  <a:cubicBezTo>
                    <a:pt x="496" y="110"/>
                    <a:pt x="39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1250309" y="2534006"/>
              <a:ext cx="21379" cy="20795"/>
            </a:xfrm>
            <a:custGeom>
              <a:avLst/>
              <a:gdLst/>
              <a:ahLst/>
              <a:cxnLst/>
              <a:rect l="l" t="t" r="r" b="b"/>
              <a:pathLst>
                <a:path w="439" h="427" extrusionOk="0">
                  <a:moveTo>
                    <a:pt x="218" y="1"/>
                  </a:moveTo>
                  <a:cubicBezTo>
                    <a:pt x="107" y="1"/>
                    <a:pt x="1" y="102"/>
                    <a:pt x="7" y="216"/>
                  </a:cubicBezTo>
                  <a:cubicBezTo>
                    <a:pt x="14" y="330"/>
                    <a:pt x="103" y="427"/>
                    <a:pt x="222" y="427"/>
                  </a:cubicBezTo>
                  <a:cubicBezTo>
                    <a:pt x="333" y="427"/>
                    <a:pt x="439" y="327"/>
                    <a:pt x="433" y="212"/>
                  </a:cubicBezTo>
                  <a:cubicBezTo>
                    <a:pt x="427" y="98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1293362" y="2519152"/>
              <a:ext cx="57856" cy="36963"/>
            </a:xfrm>
            <a:custGeom>
              <a:avLst/>
              <a:gdLst/>
              <a:ahLst/>
              <a:cxnLst/>
              <a:rect l="l" t="t" r="r" b="b"/>
              <a:pathLst>
                <a:path w="1188" h="759" extrusionOk="0">
                  <a:moveTo>
                    <a:pt x="798" y="1"/>
                  </a:moveTo>
                  <a:cubicBezTo>
                    <a:pt x="727" y="1"/>
                    <a:pt x="659" y="27"/>
                    <a:pt x="608" y="77"/>
                  </a:cubicBezTo>
                  <a:cubicBezTo>
                    <a:pt x="564" y="58"/>
                    <a:pt x="515" y="47"/>
                    <a:pt x="467" y="47"/>
                  </a:cubicBezTo>
                  <a:cubicBezTo>
                    <a:pt x="464" y="47"/>
                    <a:pt x="462" y="47"/>
                    <a:pt x="459" y="47"/>
                  </a:cubicBezTo>
                  <a:cubicBezTo>
                    <a:pt x="1" y="47"/>
                    <a:pt x="7" y="759"/>
                    <a:pt x="466" y="759"/>
                  </a:cubicBezTo>
                  <a:cubicBezTo>
                    <a:pt x="613" y="759"/>
                    <a:pt x="711" y="685"/>
                    <a:pt x="764" y="585"/>
                  </a:cubicBezTo>
                  <a:cubicBezTo>
                    <a:pt x="778" y="588"/>
                    <a:pt x="793" y="590"/>
                    <a:pt x="808" y="590"/>
                  </a:cubicBezTo>
                  <a:cubicBezTo>
                    <a:pt x="1187" y="590"/>
                    <a:pt x="1183" y="1"/>
                    <a:pt x="803" y="1"/>
                  </a:cubicBezTo>
                  <a:cubicBezTo>
                    <a:pt x="801" y="1"/>
                    <a:pt x="80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1350781" y="2522415"/>
              <a:ext cx="126279" cy="40226"/>
            </a:xfrm>
            <a:custGeom>
              <a:avLst/>
              <a:gdLst/>
              <a:ahLst/>
              <a:cxnLst/>
              <a:rect l="l" t="t" r="r" b="b"/>
              <a:pathLst>
                <a:path w="2593" h="826" extrusionOk="0">
                  <a:moveTo>
                    <a:pt x="587" y="1"/>
                  </a:moveTo>
                  <a:cubicBezTo>
                    <a:pt x="508" y="22"/>
                    <a:pt x="426" y="33"/>
                    <a:pt x="345" y="33"/>
                  </a:cubicBezTo>
                  <a:cubicBezTo>
                    <a:pt x="297" y="33"/>
                    <a:pt x="249" y="29"/>
                    <a:pt x="201" y="22"/>
                  </a:cubicBezTo>
                  <a:cubicBezTo>
                    <a:pt x="89" y="71"/>
                    <a:pt x="0" y="190"/>
                    <a:pt x="8" y="317"/>
                  </a:cubicBezTo>
                  <a:cubicBezTo>
                    <a:pt x="14" y="429"/>
                    <a:pt x="70" y="536"/>
                    <a:pt x="169" y="592"/>
                  </a:cubicBezTo>
                  <a:cubicBezTo>
                    <a:pt x="205" y="589"/>
                    <a:pt x="240" y="588"/>
                    <a:pt x="276" y="588"/>
                  </a:cubicBezTo>
                  <a:cubicBezTo>
                    <a:pt x="383" y="588"/>
                    <a:pt x="489" y="601"/>
                    <a:pt x="593" y="628"/>
                  </a:cubicBezTo>
                  <a:cubicBezTo>
                    <a:pt x="696" y="628"/>
                    <a:pt x="771" y="586"/>
                    <a:pt x="822" y="525"/>
                  </a:cubicBezTo>
                  <a:cubicBezTo>
                    <a:pt x="839" y="681"/>
                    <a:pt x="949" y="825"/>
                    <a:pt x="1150" y="825"/>
                  </a:cubicBezTo>
                  <a:cubicBezTo>
                    <a:pt x="1276" y="825"/>
                    <a:pt x="1363" y="768"/>
                    <a:pt x="1416" y="688"/>
                  </a:cubicBezTo>
                  <a:cubicBezTo>
                    <a:pt x="1434" y="687"/>
                    <a:pt x="1452" y="684"/>
                    <a:pt x="1470" y="680"/>
                  </a:cubicBezTo>
                  <a:cubicBezTo>
                    <a:pt x="1471" y="680"/>
                    <a:pt x="1472" y="679"/>
                    <a:pt x="1472" y="679"/>
                  </a:cubicBezTo>
                  <a:cubicBezTo>
                    <a:pt x="1518" y="733"/>
                    <a:pt x="1585" y="764"/>
                    <a:pt x="1655" y="764"/>
                  </a:cubicBezTo>
                  <a:cubicBezTo>
                    <a:pt x="1657" y="764"/>
                    <a:pt x="1660" y="763"/>
                    <a:pt x="1663" y="763"/>
                  </a:cubicBezTo>
                  <a:cubicBezTo>
                    <a:pt x="1826" y="763"/>
                    <a:pt x="1907" y="640"/>
                    <a:pt x="1908" y="513"/>
                  </a:cubicBezTo>
                  <a:cubicBezTo>
                    <a:pt x="1921" y="543"/>
                    <a:pt x="1941" y="569"/>
                    <a:pt x="1965" y="591"/>
                  </a:cubicBezTo>
                  <a:lnTo>
                    <a:pt x="2093" y="698"/>
                  </a:lnTo>
                  <a:cubicBezTo>
                    <a:pt x="2149" y="744"/>
                    <a:pt x="2209" y="775"/>
                    <a:pt x="2284" y="775"/>
                  </a:cubicBezTo>
                  <a:cubicBezTo>
                    <a:pt x="2345" y="773"/>
                    <a:pt x="2403" y="752"/>
                    <a:pt x="2450" y="713"/>
                  </a:cubicBezTo>
                  <a:cubicBezTo>
                    <a:pt x="2547" y="677"/>
                    <a:pt x="2592" y="565"/>
                    <a:pt x="2546" y="472"/>
                  </a:cubicBezTo>
                  <a:cubicBezTo>
                    <a:pt x="2542" y="412"/>
                    <a:pt x="2515" y="355"/>
                    <a:pt x="2470" y="316"/>
                  </a:cubicBezTo>
                  <a:lnTo>
                    <a:pt x="2341" y="209"/>
                  </a:lnTo>
                  <a:cubicBezTo>
                    <a:pt x="2303" y="175"/>
                    <a:pt x="2257" y="152"/>
                    <a:pt x="2208" y="139"/>
                  </a:cubicBezTo>
                  <a:cubicBezTo>
                    <a:pt x="2170" y="54"/>
                    <a:pt x="2089" y="7"/>
                    <a:pt x="2000" y="7"/>
                  </a:cubicBezTo>
                  <a:cubicBezTo>
                    <a:pt x="1980" y="7"/>
                    <a:pt x="1960" y="9"/>
                    <a:pt x="1940" y="14"/>
                  </a:cubicBezTo>
                  <a:lnTo>
                    <a:pt x="1876" y="28"/>
                  </a:lnTo>
                  <a:cubicBezTo>
                    <a:pt x="1771" y="53"/>
                    <a:pt x="1708" y="154"/>
                    <a:pt x="1707" y="255"/>
                  </a:cubicBezTo>
                  <a:cubicBezTo>
                    <a:pt x="1690" y="252"/>
                    <a:pt x="1675" y="250"/>
                    <a:pt x="1658" y="250"/>
                  </a:cubicBezTo>
                  <a:cubicBezTo>
                    <a:pt x="1656" y="250"/>
                    <a:pt x="1654" y="250"/>
                    <a:pt x="1652" y="250"/>
                  </a:cubicBezTo>
                  <a:cubicBezTo>
                    <a:pt x="1609" y="250"/>
                    <a:pt x="1566" y="262"/>
                    <a:pt x="1528" y="285"/>
                  </a:cubicBezTo>
                  <a:cubicBezTo>
                    <a:pt x="1494" y="267"/>
                    <a:pt x="1456" y="259"/>
                    <a:pt x="1417" y="259"/>
                  </a:cubicBezTo>
                  <a:cubicBezTo>
                    <a:pt x="1410" y="259"/>
                    <a:pt x="1404" y="260"/>
                    <a:pt x="1397" y="261"/>
                  </a:cubicBezTo>
                  <a:cubicBezTo>
                    <a:pt x="1342" y="192"/>
                    <a:pt x="1258" y="146"/>
                    <a:pt x="1144" y="146"/>
                  </a:cubicBezTo>
                  <a:cubicBezTo>
                    <a:pt x="1026" y="146"/>
                    <a:pt x="941" y="196"/>
                    <a:pt x="888" y="267"/>
                  </a:cubicBezTo>
                  <a:cubicBezTo>
                    <a:pt x="869" y="128"/>
                    <a:pt x="769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1470490" y="2541993"/>
              <a:ext cx="36233" cy="45486"/>
            </a:xfrm>
            <a:custGeom>
              <a:avLst/>
              <a:gdLst/>
              <a:ahLst/>
              <a:cxnLst/>
              <a:rect l="l" t="t" r="r" b="b"/>
              <a:pathLst>
                <a:path w="744" h="934" extrusionOk="0">
                  <a:moveTo>
                    <a:pt x="398" y="1"/>
                  </a:moveTo>
                  <a:cubicBezTo>
                    <a:pt x="87" y="1"/>
                    <a:pt x="1" y="345"/>
                    <a:pt x="135" y="544"/>
                  </a:cubicBezTo>
                  <a:cubicBezTo>
                    <a:pt x="100" y="601"/>
                    <a:pt x="97" y="679"/>
                    <a:pt x="114" y="742"/>
                  </a:cubicBezTo>
                  <a:cubicBezTo>
                    <a:pt x="134" y="824"/>
                    <a:pt x="214" y="911"/>
                    <a:pt x="300" y="926"/>
                  </a:cubicBezTo>
                  <a:lnTo>
                    <a:pt x="305" y="927"/>
                  </a:lnTo>
                  <a:cubicBezTo>
                    <a:pt x="330" y="931"/>
                    <a:pt x="355" y="934"/>
                    <a:pt x="379" y="934"/>
                  </a:cubicBezTo>
                  <a:cubicBezTo>
                    <a:pt x="425" y="934"/>
                    <a:pt x="470" y="924"/>
                    <a:pt x="510" y="898"/>
                  </a:cubicBezTo>
                  <a:cubicBezTo>
                    <a:pt x="558" y="866"/>
                    <a:pt x="596" y="821"/>
                    <a:pt x="617" y="768"/>
                  </a:cubicBezTo>
                  <a:cubicBezTo>
                    <a:pt x="622" y="760"/>
                    <a:pt x="626" y="753"/>
                    <a:pt x="629" y="743"/>
                  </a:cubicBezTo>
                  <a:cubicBezTo>
                    <a:pt x="629" y="742"/>
                    <a:pt x="630" y="740"/>
                    <a:pt x="632" y="739"/>
                  </a:cubicBezTo>
                  <a:lnTo>
                    <a:pt x="633" y="735"/>
                  </a:lnTo>
                  <a:cubicBezTo>
                    <a:pt x="647" y="696"/>
                    <a:pt x="643" y="641"/>
                    <a:pt x="629" y="593"/>
                  </a:cubicBezTo>
                  <a:cubicBezTo>
                    <a:pt x="659" y="565"/>
                    <a:pt x="682" y="532"/>
                    <a:pt x="697" y="495"/>
                  </a:cubicBezTo>
                  <a:cubicBezTo>
                    <a:pt x="728" y="448"/>
                    <a:pt x="743" y="394"/>
                    <a:pt x="741" y="338"/>
                  </a:cubicBezTo>
                  <a:cubicBezTo>
                    <a:pt x="739" y="289"/>
                    <a:pt x="724" y="241"/>
                    <a:pt x="701" y="198"/>
                  </a:cubicBezTo>
                  <a:cubicBezTo>
                    <a:pt x="654" y="88"/>
                    <a:pt x="554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1309628" y="2828164"/>
              <a:ext cx="129152" cy="90582"/>
            </a:xfrm>
            <a:custGeom>
              <a:avLst/>
              <a:gdLst/>
              <a:ahLst/>
              <a:cxnLst/>
              <a:rect l="l" t="t" r="r" b="b"/>
              <a:pathLst>
                <a:path w="2652" h="1860" extrusionOk="0">
                  <a:moveTo>
                    <a:pt x="2235" y="1"/>
                  </a:moveTo>
                  <a:cubicBezTo>
                    <a:pt x="2100" y="1"/>
                    <a:pt x="1967" y="65"/>
                    <a:pt x="1902" y="193"/>
                  </a:cubicBezTo>
                  <a:lnTo>
                    <a:pt x="1869" y="257"/>
                  </a:lnTo>
                  <a:cubicBezTo>
                    <a:pt x="1859" y="275"/>
                    <a:pt x="1852" y="294"/>
                    <a:pt x="1845" y="313"/>
                  </a:cubicBezTo>
                  <a:lnTo>
                    <a:pt x="1775" y="361"/>
                  </a:lnTo>
                  <a:cubicBezTo>
                    <a:pt x="1767" y="361"/>
                    <a:pt x="1759" y="360"/>
                    <a:pt x="1752" y="360"/>
                  </a:cubicBezTo>
                  <a:cubicBezTo>
                    <a:pt x="1714" y="360"/>
                    <a:pt x="1677" y="365"/>
                    <a:pt x="1640" y="374"/>
                  </a:cubicBezTo>
                  <a:cubicBezTo>
                    <a:pt x="1539" y="398"/>
                    <a:pt x="1459" y="473"/>
                    <a:pt x="1404" y="559"/>
                  </a:cubicBezTo>
                  <a:cubicBezTo>
                    <a:pt x="1391" y="579"/>
                    <a:pt x="1381" y="601"/>
                    <a:pt x="1373" y="625"/>
                  </a:cubicBezTo>
                  <a:cubicBezTo>
                    <a:pt x="1353" y="637"/>
                    <a:pt x="1334" y="651"/>
                    <a:pt x="1316" y="667"/>
                  </a:cubicBezTo>
                  <a:lnTo>
                    <a:pt x="1195" y="776"/>
                  </a:lnTo>
                  <a:cubicBezTo>
                    <a:pt x="1173" y="765"/>
                    <a:pt x="1150" y="760"/>
                    <a:pt x="1127" y="760"/>
                  </a:cubicBezTo>
                  <a:cubicBezTo>
                    <a:pt x="1124" y="760"/>
                    <a:pt x="1122" y="760"/>
                    <a:pt x="1120" y="760"/>
                  </a:cubicBezTo>
                  <a:cubicBezTo>
                    <a:pt x="1043" y="762"/>
                    <a:pt x="975" y="811"/>
                    <a:pt x="950" y="883"/>
                  </a:cubicBezTo>
                  <a:cubicBezTo>
                    <a:pt x="919" y="867"/>
                    <a:pt x="884" y="858"/>
                    <a:pt x="850" y="858"/>
                  </a:cubicBezTo>
                  <a:cubicBezTo>
                    <a:pt x="833" y="858"/>
                    <a:pt x="816" y="860"/>
                    <a:pt x="799" y="864"/>
                  </a:cubicBezTo>
                  <a:cubicBezTo>
                    <a:pt x="713" y="887"/>
                    <a:pt x="664" y="948"/>
                    <a:pt x="637" y="1029"/>
                  </a:cubicBezTo>
                  <a:cubicBezTo>
                    <a:pt x="632" y="1041"/>
                    <a:pt x="630" y="1054"/>
                    <a:pt x="628" y="1068"/>
                  </a:cubicBezTo>
                  <a:cubicBezTo>
                    <a:pt x="624" y="1070"/>
                    <a:pt x="620" y="1073"/>
                    <a:pt x="615" y="1076"/>
                  </a:cubicBezTo>
                  <a:cubicBezTo>
                    <a:pt x="612" y="1080"/>
                    <a:pt x="611" y="1081"/>
                    <a:pt x="608" y="1083"/>
                  </a:cubicBezTo>
                  <a:cubicBezTo>
                    <a:pt x="489" y="1135"/>
                    <a:pt x="429" y="1254"/>
                    <a:pt x="423" y="1376"/>
                  </a:cubicBezTo>
                  <a:cubicBezTo>
                    <a:pt x="398" y="1359"/>
                    <a:pt x="369" y="1346"/>
                    <a:pt x="340" y="1338"/>
                  </a:cubicBezTo>
                  <a:cubicBezTo>
                    <a:pt x="318" y="1332"/>
                    <a:pt x="296" y="1329"/>
                    <a:pt x="273" y="1329"/>
                  </a:cubicBezTo>
                  <a:cubicBezTo>
                    <a:pt x="237" y="1329"/>
                    <a:pt x="201" y="1337"/>
                    <a:pt x="167" y="1352"/>
                  </a:cubicBezTo>
                  <a:cubicBezTo>
                    <a:pt x="74" y="1393"/>
                    <a:pt x="0" y="1492"/>
                    <a:pt x="6" y="1598"/>
                  </a:cubicBezTo>
                  <a:cubicBezTo>
                    <a:pt x="8" y="1692"/>
                    <a:pt x="58" y="1777"/>
                    <a:pt x="139" y="1826"/>
                  </a:cubicBezTo>
                  <a:cubicBezTo>
                    <a:pt x="178" y="1848"/>
                    <a:pt x="226" y="1860"/>
                    <a:pt x="275" y="1860"/>
                  </a:cubicBezTo>
                  <a:cubicBezTo>
                    <a:pt x="345" y="1860"/>
                    <a:pt x="417" y="1835"/>
                    <a:pt x="462" y="1782"/>
                  </a:cubicBezTo>
                  <a:cubicBezTo>
                    <a:pt x="464" y="1778"/>
                    <a:pt x="467" y="1776"/>
                    <a:pt x="468" y="1774"/>
                  </a:cubicBezTo>
                  <a:cubicBezTo>
                    <a:pt x="499" y="1739"/>
                    <a:pt x="520" y="1699"/>
                    <a:pt x="533" y="1655"/>
                  </a:cubicBezTo>
                  <a:cubicBezTo>
                    <a:pt x="592" y="1706"/>
                    <a:pt x="666" y="1735"/>
                    <a:pt x="744" y="1735"/>
                  </a:cubicBezTo>
                  <a:cubicBezTo>
                    <a:pt x="747" y="1735"/>
                    <a:pt x="750" y="1734"/>
                    <a:pt x="753" y="1734"/>
                  </a:cubicBezTo>
                  <a:cubicBezTo>
                    <a:pt x="991" y="1734"/>
                    <a:pt x="1097" y="1532"/>
                    <a:pt x="1075" y="1348"/>
                  </a:cubicBezTo>
                  <a:cubicBezTo>
                    <a:pt x="1077" y="1321"/>
                    <a:pt x="1077" y="1294"/>
                    <a:pt x="1074" y="1267"/>
                  </a:cubicBezTo>
                  <a:lnTo>
                    <a:pt x="1074" y="1267"/>
                  </a:lnTo>
                  <a:cubicBezTo>
                    <a:pt x="1083" y="1281"/>
                    <a:pt x="1094" y="1294"/>
                    <a:pt x="1107" y="1306"/>
                  </a:cubicBezTo>
                  <a:cubicBezTo>
                    <a:pt x="1172" y="1365"/>
                    <a:pt x="1249" y="1393"/>
                    <a:pt x="1326" y="1393"/>
                  </a:cubicBezTo>
                  <a:cubicBezTo>
                    <a:pt x="1406" y="1393"/>
                    <a:pt x="1486" y="1362"/>
                    <a:pt x="1553" y="1302"/>
                  </a:cubicBezTo>
                  <a:lnTo>
                    <a:pt x="1727" y="1145"/>
                  </a:lnTo>
                  <a:cubicBezTo>
                    <a:pt x="1735" y="1146"/>
                    <a:pt x="1744" y="1146"/>
                    <a:pt x="1752" y="1146"/>
                  </a:cubicBezTo>
                  <a:cubicBezTo>
                    <a:pt x="1909" y="1146"/>
                    <a:pt x="2051" y="1052"/>
                    <a:pt x="2111" y="904"/>
                  </a:cubicBezTo>
                  <a:cubicBezTo>
                    <a:pt x="2115" y="895"/>
                    <a:pt x="2117" y="885"/>
                    <a:pt x="2121" y="874"/>
                  </a:cubicBezTo>
                  <a:lnTo>
                    <a:pt x="2215" y="812"/>
                  </a:lnTo>
                  <a:cubicBezTo>
                    <a:pt x="2222" y="807"/>
                    <a:pt x="2227" y="803"/>
                    <a:pt x="2233" y="798"/>
                  </a:cubicBezTo>
                  <a:cubicBezTo>
                    <a:pt x="2241" y="797"/>
                    <a:pt x="2249" y="794"/>
                    <a:pt x="2258" y="793"/>
                  </a:cubicBezTo>
                  <a:cubicBezTo>
                    <a:pt x="2295" y="854"/>
                    <a:pt x="2362" y="892"/>
                    <a:pt x="2433" y="892"/>
                  </a:cubicBezTo>
                  <a:cubicBezTo>
                    <a:pt x="2434" y="892"/>
                    <a:pt x="2435" y="892"/>
                    <a:pt x="2436" y="892"/>
                  </a:cubicBezTo>
                  <a:cubicBezTo>
                    <a:pt x="2547" y="892"/>
                    <a:pt x="2652" y="793"/>
                    <a:pt x="2646" y="679"/>
                  </a:cubicBezTo>
                  <a:cubicBezTo>
                    <a:pt x="2643" y="630"/>
                    <a:pt x="2624" y="582"/>
                    <a:pt x="2592" y="545"/>
                  </a:cubicBezTo>
                  <a:cubicBezTo>
                    <a:pt x="2652" y="401"/>
                    <a:pt x="2622" y="219"/>
                    <a:pt x="2510" y="109"/>
                  </a:cubicBezTo>
                  <a:cubicBezTo>
                    <a:pt x="2437" y="37"/>
                    <a:pt x="233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414386" y="2769430"/>
              <a:ext cx="119120" cy="80842"/>
            </a:xfrm>
            <a:custGeom>
              <a:avLst/>
              <a:gdLst/>
              <a:ahLst/>
              <a:cxnLst/>
              <a:rect l="l" t="t" r="r" b="b"/>
              <a:pathLst>
                <a:path w="2446" h="1660" extrusionOk="0">
                  <a:moveTo>
                    <a:pt x="1829" y="1"/>
                  </a:moveTo>
                  <a:cubicBezTo>
                    <a:pt x="1682" y="1"/>
                    <a:pt x="1550" y="86"/>
                    <a:pt x="1490" y="219"/>
                  </a:cubicBezTo>
                  <a:cubicBezTo>
                    <a:pt x="1471" y="206"/>
                    <a:pt x="1450" y="199"/>
                    <a:pt x="1429" y="199"/>
                  </a:cubicBezTo>
                  <a:cubicBezTo>
                    <a:pt x="1427" y="199"/>
                    <a:pt x="1426" y="199"/>
                    <a:pt x="1424" y="200"/>
                  </a:cubicBezTo>
                  <a:cubicBezTo>
                    <a:pt x="1335" y="200"/>
                    <a:pt x="1299" y="280"/>
                    <a:pt x="1315" y="348"/>
                  </a:cubicBezTo>
                  <a:cubicBezTo>
                    <a:pt x="1280" y="338"/>
                    <a:pt x="1243" y="333"/>
                    <a:pt x="1208" y="333"/>
                  </a:cubicBezTo>
                  <a:cubicBezTo>
                    <a:pt x="954" y="333"/>
                    <a:pt x="830" y="532"/>
                    <a:pt x="834" y="729"/>
                  </a:cubicBezTo>
                  <a:lnTo>
                    <a:pt x="823" y="743"/>
                  </a:lnTo>
                  <a:cubicBezTo>
                    <a:pt x="803" y="682"/>
                    <a:pt x="766" y="627"/>
                    <a:pt x="715" y="586"/>
                  </a:cubicBezTo>
                  <a:cubicBezTo>
                    <a:pt x="655" y="525"/>
                    <a:pt x="573" y="491"/>
                    <a:pt x="488" y="491"/>
                  </a:cubicBezTo>
                  <a:cubicBezTo>
                    <a:pt x="485" y="491"/>
                    <a:pt x="482" y="491"/>
                    <a:pt x="479" y="491"/>
                  </a:cubicBezTo>
                  <a:cubicBezTo>
                    <a:pt x="283" y="491"/>
                    <a:pt x="176" y="630"/>
                    <a:pt x="158" y="782"/>
                  </a:cubicBezTo>
                  <a:cubicBezTo>
                    <a:pt x="1" y="843"/>
                    <a:pt x="25" y="1122"/>
                    <a:pt x="227" y="1122"/>
                  </a:cubicBezTo>
                  <a:cubicBezTo>
                    <a:pt x="244" y="1122"/>
                    <a:pt x="260" y="1120"/>
                    <a:pt x="276" y="1116"/>
                  </a:cubicBezTo>
                  <a:cubicBezTo>
                    <a:pt x="340" y="1172"/>
                    <a:pt x="420" y="1199"/>
                    <a:pt x="499" y="1199"/>
                  </a:cubicBezTo>
                  <a:cubicBezTo>
                    <a:pt x="592" y="1199"/>
                    <a:pt x="684" y="1162"/>
                    <a:pt x="752" y="1090"/>
                  </a:cubicBezTo>
                  <a:cubicBezTo>
                    <a:pt x="765" y="1145"/>
                    <a:pt x="797" y="1193"/>
                    <a:pt x="842" y="1228"/>
                  </a:cubicBezTo>
                  <a:cubicBezTo>
                    <a:pt x="845" y="1229"/>
                    <a:pt x="847" y="1230"/>
                    <a:pt x="849" y="1231"/>
                  </a:cubicBezTo>
                  <a:cubicBezTo>
                    <a:pt x="837" y="1235"/>
                    <a:pt x="827" y="1240"/>
                    <a:pt x="816" y="1246"/>
                  </a:cubicBezTo>
                  <a:lnTo>
                    <a:pt x="760" y="1273"/>
                  </a:lnTo>
                  <a:cubicBezTo>
                    <a:pt x="648" y="1330"/>
                    <a:pt x="633" y="1488"/>
                    <a:pt x="704" y="1580"/>
                  </a:cubicBezTo>
                  <a:cubicBezTo>
                    <a:pt x="747" y="1634"/>
                    <a:pt x="804" y="1659"/>
                    <a:pt x="862" y="1659"/>
                  </a:cubicBezTo>
                  <a:cubicBezTo>
                    <a:pt x="916" y="1659"/>
                    <a:pt x="971" y="1638"/>
                    <a:pt x="1017" y="1599"/>
                  </a:cubicBezTo>
                  <a:lnTo>
                    <a:pt x="1064" y="1560"/>
                  </a:lnTo>
                  <a:cubicBezTo>
                    <a:pt x="1140" y="1494"/>
                    <a:pt x="1134" y="1367"/>
                    <a:pt x="1077" y="1294"/>
                  </a:cubicBezTo>
                  <a:cubicBezTo>
                    <a:pt x="1071" y="1287"/>
                    <a:pt x="1064" y="1279"/>
                    <a:pt x="1055" y="1273"/>
                  </a:cubicBezTo>
                  <a:cubicBezTo>
                    <a:pt x="1060" y="1273"/>
                    <a:pt x="1064" y="1273"/>
                    <a:pt x="1067" y="1272"/>
                  </a:cubicBezTo>
                  <a:cubicBezTo>
                    <a:pt x="1075" y="1269"/>
                    <a:pt x="1081" y="1267"/>
                    <a:pt x="1090" y="1266"/>
                  </a:cubicBezTo>
                  <a:cubicBezTo>
                    <a:pt x="1118" y="1313"/>
                    <a:pt x="1171" y="1344"/>
                    <a:pt x="1227" y="1346"/>
                  </a:cubicBezTo>
                  <a:cubicBezTo>
                    <a:pt x="1325" y="1344"/>
                    <a:pt x="1406" y="1243"/>
                    <a:pt x="1375" y="1146"/>
                  </a:cubicBezTo>
                  <a:lnTo>
                    <a:pt x="1371" y="1133"/>
                  </a:lnTo>
                  <a:cubicBezTo>
                    <a:pt x="1366" y="1117"/>
                    <a:pt x="1359" y="1103"/>
                    <a:pt x="1350" y="1091"/>
                  </a:cubicBezTo>
                  <a:cubicBezTo>
                    <a:pt x="1530" y="1027"/>
                    <a:pt x="1607" y="837"/>
                    <a:pt x="1582" y="664"/>
                  </a:cubicBezTo>
                  <a:lnTo>
                    <a:pt x="1582" y="664"/>
                  </a:lnTo>
                  <a:cubicBezTo>
                    <a:pt x="1650" y="727"/>
                    <a:pt x="1741" y="762"/>
                    <a:pt x="1835" y="762"/>
                  </a:cubicBezTo>
                  <a:lnTo>
                    <a:pt x="1863" y="761"/>
                  </a:lnTo>
                  <a:cubicBezTo>
                    <a:pt x="1945" y="759"/>
                    <a:pt x="2025" y="732"/>
                    <a:pt x="2091" y="682"/>
                  </a:cubicBezTo>
                  <a:cubicBezTo>
                    <a:pt x="2122" y="702"/>
                    <a:pt x="2160" y="712"/>
                    <a:pt x="2198" y="712"/>
                  </a:cubicBezTo>
                  <a:cubicBezTo>
                    <a:pt x="2436" y="712"/>
                    <a:pt x="2445" y="363"/>
                    <a:pt x="2232" y="326"/>
                  </a:cubicBezTo>
                  <a:cubicBezTo>
                    <a:pt x="2200" y="142"/>
                    <a:pt x="205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450819" y="2620403"/>
              <a:ext cx="18749" cy="23766"/>
            </a:xfrm>
            <a:custGeom>
              <a:avLst/>
              <a:gdLst/>
              <a:ahLst/>
              <a:cxnLst/>
              <a:rect l="l" t="t" r="r" b="b"/>
              <a:pathLst>
                <a:path w="385" h="488" extrusionOk="0">
                  <a:moveTo>
                    <a:pt x="242" y="1"/>
                  </a:moveTo>
                  <a:cubicBezTo>
                    <a:pt x="222" y="1"/>
                    <a:pt x="201" y="6"/>
                    <a:pt x="179" y="17"/>
                  </a:cubicBezTo>
                  <a:lnTo>
                    <a:pt x="167" y="21"/>
                  </a:lnTo>
                  <a:cubicBezTo>
                    <a:pt x="117" y="45"/>
                    <a:pt x="100" y="109"/>
                    <a:pt x="117" y="161"/>
                  </a:cubicBezTo>
                  <a:cubicBezTo>
                    <a:pt x="82" y="174"/>
                    <a:pt x="55" y="199"/>
                    <a:pt x="36" y="230"/>
                  </a:cubicBezTo>
                  <a:cubicBezTo>
                    <a:pt x="0" y="291"/>
                    <a:pt x="7" y="389"/>
                    <a:pt x="64" y="437"/>
                  </a:cubicBezTo>
                  <a:lnTo>
                    <a:pt x="70" y="443"/>
                  </a:lnTo>
                  <a:cubicBezTo>
                    <a:pt x="106" y="472"/>
                    <a:pt x="145" y="487"/>
                    <a:pt x="184" y="487"/>
                  </a:cubicBezTo>
                  <a:cubicBezTo>
                    <a:pt x="224" y="487"/>
                    <a:pt x="265" y="472"/>
                    <a:pt x="301" y="440"/>
                  </a:cubicBezTo>
                  <a:lnTo>
                    <a:pt x="306" y="435"/>
                  </a:lnTo>
                  <a:cubicBezTo>
                    <a:pt x="358" y="390"/>
                    <a:pt x="366" y="306"/>
                    <a:pt x="341" y="247"/>
                  </a:cubicBezTo>
                  <a:cubicBezTo>
                    <a:pt x="335" y="237"/>
                    <a:pt x="329" y="226"/>
                    <a:pt x="320" y="216"/>
                  </a:cubicBezTo>
                  <a:cubicBezTo>
                    <a:pt x="324" y="214"/>
                    <a:pt x="328" y="212"/>
                    <a:pt x="330" y="209"/>
                  </a:cubicBezTo>
                  <a:cubicBezTo>
                    <a:pt x="332" y="207"/>
                    <a:pt x="335" y="203"/>
                    <a:pt x="336" y="201"/>
                  </a:cubicBezTo>
                  <a:cubicBezTo>
                    <a:pt x="364" y="165"/>
                    <a:pt x="385" y="107"/>
                    <a:pt x="353" y="65"/>
                  </a:cubicBezTo>
                  <a:lnTo>
                    <a:pt x="348" y="59"/>
                  </a:lnTo>
                  <a:cubicBezTo>
                    <a:pt x="318" y="21"/>
                    <a:pt x="283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411858" y="2648358"/>
              <a:ext cx="39739" cy="80842"/>
            </a:xfrm>
            <a:custGeom>
              <a:avLst/>
              <a:gdLst/>
              <a:ahLst/>
              <a:cxnLst/>
              <a:rect l="l" t="t" r="r" b="b"/>
              <a:pathLst>
                <a:path w="816" h="1660" extrusionOk="0">
                  <a:moveTo>
                    <a:pt x="532" y="1"/>
                  </a:moveTo>
                  <a:cubicBezTo>
                    <a:pt x="390" y="1"/>
                    <a:pt x="254" y="130"/>
                    <a:pt x="262" y="277"/>
                  </a:cubicBezTo>
                  <a:cubicBezTo>
                    <a:pt x="263" y="315"/>
                    <a:pt x="274" y="353"/>
                    <a:pt x="291" y="389"/>
                  </a:cubicBezTo>
                  <a:cubicBezTo>
                    <a:pt x="100" y="411"/>
                    <a:pt x="67" y="655"/>
                    <a:pt x="187" y="761"/>
                  </a:cubicBezTo>
                  <a:cubicBezTo>
                    <a:pt x="143" y="781"/>
                    <a:pt x="105" y="815"/>
                    <a:pt x="79" y="858"/>
                  </a:cubicBezTo>
                  <a:cubicBezTo>
                    <a:pt x="73" y="866"/>
                    <a:pt x="67" y="875"/>
                    <a:pt x="62" y="885"/>
                  </a:cubicBezTo>
                  <a:cubicBezTo>
                    <a:pt x="16" y="963"/>
                    <a:pt x="20" y="1061"/>
                    <a:pt x="72" y="1136"/>
                  </a:cubicBezTo>
                  <a:cubicBezTo>
                    <a:pt x="0" y="1266"/>
                    <a:pt x="36" y="1456"/>
                    <a:pt x="178" y="1528"/>
                  </a:cubicBezTo>
                  <a:cubicBezTo>
                    <a:pt x="169" y="1589"/>
                    <a:pt x="205" y="1660"/>
                    <a:pt x="286" y="1660"/>
                  </a:cubicBezTo>
                  <a:cubicBezTo>
                    <a:pt x="361" y="1660"/>
                    <a:pt x="397" y="1598"/>
                    <a:pt x="393" y="1541"/>
                  </a:cubicBezTo>
                  <a:cubicBezTo>
                    <a:pt x="578" y="1478"/>
                    <a:pt x="611" y="1229"/>
                    <a:pt x="496" y="1096"/>
                  </a:cubicBezTo>
                  <a:cubicBezTo>
                    <a:pt x="500" y="1087"/>
                    <a:pt x="505" y="1078"/>
                    <a:pt x="509" y="1068"/>
                  </a:cubicBezTo>
                  <a:cubicBezTo>
                    <a:pt x="512" y="1059"/>
                    <a:pt x="517" y="1049"/>
                    <a:pt x="521" y="1038"/>
                  </a:cubicBezTo>
                  <a:cubicBezTo>
                    <a:pt x="542" y="987"/>
                    <a:pt x="524" y="898"/>
                    <a:pt x="494" y="854"/>
                  </a:cubicBezTo>
                  <a:cubicBezTo>
                    <a:pt x="475" y="825"/>
                    <a:pt x="452" y="802"/>
                    <a:pt x="424" y="784"/>
                  </a:cubicBezTo>
                  <a:cubicBezTo>
                    <a:pt x="507" y="737"/>
                    <a:pt x="538" y="635"/>
                    <a:pt x="518" y="546"/>
                  </a:cubicBezTo>
                  <a:cubicBezTo>
                    <a:pt x="524" y="546"/>
                    <a:pt x="530" y="547"/>
                    <a:pt x="537" y="547"/>
                  </a:cubicBezTo>
                  <a:cubicBezTo>
                    <a:pt x="680" y="547"/>
                    <a:pt x="816" y="418"/>
                    <a:pt x="807" y="272"/>
                  </a:cubicBezTo>
                  <a:cubicBezTo>
                    <a:pt x="800" y="123"/>
                    <a:pt x="686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208572" y="2927418"/>
              <a:ext cx="43392" cy="54593"/>
            </a:xfrm>
            <a:custGeom>
              <a:avLst/>
              <a:gdLst/>
              <a:ahLst/>
              <a:cxnLst/>
              <a:rect l="l" t="t" r="r" b="b"/>
              <a:pathLst>
                <a:path w="891" h="1121" extrusionOk="0">
                  <a:moveTo>
                    <a:pt x="389" y="0"/>
                  </a:moveTo>
                  <a:cubicBezTo>
                    <a:pt x="381" y="0"/>
                    <a:pt x="372" y="1"/>
                    <a:pt x="364" y="2"/>
                  </a:cubicBezTo>
                  <a:lnTo>
                    <a:pt x="296" y="12"/>
                  </a:lnTo>
                  <a:cubicBezTo>
                    <a:pt x="219" y="22"/>
                    <a:pt x="144" y="38"/>
                    <a:pt x="89" y="100"/>
                  </a:cubicBezTo>
                  <a:cubicBezTo>
                    <a:pt x="45" y="146"/>
                    <a:pt x="16" y="206"/>
                    <a:pt x="9" y="270"/>
                  </a:cubicBezTo>
                  <a:cubicBezTo>
                    <a:pt x="1" y="332"/>
                    <a:pt x="9" y="402"/>
                    <a:pt x="45" y="457"/>
                  </a:cubicBezTo>
                  <a:cubicBezTo>
                    <a:pt x="71" y="496"/>
                    <a:pt x="103" y="531"/>
                    <a:pt x="141" y="558"/>
                  </a:cubicBezTo>
                  <a:cubicBezTo>
                    <a:pt x="141" y="670"/>
                    <a:pt x="189" y="783"/>
                    <a:pt x="284" y="847"/>
                  </a:cubicBezTo>
                  <a:lnTo>
                    <a:pt x="283" y="847"/>
                  </a:lnTo>
                  <a:cubicBezTo>
                    <a:pt x="107" y="847"/>
                    <a:pt x="109" y="1121"/>
                    <a:pt x="285" y="1121"/>
                  </a:cubicBezTo>
                  <a:cubicBezTo>
                    <a:pt x="416" y="1121"/>
                    <a:pt x="448" y="969"/>
                    <a:pt x="383" y="891"/>
                  </a:cubicBezTo>
                  <a:lnTo>
                    <a:pt x="383" y="891"/>
                  </a:lnTo>
                  <a:cubicBezTo>
                    <a:pt x="411" y="898"/>
                    <a:pt x="442" y="903"/>
                    <a:pt x="472" y="903"/>
                  </a:cubicBezTo>
                  <a:cubicBezTo>
                    <a:pt x="828" y="903"/>
                    <a:pt x="891" y="454"/>
                    <a:pt x="667" y="287"/>
                  </a:cubicBezTo>
                  <a:cubicBezTo>
                    <a:pt x="665" y="237"/>
                    <a:pt x="649" y="189"/>
                    <a:pt x="622" y="147"/>
                  </a:cubicBezTo>
                  <a:cubicBezTo>
                    <a:pt x="620" y="113"/>
                    <a:pt x="595" y="83"/>
                    <a:pt x="561" y="75"/>
                  </a:cubicBezTo>
                  <a:cubicBezTo>
                    <a:pt x="513" y="33"/>
                    <a:pt x="45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113652" y="2933798"/>
              <a:ext cx="98471" cy="56735"/>
            </a:xfrm>
            <a:custGeom>
              <a:avLst/>
              <a:gdLst/>
              <a:ahLst/>
              <a:cxnLst/>
              <a:rect l="l" t="t" r="r" b="b"/>
              <a:pathLst>
                <a:path w="2022" h="1165" extrusionOk="0">
                  <a:moveTo>
                    <a:pt x="1483" y="0"/>
                  </a:moveTo>
                  <a:cubicBezTo>
                    <a:pt x="1413" y="0"/>
                    <a:pt x="1330" y="43"/>
                    <a:pt x="1283" y="91"/>
                  </a:cubicBezTo>
                  <a:cubicBezTo>
                    <a:pt x="1243" y="134"/>
                    <a:pt x="1215" y="187"/>
                    <a:pt x="1202" y="245"/>
                  </a:cubicBezTo>
                  <a:cubicBezTo>
                    <a:pt x="1148" y="196"/>
                    <a:pt x="1077" y="170"/>
                    <a:pt x="1005" y="170"/>
                  </a:cubicBezTo>
                  <a:cubicBezTo>
                    <a:pt x="899" y="170"/>
                    <a:pt x="798" y="234"/>
                    <a:pt x="743" y="323"/>
                  </a:cubicBezTo>
                  <a:cubicBezTo>
                    <a:pt x="681" y="249"/>
                    <a:pt x="588" y="204"/>
                    <a:pt x="491" y="204"/>
                  </a:cubicBezTo>
                  <a:cubicBezTo>
                    <a:pt x="409" y="207"/>
                    <a:pt x="331" y="238"/>
                    <a:pt x="272" y="293"/>
                  </a:cubicBezTo>
                  <a:cubicBezTo>
                    <a:pt x="253" y="288"/>
                    <a:pt x="234" y="286"/>
                    <a:pt x="216" y="286"/>
                  </a:cubicBezTo>
                  <a:cubicBezTo>
                    <a:pt x="199" y="286"/>
                    <a:pt x="183" y="287"/>
                    <a:pt x="167" y="291"/>
                  </a:cubicBezTo>
                  <a:cubicBezTo>
                    <a:pt x="66" y="315"/>
                    <a:pt x="0" y="434"/>
                    <a:pt x="29" y="533"/>
                  </a:cubicBezTo>
                  <a:cubicBezTo>
                    <a:pt x="40" y="567"/>
                    <a:pt x="59" y="600"/>
                    <a:pt x="85" y="625"/>
                  </a:cubicBezTo>
                  <a:cubicBezTo>
                    <a:pt x="46" y="665"/>
                    <a:pt x="25" y="720"/>
                    <a:pt x="27" y="777"/>
                  </a:cubicBezTo>
                  <a:cubicBezTo>
                    <a:pt x="30" y="836"/>
                    <a:pt x="54" y="892"/>
                    <a:pt x="94" y="935"/>
                  </a:cubicBezTo>
                  <a:cubicBezTo>
                    <a:pt x="116" y="1058"/>
                    <a:pt x="207" y="1165"/>
                    <a:pt x="367" y="1165"/>
                  </a:cubicBezTo>
                  <a:cubicBezTo>
                    <a:pt x="567" y="1165"/>
                    <a:pt x="656" y="994"/>
                    <a:pt x="635" y="840"/>
                  </a:cubicBezTo>
                  <a:cubicBezTo>
                    <a:pt x="701" y="807"/>
                    <a:pt x="756" y="753"/>
                    <a:pt x="792" y="688"/>
                  </a:cubicBezTo>
                  <a:cubicBezTo>
                    <a:pt x="846" y="745"/>
                    <a:pt x="923" y="778"/>
                    <a:pt x="1001" y="779"/>
                  </a:cubicBezTo>
                  <a:cubicBezTo>
                    <a:pt x="949" y="801"/>
                    <a:pt x="914" y="853"/>
                    <a:pt x="916" y="911"/>
                  </a:cubicBezTo>
                  <a:cubicBezTo>
                    <a:pt x="916" y="1000"/>
                    <a:pt x="987" y="1054"/>
                    <a:pt x="1064" y="1054"/>
                  </a:cubicBezTo>
                  <a:cubicBezTo>
                    <a:pt x="1089" y="1054"/>
                    <a:pt x="1114" y="1049"/>
                    <a:pt x="1138" y="1036"/>
                  </a:cubicBezTo>
                  <a:lnTo>
                    <a:pt x="1149" y="1030"/>
                  </a:lnTo>
                  <a:cubicBezTo>
                    <a:pt x="1242" y="983"/>
                    <a:pt x="1238" y="834"/>
                    <a:pt x="1148" y="788"/>
                  </a:cubicBezTo>
                  <a:lnTo>
                    <a:pt x="1136" y="782"/>
                  </a:lnTo>
                  <a:cubicBezTo>
                    <a:pt x="1120" y="775"/>
                    <a:pt x="1104" y="770"/>
                    <a:pt x="1086" y="767"/>
                  </a:cubicBezTo>
                  <a:cubicBezTo>
                    <a:pt x="1169" y="742"/>
                    <a:pt x="1238" y="686"/>
                    <a:pt x="1278" y="610"/>
                  </a:cubicBezTo>
                  <a:cubicBezTo>
                    <a:pt x="1287" y="775"/>
                    <a:pt x="1396" y="935"/>
                    <a:pt x="1609" y="935"/>
                  </a:cubicBezTo>
                  <a:cubicBezTo>
                    <a:pt x="1952" y="935"/>
                    <a:pt x="2021" y="519"/>
                    <a:pt x="1825" y="338"/>
                  </a:cubicBezTo>
                  <a:cubicBezTo>
                    <a:pt x="1827" y="326"/>
                    <a:pt x="1828" y="313"/>
                    <a:pt x="1827" y="301"/>
                  </a:cubicBezTo>
                  <a:cubicBezTo>
                    <a:pt x="1824" y="224"/>
                    <a:pt x="1797" y="143"/>
                    <a:pt x="1738" y="89"/>
                  </a:cubicBezTo>
                  <a:cubicBezTo>
                    <a:pt x="1676" y="33"/>
                    <a:pt x="1608" y="9"/>
                    <a:pt x="1525" y="3"/>
                  </a:cubicBezTo>
                  <a:lnTo>
                    <a:pt x="1496" y="1"/>
                  </a:lnTo>
                  <a:cubicBezTo>
                    <a:pt x="1492" y="1"/>
                    <a:pt x="1488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973731" y="2977337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1"/>
                  </a:moveTo>
                  <a:cubicBezTo>
                    <a:pt x="0" y="1"/>
                    <a:pt x="3" y="402"/>
                    <a:pt x="262" y="402"/>
                  </a:cubicBezTo>
                  <a:cubicBezTo>
                    <a:pt x="520" y="402"/>
                    <a:pt x="517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937448" y="2995844"/>
              <a:ext cx="22840" cy="22256"/>
            </a:xfrm>
            <a:custGeom>
              <a:avLst/>
              <a:gdLst/>
              <a:ahLst/>
              <a:cxnLst/>
              <a:rect l="l" t="t" r="r" b="b"/>
              <a:pathLst>
                <a:path w="469" h="457" extrusionOk="0">
                  <a:moveTo>
                    <a:pt x="232" y="0"/>
                  </a:moveTo>
                  <a:cubicBezTo>
                    <a:pt x="113" y="0"/>
                    <a:pt x="0" y="109"/>
                    <a:pt x="6" y="230"/>
                  </a:cubicBezTo>
                  <a:cubicBezTo>
                    <a:pt x="13" y="354"/>
                    <a:pt x="109" y="456"/>
                    <a:pt x="236" y="456"/>
                  </a:cubicBezTo>
                  <a:cubicBezTo>
                    <a:pt x="355" y="456"/>
                    <a:pt x="468" y="348"/>
                    <a:pt x="462" y="227"/>
                  </a:cubicBezTo>
                  <a:cubicBezTo>
                    <a:pt x="455" y="104"/>
                    <a:pt x="36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001735" y="2996282"/>
              <a:ext cx="633" cy="48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0" y="1"/>
                    <a:pt x="0" y="9"/>
                    <a:pt x="6" y="9"/>
                  </a:cubicBezTo>
                  <a:cubicBezTo>
                    <a:pt x="12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003926" y="2957467"/>
              <a:ext cx="76313" cy="65015"/>
            </a:xfrm>
            <a:custGeom>
              <a:avLst/>
              <a:gdLst/>
              <a:ahLst/>
              <a:cxnLst/>
              <a:rect l="l" t="t" r="r" b="b"/>
              <a:pathLst>
                <a:path w="1567" h="1335" extrusionOk="0">
                  <a:moveTo>
                    <a:pt x="1114" y="0"/>
                  </a:moveTo>
                  <a:cubicBezTo>
                    <a:pt x="1085" y="0"/>
                    <a:pt x="1055" y="4"/>
                    <a:pt x="1026" y="12"/>
                  </a:cubicBezTo>
                  <a:lnTo>
                    <a:pt x="791" y="76"/>
                  </a:lnTo>
                  <a:cubicBezTo>
                    <a:pt x="623" y="122"/>
                    <a:pt x="506" y="317"/>
                    <a:pt x="562" y="486"/>
                  </a:cubicBezTo>
                  <a:cubicBezTo>
                    <a:pt x="585" y="555"/>
                    <a:pt x="629" y="616"/>
                    <a:pt x="687" y="660"/>
                  </a:cubicBezTo>
                  <a:cubicBezTo>
                    <a:pt x="673" y="657"/>
                    <a:pt x="657" y="655"/>
                    <a:pt x="643" y="655"/>
                  </a:cubicBezTo>
                  <a:cubicBezTo>
                    <a:pt x="641" y="655"/>
                    <a:pt x="639" y="655"/>
                    <a:pt x="637" y="655"/>
                  </a:cubicBezTo>
                  <a:cubicBezTo>
                    <a:pt x="571" y="655"/>
                    <a:pt x="507" y="674"/>
                    <a:pt x="454" y="711"/>
                  </a:cubicBezTo>
                  <a:cubicBezTo>
                    <a:pt x="543" y="610"/>
                    <a:pt x="531" y="453"/>
                    <a:pt x="427" y="366"/>
                  </a:cubicBezTo>
                  <a:cubicBezTo>
                    <a:pt x="432" y="347"/>
                    <a:pt x="436" y="328"/>
                    <a:pt x="435" y="308"/>
                  </a:cubicBezTo>
                  <a:cubicBezTo>
                    <a:pt x="429" y="197"/>
                    <a:pt x="344" y="106"/>
                    <a:pt x="230" y="106"/>
                  </a:cubicBezTo>
                  <a:cubicBezTo>
                    <a:pt x="123" y="106"/>
                    <a:pt x="22" y="202"/>
                    <a:pt x="28" y="311"/>
                  </a:cubicBezTo>
                  <a:cubicBezTo>
                    <a:pt x="30" y="348"/>
                    <a:pt x="41" y="383"/>
                    <a:pt x="60" y="415"/>
                  </a:cubicBezTo>
                  <a:cubicBezTo>
                    <a:pt x="58" y="419"/>
                    <a:pt x="54" y="424"/>
                    <a:pt x="52" y="429"/>
                  </a:cubicBezTo>
                  <a:lnTo>
                    <a:pt x="41" y="454"/>
                  </a:lnTo>
                  <a:cubicBezTo>
                    <a:pt x="12" y="524"/>
                    <a:pt x="0" y="584"/>
                    <a:pt x="31" y="656"/>
                  </a:cubicBezTo>
                  <a:cubicBezTo>
                    <a:pt x="58" y="721"/>
                    <a:pt x="114" y="769"/>
                    <a:pt x="180" y="787"/>
                  </a:cubicBezTo>
                  <a:lnTo>
                    <a:pt x="204" y="793"/>
                  </a:lnTo>
                  <a:cubicBezTo>
                    <a:pt x="224" y="799"/>
                    <a:pt x="245" y="801"/>
                    <a:pt x="265" y="801"/>
                  </a:cubicBezTo>
                  <a:cubicBezTo>
                    <a:pt x="312" y="801"/>
                    <a:pt x="358" y="787"/>
                    <a:pt x="398" y="761"/>
                  </a:cubicBezTo>
                  <a:lnTo>
                    <a:pt x="398" y="761"/>
                  </a:lnTo>
                  <a:cubicBezTo>
                    <a:pt x="235" y="953"/>
                    <a:pt x="319" y="1335"/>
                    <a:pt x="649" y="1335"/>
                  </a:cubicBezTo>
                  <a:cubicBezTo>
                    <a:pt x="920" y="1335"/>
                    <a:pt x="1020" y="1074"/>
                    <a:pt x="954" y="875"/>
                  </a:cubicBezTo>
                  <a:lnTo>
                    <a:pt x="954" y="875"/>
                  </a:lnTo>
                  <a:cubicBezTo>
                    <a:pt x="985" y="892"/>
                    <a:pt x="1021" y="900"/>
                    <a:pt x="1056" y="900"/>
                  </a:cubicBezTo>
                  <a:cubicBezTo>
                    <a:pt x="1072" y="900"/>
                    <a:pt x="1087" y="899"/>
                    <a:pt x="1102" y="895"/>
                  </a:cubicBezTo>
                  <a:lnTo>
                    <a:pt x="1102" y="895"/>
                  </a:lnTo>
                  <a:cubicBezTo>
                    <a:pt x="1087" y="917"/>
                    <a:pt x="1079" y="942"/>
                    <a:pt x="1080" y="968"/>
                  </a:cubicBezTo>
                  <a:cubicBezTo>
                    <a:pt x="1081" y="1043"/>
                    <a:pt x="1140" y="1086"/>
                    <a:pt x="1202" y="1086"/>
                  </a:cubicBezTo>
                  <a:cubicBezTo>
                    <a:pt x="1233" y="1086"/>
                    <a:pt x="1265" y="1075"/>
                    <a:pt x="1291" y="1053"/>
                  </a:cubicBezTo>
                  <a:lnTo>
                    <a:pt x="1306" y="1039"/>
                  </a:lnTo>
                  <a:cubicBezTo>
                    <a:pt x="1346" y="1005"/>
                    <a:pt x="1344" y="928"/>
                    <a:pt x="1305" y="892"/>
                  </a:cubicBezTo>
                  <a:lnTo>
                    <a:pt x="1289" y="879"/>
                  </a:lnTo>
                  <a:cubicBezTo>
                    <a:pt x="1267" y="859"/>
                    <a:pt x="1237" y="848"/>
                    <a:pt x="1206" y="848"/>
                  </a:cubicBezTo>
                  <a:cubicBezTo>
                    <a:pt x="1260" y="800"/>
                    <a:pt x="1292" y="722"/>
                    <a:pt x="1264" y="656"/>
                  </a:cubicBezTo>
                  <a:lnTo>
                    <a:pt x="1255" y="636"/>
                  </a:lnTo>
                  <a:cubicBezTo>
                    <a:pt x="1255" y="635"/>
                    <a:pt x="1254" y="634"/>
                    <a:pt x="1254" y="632"/>
                  </a:cubicBezTo>
                  <a:cubicBezTo>
                    <a:pt x="1374" y="575"/>
                    <a:pt x="1451" y="454"/>
                    <a:pt x="1450" y="321"/>
                  </a:cubicBezTo>
                  <a:cubicBezTo>
                    <a:pt x="1504" y="321"/>
                    <a:pt x="1567" y="289"/>
                    <a:pt x="1558" y="223"/>
                  </a:cubicBezTo>
                  <a:lnTo>
                    <a:pt x="1556" y="202"/>
                  </a:lnTo>
                  <a:cubicBezTo>
                    <a:pt x="1551" y="160"/>
                    <a:pt x="1536" y="122"/>
                    <a:pt x="1496" y="100"/>
                  </a:cubicBezTo>
                  <a:cubicBezTo>
                    <a:pt x="1479" y="90"/>
                    <a:pt x="1459" y="85"/>
                    <a:pt x="1439" y="85"/>
                  </a:cubicBezTo>
                  <a:cubicBezTo>
                    <a:pt x="1413" y="85"/>
                    <a:pt x="1387" y="94"/>
                    <a:pt x="1365" y="111"/>
                  </a:cubicBezTo>
                  <a:cubicBezTo>
                    <a:pt x="1364" y="112"/>
                    <a:pt x="1364" y="114"/>
                    <a:pt x="1363" y="115"/>
                  </a:cubicBezTo>
                  <a:cubicBezTo>
                    <a:pt x="1300" y="41"/>
                    <a:pt x="1208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806051" y="3006704"/>
              <a:ext cx="29902" cy="27710"/>
            </a:xfrm>
            <a:custGeom>
              <a:avLst/>
              <a:gdLst/>
              <a:ahLst/>
              <a:cxnLst/>
              <a:rect l="l" t="t" r="r" b="b"/>
              <a:pathLst>
                <a:path w="614" h="569" extrusionOk="0">
                  <a:moveTo>
                    <a:pt x="325" y="0"/>
                  </a:moveTo>
                  <a:cubicBezTo>
                    <a:pt x="278" y="0"/>
                    <a:pt x="230" y="13"/>
                    <a:pt x="186" y="42"/>
                  </a:cubicBezTo>
                  <a:lnTo>
                    <a:pt x="179" y="46"/>
                  </a:lnTo>
                  <a:cubicBezTo>
                    <a:pt x="0" y="163"/>
                    <a:pt x="6" y="409"/>
                    <a:pt x="182" y="522"/>
                  </a:cubicBezTo>
                  <a:lnTo>
                    <a:pt x="191" y="528"/>
                  </a:lnTo>
                  <a:cubicBezTo>
                    <a:pt x="234" y="556"/>
                    <a:pt x="280" y="568"/>
                    <a:pt x="325" y="568"/>
                  </a:cubicBezTo>
                  <a:cubicBezTo>
                    <a:pt x="473" y="568"/>
                    <a:pt x="614" y="437"/>
                    <a:pt x="612" y="281"/>
                  </a:cubicBezTo>
                  <a:cubicBezTo>
                    <a:pt x="611" y="124"/>
                    <a:pt x="472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753453" y="2979431"/>
              <a:ext cx="50648" cy="49528"/>
            </a:xfrm>
            <a:custGeom>
              <a:avLst/>
              <a:gdLst/>
              <a:ahLst/>
              <a:cxnLst/>
              <a:rect l="l" t="t" r="r" b="b"/>
              <a:pathLst>
                <a:path w="1040" h="1017" extrusionOk="0">
                  <a:moveTo>
                    <a:pt x="466" y="1"/>
                  </a:moveTo>
                  <a:cubicBezTo>
                    <a:pt x="465" y="1"/>
                    <a:pt x="465" y="1"/>
                    <a:pt x="464" y="1"/>
                  </a:cubicBezTo>
                  <a:cubicBezTo>
                    <a:pt x="334" y="2"/>
                    <a:pt x="235" y="130"/>
                    <a:pt x="272" y="256"/>
                  </a:cubicBezTo>
                  <a:cubicBezTo>
                    <a:pt x="274" y="261"/>
                    <a:pt x="275" y="265"/>
                    <a:pt x="276" y="270"/>
                  </a:cubicBezTo>
                  <a:cubicBezTo>
                    <a:pt x="278" y="278"/>
                    <a:pt x="282" y="287"/>
                    <a:pt x="287" y="296"/>
                  </a:cubicBezTo>
                  <a:cubicBezTo>
                    <a:pt x="220" y="312"/>
                    <a:pt x="159" y="346"/>
                    <a:pt x="110" y="393"/>
                  </a:cubicBezTo>
                  <a:cubicBezTo>
                    <a:pt x="47" y="458"/>
                    <a:pt x="1" y="562"/>
                    <a:pt x="6" y="654"/>
                  </a:cubicBezTo>
                  <a:cubicBezTo>
                    <a:pt x="16" y="854"/>
                    <a:pt x="169" y="1017"/>
                    <a:pt x="376" y="1017"/>
                  </a:cubicBezTo>
                  <a:cubicBezTo>
                    <a:pt x="515" y="1017"/>
                    <a:pt x="642" y="936"/>
                    <a:pt x="702" y="809"/>
                  </a:cubicBezTo>
                  <a:cubicBezTo>
                    <a:pt x="730" y="827"/>
                    <a:pt x="763" y="837"/>
                    <a:pt x="797" y="837"/>
                  </a:cubicBezTo>
                  <a:cubicBezTo>
                    <a:pt x="798" y="837"/>
                    <a:pt x="800" y="837"/>
                    <a:pt x="802" y="837"/>
                  </a:cubicBezTo>
                  <a:cubicBezTo>
                    <a:pt x="802" y="837"/>
                    <a:pt x="803" y="837"/>
                    <a:pt x="803" y="837"/>
                  </a:cubicBezTo>
                  <a:cubicBezTo>
                    <a:pt x="1039" y="837"/>
                    <a:pt x="1040" y="479"/>
                    <a:pt x="811" y="465"/>
                  </a:cubicBezTo>
                  <a:cubicBezTo>
                    <a:pt x="817" y="448"/>
                    <a:pt x="820" y="431"/>
                    <a:pt x="820" y="414"/>
                  </a:cubicBezTo>
                  <a:cubicBezTo>
                    <a:pt x="816" y="325"/>
                    <a:pt x="747" y="254"/>
                    <a:pt x="660" y="248"/>
                  </a:cubicBezTo>
                  <a:cubicBezTo>
                    <a:pt x="692" y="124"/>
                    <a:pt x="590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48515" y="2952304"/>
              <a:ext cx="36866" cy="28197"/>
            </a:xfrm>
            <a:custGeom>
              <a:avLst/>
              <a:gdLst/>
              <a:ahLst/>
              <a:cxnLst/>
              <a:rect l="l" t="t" r="r" b="b"/>
              <a:pathLst>
                <a:path w="757" h="579" extrusionOk="0">
                  <a:moveTo>
                    <a:pt x="276" y="1"/>
                  </a:moveTo>
                  <a:cubicBezTo>
                    <a:pt x="239" y="1"/>
                    <a:pt x="205" y="21"/>
                    <a:pt x="190" y="54"/>
                  </a:cubicBezTo>
                  <a:cubicBezTo>
                    <a:pt x="84" y="92"/>
                    <a:pt x="1" y="196"/>
                    <a:pt x="7" y="311"/>
                  </a:cubicBezTo>
                  <a:cubicBezTo>
                    <a:pt x="14" y="459"/>
                    <a:pt x="127" y="579"/>
                    <a:pt x="279" y="579"/>
                  </a:cubicBezTo>
                  <a:lnTo>
                    <a:pt x="429" y="579"/>
                  </a:lnTo>
                  <a:cubicBezTo>
                    <a:pt x="513" y="577"/>
                    <a:pt x="590" y="537"/>
                    <a:pt x="641" y="471"/>
                  </a:cubicBezTo>
                  <a:cubicBezTo>
                    <a:pt x="698" y="446"/>
                    <a:pt x="739" y="392"/>
                    <a:pt x="748" y="330"/>
                  </a:cubicBezTo>
                  <a:cubicBezTo>
                    <a:pt x="756" y="254"/>
                    <a:pt x="716" y="182"/>
                    <a:pt x="646" y="149"/>
                  </a:cubicBezTo>
                  <a:cubicBezTo>
                    <a:pt x="640" y="142"/>
                    <a:pt x="633" y="136"/>
                    <a:pt x="626" y="130"/>
                  </a:cubicBezTo>
                  <a:cubicBezTo>
                    <a:pt x="576" y="73"/>
                    <a:pt x="504" y="39"/>
                    <a:pt x="428" y="39"/>
                  </a:cubicBezTo>
                  <a:cubicBezTo>
                    <a:pt x="427" y="39"/>
                    <a:pt x="426" y="39"/>
                    <a:pt x="424" y="39"/>
                  </a:cubicBezTo>
                  <a:lnTo>
                    <a:pt x="339" y="39"/>
                  </a:lnTo>
                  <a:cubicBezTo>
                    <a:pt x="326" y="16"/>
                    <a:pt x="302" y="2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496599" y="2911785"/>
              <a:ext cx="25714" cy="26785"/>
            </a:xfrm>
            <a:custGeom>
              <a:avLst/>
              <a:gdLst/>
              <a:ahLst/>
              <a:cxnLst/>
              <a:rect l="l" t="t" r="r" b="b"/>
              <a:pathLst>
                <a:path w="528" h="550" extrusionOk="0">
                  <a:moveTo>
                    <a:pt x="228" y="1"/>
                  </a:moveTo>
                  <a:cubicBezTo>
                    <a:pt x="0" y="1"/>
                    <a:pt x="3" y="354"/>
                    <a:pt x="230" y="354"/>
                  </a:cubicBezTo>
                  <a:lnTo>
                    <a:pt x="236" y="354"/>
                  </a:lnTo>
                  <a:cubicBezTo>
                    <a:pt x="192" y="445"/>
                    <a:pt x="258" y="550"/>
                    <a:pt x="358" y="550"/>
                  </a:cubicBezTo>
                  <a:cubicBezTo>
                    <a:pt x="360" y="550"/>
                    <a:pt x="362" y="549"/>
                    <a:pt x="365" y="549"/>
                  </a:cubicBezTo>
                  <a:cubicBezTo>
                    <a:pt x="467" y="545"/>
                    <a:pt x="528" y="432"/>
                    <a:pt x="475" y="343"/>
                  </a:cubicBezTo>
                  <a:lnTo>
                    <a:pt x="475" y="342"/>
                  </a:lnTo>
                  <a:cubicBezTo>
                    <a:pt x="469" y="332"/>
                    <a:pt x="463" y="322"/>
                    <a:pt x="456" y="311"/>
                  </a:cubicBezTo>
                  <a:cubicBezTo>
                    <a:pt x="441" y="283"/>
                    <a:pt x="413" y="264"/>
                    <a:pt x="382" y="259"/>
                  </a:cubicBezTo>
                  <a:cubicBezTo>
                    <a:pt x="430" y="154"/>
                    <a:pt x="378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455689" y="2892742"/>
              <a:ext cx="38814" cy="29025"/>
            </a:xfrm>
            <a:custGeom>
              <a:avLst/>
              <a:gdLst/>
              <a:ahLst/>
              <a:cxnLst/>
              <a:rect l="l" t="t" r="r" b="b"/>
              <a:pathLst>
                <a:path w="797" h="596" extrusionOk="0">
                  <a:moveTo>
                    <a:pt x="303" y="0"/>
                  </a:moveTo>
                  <a:cubicBezTo>
                    <a:pt x="237" y="0"/>
                    <a:pt x="172" y="26"/>
                    <a:pt x="120" y="66"/>
                  </a:cubicBezTo>
                  <a:cubicBezTo>
                    <a:pt x="59" y="112"/>
                    <a:pt x="19" y="182"/>
                    <a:pt x="11" y="260"/>
                  </a:cubicBezTo>
                  <a:cubicBezTo>
                    <a:pt x="0" y="344"/>
                    <a:pt x="23" y="448"/>
                    <a:pt x="94" y="505"/>
                  </a:cubicBezTo>
                  <a:lnTo>
                    <a:pt x="100" y="511"/>
                  </a:lnTo>
                  <a:cubicBezTo>
                    <a:pt x="157" y="556"/>
                    <a:pt x="222" y="595"/>
                    <a:pt x="298" y="595"/>
                  </a:cubicBezTo>
                  <a:cubicBezTo>
                    <a:pt x="302" y="595"/>
                    <a:pt x="305" y="595"/>
                    <a:pt x="308" y="595"/>
                  </a:cubicBezTo>
                  <a:cubicBezTo>
                    <a:pt x="373" y="593"/>
                    <a:pt x="435" y="570"/>
                    <a:pt x="486" y="531"/>
                  </a:cubicBezTo>
                  <a:cubicBezTo>
                    <a:pt x="533" y="492"/>
                    <a:pt x="568" y="438"/>
                    <a:pt x="586" y="380"/>
                  </a:cubicBezTo>
                  <a:cubicBezTo>
                    <a:pt x="604" y="389"/>
                    <a:pt x="624" y="393"/>
                    <a:pt x="645" y="393"/>
                  </a:cubicBezTo>
                  <a:cubicBezTo>
                    <a:pt x="677" y="393"/>
                    <a:pt x="709" y="382"/>
                    <a:pt x="731" y="356"/>
                  </a:cubicBezTo>
                  <a:lnTo>
                    <a:pt x="749" y="336"/>
                  </a:lnTo>
                  <a:cubicBezTo>
                    <a:pt x="792" y="286"/>
                    <a:pt x="796" y="210"/>
                    <a:pt x="746" y="161"/>
                  </a:cubicBezTo>
                  <a:cubicBezTo>
                    <a:pt x="723" y="138"/>
                    <a:pt x="694" y="127"/>
                    <a:pt x="664" y="127"/>
                  </a:cubicBezTo>
                  <a:cubicBezTo>
                    <a:pt x="631" y="127"/>
                    <a:pt x="598" y="140"/>
                    <a:pt x="571" y="162"/>
                  </a:cubicBezTo>
                  <a:lnTo>
                    <a:pt x="567" y="168"/>
                  </a:lnTo>
                  <a:cubicBezTo>
                    <a:pt x="563" y="162"/>
                    <a:pt x="561" y="157"/>
                    <a:pt x="557" y="153"/>
                  </a:cubicBezTo>
                  <a:lnTo>
                    <a:pt x="552" y="145"/>
                  </a:lnTo>
                  <a:cubicBezTo>
                    <a:pt x="505" y="80"/>
                    <a:pt x="452" y="36"/>
                    <a:pt x="375" y="11"/>
                  </a:cubicBezTo>
                  <a:cubicBezTo>
                    <a:pt x="351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14926" y="2821248"/>
              <a:ext cx="32093" cy="38473"/>
            </a:xfrm>
            <a:custGeom>
              <a:avLst/>
              <a:gdLst/>
              <a:ahLst/>
              <a:cxnLst/>
              <a:rect l="l" t="t" r="r" b="b"/>
              <a:pathLst>
                <a:path w="659" h="790" extrusionOk="0">
                  <a:moveTo>
                    <a:pt x="341" y="1"/>
                  </a:moveTo>
                  <a:cubicBezTo>
                    <a:pt x="254" y="3"/>
                    <a:pt x="174" y="52"/>
                    <a:pt x="133" y="128"/>
                  </a:cubicBezTo>
                  <a:cubicBezTo>
                    <a:pt x="131" y="129"/>
                    <a:pt x="129" y="130"/>
                    <a:pt x="127" y="130"/>
                  </a:cubicBezTo>
                  <a:cubicBezTo>
                    <a:pt x="41" y="184"/>
                    <a:pt x="1" y="286"/>
                    <a:pt x="27" y="384"/>
                  </a:cubicBezTo>
                  <a:cubicBezTo>
                    <a:pt x="28" y="391"/>
                    <a:pt x="30" y="399"/>
                    <a:pt x="34" y="407"/>
                  </a:cubicBezTo>
                  <a:cubicBezTo>
                    <a:pt x="64" y="491"/>
                    <a:pt x="139" y="553"/>
                    <a:pt x="227" y="553"/>
                  </a:cubicBezTo>
                  <a:cubicBezTo>
                    <a:pt x="245" y="553"/>
                    <a:pt x="263" y="550"/>
                    <a:pt x="281" y="545"/>
                  </a:cubicBezTo>
                  <a:cubicBezTo>
                    <a:pt x="284" y="545"/>
                    <a:pt x="285" y="543"/>
                    <a:pt x="287" y="542"/>
                  </a:cubicBezTo>
                  <a:lnTo>
                    <a:pt x="287" y="542"/>
                  </a:lnTo>
                  <a:cubicBezTo>
                    <a:pt x="240" y="641"/>
                    <a:pt x="287" y="790"/>
                    <a:pt x="430" y="790"/>
                  </a:cubicBezTo>
                  <a:cubicBezTo>
                    <a:pt x="538" y="789"/>
                    <a:pt x="591" y="704"/>
                    <a:pt x="590" y="622"/>
                  </a:cubicBezTo>
                  <a:cubicBezTo>
                    <a:pt x="659" y="553"/>
                    <a:pt x="640" y="410"/>
                    <a:pt x="533" y="380"/>
                  </a:cubicBezTo>
                  <a:cubicBezTo>
                    <a:pt x="566" y="340"/>
                    <a:pt x="584" y="289"/>
                    <a:pt x="581" y="236"/>
                  </a:cubicBezTo>
                  <a:cubicBezTo>
                    <a:pt x="574" y="107"/>
                    <a:pt x="475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98854" y="2792125"/>
              <a:ext cx="243" cy="19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3" y="1"/>
                  </a:lnTo>
                  <a:lnTo>
                    <a:pt x="1" y="4"/>
                  </a:lnTo>
                  <a:cubicBezTo>
                    <a:pt x="2" y="4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98952" y="2792222"/>
              <a:ext cx="97" cy="49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382393" y="2757839"/>
              <a:ext cx="62336" cy="58781"/>
            </a:xfrm>
            <a:custGeom>
              <a:avLst/>
              <a:gdLst/>
              <a:ahLst/>
              <a:cxnLst/>
              <a:rect l="l" t="t" r="r" b="b"/>
              <a:pathLst>
                <a:path w="1280" h="1207" extrusionOk="0">
                  <a:moveTo>
                    <a:pt x="317" y="943"/>
                  </a:moveTo>
                  <a:cubicBezTo>
                    <a:pt x="319" y="949"/>
                    <a:pt x="320" y="954"/>
                    <a:pt x="322" y="959"/>
                  </a:cubicBezTo>
                  <a:lnTo>
                    <a:pt x="322" y="959"/>
                  </a:lnTo>
                  <a:cubicBezTo>
                    <a:pt x="320" y="954"/>
                    <a:pt x="319" y="949"/>
                    <a:pt x="316" y="945"/>
                  </a:cubicBezTo>
                  <a:lnTo>
                    <a:pt x="317" y="943"/>
                  </a:lnTo>
                  <a:close/>
                  <a:moveTo>
                    <a:pt x="859" y="1"/>
                  </a:moveTo>
                  <a:cubicBezTo>
                    <a:pt x="641" y="1"/>
                    <a:pt x="534" y="169"/>
                    <a:pt x="534" y="338"/>
                  </a:cubicBezTo>
                  <a:cubicBezTo>
                    <a:pt x="520" y="332"/>
                    <a:pt x="505" y="330"/>
                    <a:pt x="490" y="330"/>
                  </a:cubicBezTo>
                  <a:cubicBezTo>
                    <a:pt x="430" y="330"/>
                    <a:pt x="375" y="372"/>
                    <a:pt x="376" y="441"/>
                  </a:cubicBezTo>
                  <a:cubicBezTo>
                    <a:pt x="375" y="484"/>
                    <a:pt x="400" y="523"/>
                    <a:pt x="439" y="540"/>
                  </a:cubicBezTo>
                  <a:cubicBezTo>
                    <a:pt x="427" y="571"/>
                    <a:pt x="422" y="604"/>
                    <a:pt x="426" y="637"/>
                  </a:cubicBezTo>
                  <a:cubicBezTo>
                    <a:pt x="425" y="637"/>
                    <a:pt x="423" y="639"/>
                    <a:pt x="421" y="640"/>
                  </a:cubicBezTo>
                  <a:cubicBezTo>
                    <a:pt x="394" y="654"/>
                    <a:pt x="367" y="674"/>
                    <a:pt x="348" y="699"/>
                  </a:cubicBezTo>
                  <a:lnTo>
                    <a:pt x="347" y="701"/>
                  </a:lnTo>
                  <a:cubicBezTo>
                    <a:pt x="346" y="702"/>
                    <a:pt x="344" y="704"/>
                    <a:pt x="342" y="705"/>
                  </a:cubicBezTo>
                  <a:lnTo>
                    <a:pt x="342" y="705"/>
                  </a:lnTo>
                  <a:lnTo>
                    <a:pt x="339" y="709"/>
                  </a:lnTo>
                  <a:lnTo>
                    <a:pt x="339" y="709"/>
                  </a:lnTo>
                  <a:cubicBezTo>
                    <a:pt x="327" y="721"/>
                    <a:pt x="317" y="733"/>
                    <a:pt x="309" y="746"/>
                  </a:cubicBezTo>
                  <a:cubicBezTo>
                    <a:pt x="287" y="721"/>
                    <a:pt x="254" y="705"/>
                    <a:pt x="220" y="704"/>
                  </a:cubicBezTo>
                  <a:cubicBezTo>
                    <a:pt x="195" y="704"/>
                    <a:pt x="171" y="707"/>
                    <a:pt x="147" y="711"/>
                  </a:cubicBezTo>
                  <a:cubicBezTo>
                    <a:pt x="66" y="722"/>
                    <a:pt x="1" y="778"/>
                    <a:pt x="14" y="867"/>
                  </a:cubicBezTo>
                  <a:cubicBezTo>
                    <a:pt x="23" y="929"/>
                    <a:pt x="82" y="986"/>
                    <a:pt x="146" y="986"/>
                  </a:cubicBezTo>
                  <a:cubicBezTo>
                    <a:pt x="159" y="986"/>
                    <a:pt x="172" y="984"/>
                    <a:pt x="185" y="979"/>
                  </a:cubicBezTo>
                  <a:cubicBezTo>
                    <a:pt x="212" y="968"/>
                    <a:pt x="239" y="959"/>
                    <a:pt x="265" y="947"/>
                  </a:cubicBezTo>
                  <a:cubicBezTo>
                    <a:pt x="271" y="997"/>
                    <a:pt x="291" y="1046"/>
                    <a:pt x="322" y="1085"/>
                  </a:cubicBezTo>
                  <a:cubicBezTo>
                    <a:pt x="366" y="1141"/>
                    <a:pt x="421" y="1172"/>
                    <a:pt x="488" y="1196"/>
                  </a:cubicBezTo>
                  <a:cubicBezTo>
                    <a:pt x="509" y="1203"/>
                    <a:pt x="532" y="1206"/>
                    <a:pt x="557" y="1206"/>
                  </a:cubicBezTo>
                  <a:cubicBezTo>
                    <a:pt x="615" y="1206"/>
                    <a:pt x="678" y="1188"/>
                    <a:pt x="721" y="1162"/>
                  </a:cubicBezTo>
                  <a:cubicBezTo>
                    <a:pt x="783" y="1125"/>
                    <a:pt x="841" y="1054"/>
                    <a:pt x="858" y="981"/>
                  </a:cubicBezTo>
                  <a:cubicBezTo>
                    <a:pt x="883" y="877"/>
                    <a:pt x="851" y="766"/>
                    <a:pt x="773" y="692"/>
                  </a:cubicBezTo>
                  <a:cubicBezTo>
                    <a:pt x="776" y="685"/>
                    <a:pt x="778" y="678"/>
                    <a:pt x="779" y="670"/>
                  </a:cubicBezTo>
                  <a:cubicBezTo>
                    <a:pt x="807" y="677"/>
                    <a:pt x="835" y="680"/>
                    <a:pt x="865" y="680"/>
                  </a:cubicBezTo>
                  <a:cubicBezTo>
                    <a:pt x="977" y="680"/>
                    <a:pt x="1060" y="635"/>
                    <a:pt x="1114" y="568"/>
                  </a:cubicBezTo>
                  <a:cubicBezTo>
                    <a:pt x="1126" y="572"/>
                    <a:pt x="1136" y="573"/>
                    <a:pt x="1148" y="573"/>
                  </a:cubicBezTo>
                  <a:cubicBezTo>
                    <a:pt x="1267" y="573"/>
                    <a:pt x="1279" y="410"/>
                    <a:pt x="1187" y="373"/>
                  </a:cubicBezTo>
                  <a:cubicBezTo>
                    <a:pt x="1201" y="192"/>
                    <a:pt x="1091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396127" y="2720631"/>
              <a:ext cx="41444" cy="34333"/>
            </a:xfrm>
            <a:custGeom>
              <a:avLst/>
              <a:gdLst/>
              <a:ahLst/>
              <a:cxnLst/>
              <a:rect l="l" t="t" r="r" b="b"/>
              <a:pathLst>
                <a:path w="851" h="705" extrusionOk="0">
                  <a:moveTo>
                    <a:pt x="308" y="0"/>
                  </a:moveTo>
                  <a:cubicBezTo>
                    <a:pt x="250" y="0"/>
                    <a:pt x="192" y="22"/>
                    <a:pt x="149" y="66"/>
                  </a:cubicBezTo>
                  <a:cubicBezTo>
                    <a:pt x="1" y="209"/>
                    <a:pt x="82" y="462"/>
                    <a:pt x="251" y="540"/>
                  </a:cubicBezTo>
                  <a:cubicBezTo>
                    <a:pt x="297" y="611"/>
                    <a:pt x="376" y="654"/>
                    <a:pt x="456" y="654"/>
                  </a:cubicBezTo>
                  <a:cubicBezTo>
                    <a:pt x="514" y="654"/>
                    <a:pt x="572" y="632"/>
                    <a:pt x="619" y="584"/>
                  </a:cubicBezTo>
                  <a:cubicBezTo>
                    <a:pt x="626" y="577"/>
                    <a:pt x="631" y="570"/>
                    <a:pt x="636" y="561"/>
                  </a:cubicBezTo>
                  <a:lnTo>
                    <a:pt x="636" y="561"/>
                  </a:lnTo>
                  <a:cubicBezTo>
                    <a:pt x="611" y="620"/>
                    <a:pt x="640" y="704"/>
                    <a:pt x="723" y="704"/>
                  </a:cubicBezTo>
                  <a:cubicBezTo>
                    <a:pt x="851" y="704"/>
                    <a:pt x="850" y="505"/>
                    <a:pt x="721" y="505"/>
                  </a:cubicBezTo>
                  <a:cubicBezTo>
                    <a:pt x="697" y="505"/>
                    <a:pt x="675" y="514"/>
                    <a:pt x="658" y="530"/>
                  </a:cubicBezTo>
                  <a:cubicBezTo>
                    <a:pt x="686" y="477"/>
                    <a:pt x="694" y="414"/>
                    <a:pt x="678" y="354"/>
                  </a:cubicBezTo>
                  <a:cubicBezTo>
                    <a:pt x="656" y="279"/>
                    <a:pt x="601" y="228"/>
                    <a:pt x="531" y="201"/>
                  </a:cubicBezTo>
                  <a:cubicBezTo>
                    <a:pt x="523" y="139"/>
                    <a:pt x="492" y="84"/>
                    <a:pt x="444" y="46"/>
                  </a:cubicBezTo>
                  <a:cubicBezTo>
                    <a:pt x="403" y="15"/>
                    <a:pt x="356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1406058" y="2726231"/>
              <a:ext cx="74755" cy="53960"/>
            </a:xfrm>
            <a:custGeom>
              <a:avLst/>
              <a:gdLst/>
              <a:ahLst/>
              <a:cxnLst/>
              <a:rect l="l" t="t" r="r" b="b"/>
              <a:pathLst>
                <a:path w="1535" h="1108" extrusionOk="0">
                  <a:moveTo>
                    <a:pt x="404" y="1"/>
                  </a:moveTo>
                  <a:cubicBezTo>
                    <a:pt x="307" y="1"/>
                    <a:pt x="212" y="39"/>
                    <a:pt x="141" y="111"/>
                  </a:cubicBezTo>
                  <a:cubicBezTo>
                    <a:pt x="27" y="227"/>
                    <a:pt x="0" y="421"/>
                    <a:pt x="86" y="562"/>
                  </a:cubicBezTo>
                  <a:lnTo>
                    <a:pt x="88" y="566"/>
                  </a:lnTo>
                  <a:cubicBezTo>
                    <a:pt x="122" y="618"/>
                    <a:pt x="166" y="662"/>
                    <a:pt x="219" y="693"/>
                  </a:cubicBezTo>
                  <a:cubicBezTo>
                    <a:pt x="165" y="874"/>
                    <a:pt x="261" y="1108"/>
                    <a:pt x="506" y="1108"/>
                  </a:cubicBezTo>
                  <a:cubicBezTo>
                    <a:pt x="636" y="1108"/>
                    <a:pt x="722" y="1043"/>
                    <a:pt x="767" y="956"/>
                  </a:cubicBezTo>
                  <a:cubicBezTo>
                    <a:pt x="800" y="964"/>
                    <a:pt x="836" y="969"/>
                    <a:pt x="870" y="969"/>
                  </a:cubicBezTo>
                  <a:cubicBezTo>
                    <a:pt x="957" y="968"/>
                    <a:pt x="1041" y="939"/>
                    <a:pt x="1110" y="887"/>
                  </a:cubicBezTo>
                  <a:cubicBezTo>
                    <a:pt x="1137" y="955"/>
                    <a:pt x="1204" y="1000"/>
                    <a:pt x="1278" y="1000"/>
                  </a:cubicBezTo>
                  <a:cubicBezTo>
                    <a:pt x="1280" y="1000"/>
                    <a:pt x="1281" y="1000"/>
                    <a:pt x="1283" y="1000"/>
                  </a:cubicBezTo>
                  <a:cubicBezTo>
                    <a:pt x="1534" y="1000"/>
                    <a:pt x="1531" y="609"/>
                    <a:pt x="1280" y="609"/>
                  </a:cubicBezTo>
                  <a:lnTo>
                    <a:pt x="1271" y="609"/>
                  </a:lnTo>
                  <a:cubicBezTo>
                    <a:pt x="1273" y="593"/>
                    <a:pt x="1274" y="575"/>
                    <a:pt x="1274" y="558"/>
                  </a:cubicBezTo>
                  <a:cubicBezTo>
                    <a:pt x="1274" y="486"/>
                    <a:pt x="1254" y="415"/>
                    <a:pt x="1217" y="353"/>
                  </a:cubicBezTo>
                  <a:cubicBezTo>
                    <a:pt x="1213" y="345"/>
                    <a:pt x="1210" y="338"/>
                    <a:pt x="1206" y="331"/>
                  </a:cubicBezTo>
                  <a:cubicBezTo>
                    <a:pt x="1151" y="209"/>
                    <a:pt x="994" y="138"/>
                    <a:pt x="868" y="138"/>
                  </a:cubicBezTo>
                  <a:cubicBezTo>
                    <a:pt x="867" y="138"/>
                    <a:pt x="865" y="138"/>
                    <a:pt x="864" y="138"/>
                  </a:cubicBezTo>
                  <a:cubicBezTo>
                    <a:pt x="813" y="139"/>
                    <a:pt x="762" y="150"/>
                    <a:pt x="716" y="169"/>
                  </a:cubicBezTo>
                  <a:cubicBezTo>
                    <a:pt x="675" y="106"/>
                    <a:pt x="616" y="58"/>
                    <a:pt x="547" y="30"/>
                  </a:cubicBezTo>
                  <a:cubicBezTo>
                    <a:pt x="500" y="10"/>
                    <a:pt x="452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1271202" y="2768456"/>
              <a:ext cx="82790" cy="94868"/>
            </a:xfrm>
            <a:custGeom>
              <a:avLst/>
              <a:gdLst/>
              <a:ahLst/>
              <a:cxnLst/>
              <a:rect l="l" t="t" r="r" b="b"/>
              <a:pathLst>
                <a:path w="1700" h="1948" extrusionOk="0">
                  <a:moveTo>
                    <a:pt x="845" y="30"/>
                  </a:moveTo>
                  <a:lnTo>
                    <a:pt x="881" y="45"/>
                  </a:lnTo>
                  <a:cubicBezTo>
                    <a:pt x="866" y="40"/>
                    <a:pt x="852" y="34"/>
                    <a:pt x="838" y="30"/>
                  </a:cubicBezTo>
                  <a:close/>
                  <a:moveTo>
                    <a:pt x="830" y="1"/>
                  </a:moveTo>
                  <a:cubicBezTo>
                    <a:pt x="797" y="1"/>
                    <a:pt x="764" y="5"/>
                    <a:pt x="731" y="14"/>
                  </a:cubicBezTo>
                  <a:cubicBezTo>
                    <a:pt x="726" y="14"/>
                    <a:pt x="721" y="13"/>
                    <a:pt x="717" y="13"/>
                  </a:cubicBezTo>
                  <a:cubicBezTo>
                    <a:pt x="683" y="13"/>
                    <a:pt x="651" y="17"/>
                    <a:pt x="620" y="24"/>
                  </a:cubicBezTo>
                  <a:cubicBezTo>
                    <a:pt x="503" y="52"/>
                    <a:pt x="414" y="143"/>
                    <a:pt x="370" y="250"/>
                  </a:cubicBezTo>
                  <a:cubicBezTo>
                    <a:pt x="338" y="324"/>
                    <a:pt x="332" y="406"/>
                    <a:pt x="351" y="485"/>
                  </a:cubicBezTo>
                  <a:cubicBezTo>
                    <a:pt x="298" y="524"/>
                    <a:pt x="251" y="573"/>
                    <a:pt x="213" y="629"/>
                  </a:cubicBezTo>
                  <a:cubicBezTo>
                    <a:pt x="207" y="638"/>
                    <a:pt x="201" y="648"/>
                    <a:pt x="195" y="658"/>
                  </a:cubicBezTo>
                  <a:cubicBezTo>
                    <a:pt x="183" y="675"/>
                    <a:pt x="174" y="694"/>
                    <a:pt x="167" y="715"/>
                  </a:cubicBezTo>
                  <a:cubicBezTo>
                    <a:pt x="115" y="741"/>
                    <a:pt x="79" y="790"/>
                    <a:pt x="68" y="847"/>
                  </a:cubicBezTo>
                  <a:cubicBezTo>
                    <a:pt x="23" y="904"/>
                    <a:pt x="0" y="974"/>
                    <a:pt x="2" y="1047"/>
                  </a:cubicBezTo>
                  <a:cubicBezTo>
                    <a:pt x="13" y="1232"/>
                    <a:pt x="156" y="1383"/>
                    <a:pt x="346" y="1383"/>
                  </a:cubicBezTo>
                  <a:cubicBezTo>
                    <a:pt x="430" y="1382"/>
                    <a:pt x="509" y="1349"/>
                    <a:pt x="570" y="1293"/>
                  </a:cubicBezTo>
                  <a:cubicBezTo>
                    <a:pt x="583" y="1294"/>
                    <a:pt x="596" y="1295"/>
                    <a:pt x="609" y="1295"/>
                  </a:cubicBezTo>
                  <a:cubicBezTo>
                    <a:pt x="647" y="1295"/>
                    <a:pt x="686" y="1289"/>
                    <a:pt x="722" y="1279"/>
                  </a:cubicBezTo>
                  <a:cubicBezTo>
                    <a:pt x="795" y="1259"/>
                    <a:pt x="860" y="1218"/>
                    <a:pt x="912" y="1165"/>
                  </a:cubicBezTo>
                  <a:lnTo>
                    <a:pt x="912" y="1165"/>
                  </a:lnTo>
                  <a:cubicBezTo>
                    <a:pt x="901" y="1263"/>
                    <a:pt x="930" y="1363"/>
                    <a:pt x="991" y="1442"/>
                  </a:cubicBezTo>
                  <a:cubicBezTo>
                    <a:pt x="997" y="1475"/>
                    <a:pt x="1009" y="1507"/>
                    <a:pt x="1025" y="1537"/>
                  </a:cubicBezTo>
                  <a:cubicBezTo>
                    <a:pt x="905" y="1670"/>
                    <a:pt x="963" y="1948"/>
                    <a:pt x="1198" y="1948"/>
                  </a:cubicBezTo>
                  <a:cubicBezTo>
                    <a:pt x="1363" y="1948"/>
                    <a:pt x="1438" y="1812"/>
                    <a:pt x="1427" y="1685"/>
                  </a:cubicBezTo>
                  <a:cubicBezTo>
                    <a:pt x="1578" y="1633"/>
                    <a:pt x="1647" y="1483"/>
                    <a:pt x="1636" y="1337"/>
                  </a:cubicBezTo>
                  <a:cubicBezTo>
                    <a:pt x="1650" y="1297"/>
                    <a:pt x="1658" y="1255"/>
                    <a:pt x="1660" y="1213"/>
                  </a:cubicBezTo>
                  <a:lnTo>
                    <a:pt x="1664" y="1165"/>
                  </a:lnTo>
                  <a:cubicBezTo>
                    <a:pt x="1663" y="1155"/>
                    <a:pt x="1661" y="1145"/>
                    <a:pt x="1660" y="1135"/>
                  </a:cubicBezTo>
                  <a:cubicBezTo>
                    <a:pt x="1663" y="1131"/>
                    <a:pt x="1666" y="1129"/>
                    <a:pt x="1669" y="1125"/>
                  </a:cubicBezTo>
                  <a:lnTo>
                    <a:pt x="1677" y="1113"/>
                  </a:lnTo>
                  <a:cubicBezTo>
                    <a:pt x="1700" y="1074"/>
                    <a:pt x="1698" y="1025"/>
                    <a:pt x="1676" y="986"/>
                  </a:cubicBezTo>
                  <a:cubicBezTo>
                    <a:pt x="1672" y="982"/>
                    <a:pt x="1670" y="978"/>
                    <a:pt x="1667" y="974"/>
                  </a:cubicBezTo>
                  <a:cubicBezTo>
                    <a:pt x="1640" y="931"/>
                    <a:pt x="1594" y="904"/>
                    <a:pt x="1544" y="901"/>
                  </a:cubicBezTo>
                  <a:cubicBezTo>
                    <a:pt x="1502" y="861"/>
                    <a:pt x="1451" y="832"/>
                    <a:pt x="1395" y="818"/>
                  </a:cubicBezTo>
                  <a:cubicBezTo>
                    <a:pt x="1365" y="811"/>
                    <a:pt x="1334" y="808"/>
                    <a:pt x="1302" y="808"/>
                  </a:cubicBezTo>
                  <a:cubicBezTo>
                    <a:pt x="1269" y="808"/>
                    <a:pt x="1235" y="812"/>
                    <a:pt x="1202" y="819"/>
                  </a:cubicBezTo>
                  <a:cubicBezTo>
                    <a:pt x="1168" y="829"/>
                    <a:pt x="1134" y="844"/>
                    <a:pt x="1106" y="866"/>
                  </a:cubicBezTo>
                  <a:cubicBezTo>
                    <a:pt x="1083" y="878"/>
                    <a:pt x="1062" y="892"/>
                    <a:pt x="1043" y="909"/>
                  </a:cubicBezTo>
                  <a:cubicBezTo>
                    <a:pt x="1045" y="888"/>
                    <a:pt x="1046" y="868"/>
                    <a:pt x="1046" y="847"/>
                  </a:cubicBezTo>
                  <a:cubicBezTo>
                    <a:pt x="1044" y="800"/>
                    <a:pt x="1034" y="754"/>
                    <a:pt x="1019" y="710"/>
                  </a:cubicBezTo>
                  <a:cubicBezTo>
                    <a:pt x="1075" y="669"/>
                    <a:pt x="1123" y="619"/>
                    <a:pt x="1162" y="561"/>
                  </a:cubicBezTo>
                  <a:cubicBezTo>
                    <a:pt x="1173" y="531"/>
                    <a:pt x="1187" y="502"/>
                    <a:pt x="1198" y="471"/>
                  </a:cubicBezTo>
                  <a:cubicBezTo>
                    <a:pt x="1214" y="422"/>
                    <a:pt x="1215" y="371"/>
                    <a:pt x="1204" y="321"/>
                  </a:cubicBezTo>
                  <a:cubicBezTo>
                    <a:pt x="1193" y="242"/>
                    <a:pt x="1159" y="160"/>
                    <a:pt x="1099" y="105"/>
                  </a:cubicBezTo>
                  <a:cubicBezTo>
                    <a:pt x="1025" y="38"/>
                    <a:pt x="928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1166639" y="2799771"/>
              <a:ext cx="44074" cy="40908"/>
            </a:xfrm>
            <a:custGeom>
              <a:avLst/>
              <a:gdLst/>
              <a:ahLst/>
              <a:cxnLst/>
              <a:rect l="l" t="t" r="r" b="b"/>
              <a:pathLst>
                <a:path w="905" h="840" extrusionOk="0">
                  <a:moveTo>
                    <a:pt x="483" y="0"/>
                  </a:moveTo>
                  <a:cubicBezTo>
                    <a:pt x="455" y="0"/>
                    <a:pt x="426" y="3"/>
                    <a:pt x="399" y="10"/>
                  </a:cubicBezTo>
                  <a:cubicBezTo>
                    <a:pt x="334" y="12"/>
                    <a:pt x="271" y="31"/>
                    <a:pt x="215" y="63"/>
                  </a:cubicBezTo>
                  <a:cubicBezTo>
                    <a:pt x="145" y="107"/>
                    <a:pt x="89" y="172"/>
                    <a:pt x="60" y="249"/>
                  </a:cubicBezTo>
                  <a:cubicBezTo>
                    <a:pt x="0" y="395"/>
                    <a:pt x="35" y="555"/>
                    <a:pt x="143" y="669"/>
                  </a:cubicBezTo>
                  <a:lnTo>
                    <a:pt x="189" y="719"/>
                  </a:lnTo>
                  <a:cubicBezTo>
                    <a:pt x="264" y="799"/>
                    <a:pt x="365" y="836"/>
                    <a:pt x="467" y="836"/>
                  </a:cubicBezTo>
                  <a:cubicBezTo>
                    <a:pt x="481" y="836"/>
                    <a:pt x="496" y="835"/>
                    <a:pt x="511" y="833"/>
                  </a:cubicBezTo>
                  <a:cubicBezTo>
                    <a:pt x="523" y="837"/>
                    <a:pt x="534" y="839"/>
                    <a:pt x="546" y="839"/>
                  </a:cubicBezTo>
                  <a:cubicBezTo>
                    <a:pt x="548" y="839"/>
                    <a:pt x="549" y="839"/>
                    <a:pt x="550" y="839"/>
                  </a:cubicBezTo>
                  <a:cubicBezTo>
                    <a:pt x="579" y="839"/>
                    <a:pt x="606" y="828"/>
                    <a:pt x="626" y="807"/>
                  </a:cubicBezTo>
                  <a:cubicBezTo>
                    <a:pt x="747" y="763"/>
                    <a:pt x="849" y="666"/>
                    <a:pt x="880" y="531"/>
                  </a:cubicBezTo>
                  <a:lnTo>
                    <a:pt x="883" y="516"/>
                  </a:lnTo>
                  <a:cubicBezTo>
                    <a:pt x="905" y="426"/>
                    <a:pt x="896" y="333"/>
                    <a:pt x="859" y="249"/>
                  </a:cubicBezTo>
                  <a:cubicBezTo>
                    <a:pt x="826" y="170"/>
                    <a:pt x="769" y="95"/>
                    <a:pt x="690" y="55"/>
                  </a:cubicBezTo>
                  <a:cubicBezTo>
                    <a:pt x="626" y="22"/>
                    <a:pt x="556" y="3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1212517" y="2803764"/>
              <a:ext cx="35502" cy="3672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4" y="0"/>
                  </a:moveTo>
                  <a:cubicBezTo>
                    <a:pt x="268" y="2"/>
                    <a:pt x="177" y="41"/>
                    <a:pt x="109" y="107"/>
                  </a:cubicBezTo>
                  <a:cubicBezTo>
                    <a:pt x="47" y="171"/>
                    <a:pt x="1" y="274"/>
                    <a:pt x="5" y="365"/>
                  </a:cubicBezTo>
                  <a:cubicBezTo>
                    <a:pt x="16" y="561"/>
                    <a:pt x="167" y="723"/>
                    <a:pt x="370" y="723"/>
                  </a:cubicBezTo>
                  <a:cubicBezTo>
                    <a:pt x="384" y="722"/>
                    <a:pt x="398" y="720"/>
                    <a:pt x="412" y="718"/>
                  </a:cubicBezTo>
                  <a:cubicBezTo>
                    <a:pt x="441" y="741"/>
                    <a:pt x="477" y="754"/>
                    <a:pt x="514" y="754"/>
                  </a:cubicBezTo>
                  <a:cubicBezTo>
                    <a:pt x="515" y="754"/>
                    <a:pt x="517" y="754"/>
                    <a:pt x="518" y="754"/>
                  </a:cubicBezTo>
                  <a:cubicBezTo>
                    <a:pt x="646" y="754"/>
                    <a:pt x="698" y="639"/>
                    <a:pt x="678" y="542"/>
                  </a:cubicBezTo>
                  <a:cubicBezTo>
                    <a:pt x="711" y="487"/>
                    <a:pt x="729" y="423"/>
                    <a:pt x="728" y="359"/>
                  </a:cubicBezTo>
                  <a:cubicBezTo>
                    <a:pt x="718" y="161"/>
                    <a:pt x="566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1230244" y="2838099"/>
              <a:ext cx="78991" cy="52304"/>
            </a:xfrm>
            <a:custGeom>
              <a:avLst/>
              <a:gdLst/>
              <a:ahLst/>
              <a:cxnLst/>
              <a:rect l="l" t="t" r="r" b="b"/>
              <a:pathLst>
                <a:path w="1622" h="1074" extrusionOk="0">
                  <a:moveTo>
                    <a:pt x="1070" y="0"/>
                  </a:moveTo>
                  <a:cubicBezTo>
                    <a:pt x="1046" y="0"/>
                    <a:pt x="1022" y="4"/>
                    <a:pt x="998" y="12"/>
                  </a:cubicBezTo>
                  <a:cubicBezTo>
                    <a:pt x="928" y="34"/>
                    <a:pt x="880" y="78"/>
                    <a:pt x="834" y="139"/>
                  </a:cubicBezTo>
                  <a:lnTo>
                    <a:pt x="770" y="225"/>
                  </a:lnTo>
                  <a:cubicBezTo>
                    <a:pt x="740" y="264"/>
                    <a:pt x="732" y="328"/>
                    <a:pt x="735" y="383"/>
                  </a:cubicBezTo>
                  <a:cubicBezTo>
                    <a:pt x="726" y="372"/>
                    <a:pt x="716" y="363"/>
                    <a:pt x="705" y="353"/>
                  </a:cubicBezTo>
                  <a:cubicBezTo>
                    <a:pt x="690" y="196"/>
                    <a:pt x="580" y="50"/>
                    <a:pt x="378" y="50"/>
                  </a:cubicBezTo>
                  <a:cubicBezTo>
                    <a:pt x="103" y="50"/>
                    <a:pt x="3" y="319"/>
                    <a:pt x="76" y="519"/>
                  </a:cubicBezTo>
                  <a:cubicBezTo>
                    <a:pt x="1" y="685"/>
                    <a:pt x="50" y="883"/>
                    <a:pt x="196" y="995"/>
                  </a:cubicBezTo>
                  <a:cubicBezTo>
                    <a:pt x="262" y="1046"/>
                    <a:pt x="342" y="1074"/>
                    <a:pt x="424" y="1074"/>
                  </a:cubicBezTo>
                  <a:cubicBezTo>
                    <a:pt x="445" y="1074"/>
                    <a:pt x="466" y="1072"/>
                    <a:pt x="486" y="1069"/>
                  </a:cubicBezTo>
                  <a:cubicBezTo>
                    <a:pt x="539" y="1066"/>
                    <a:pt x="589" y="1050"/>
                    <a:pt x="633" y="1021"/>
                  </a:cubicBezTo>
                  <a:cubicBezTo>
                    <a:pt x="691" y="986"/>
                    <a:pt x="739" y="938"/>
                    <a:pt x="773" y="879"/>
                  </a:cubicBezTo>
                  <a:cubicBezTo>
                    <a:pt x="791" y="834"/>
                    <a:pt x="812" y="790"/>
                    <a:pt x="827" y="744"/>
                  </a:cubicBezTo>
                  <a:cubicBezTo>
                    <a:pt x="832" y="709"/>
                    <a:pt x="835" y="676"/>
                    <a:pt x="840" y="641"/>
                  </a:cubicBezTo>
                  <a:cubicBezTo>
                    <a:pt x="840" y="619"/>
                    <a:pt x="839" y="596"/>
                    <a:pt x="834" y="575"/>
                  </a:cubicBezTo>
                  <a:lnTo>
                    <a:pt x="834" y="575"/>
                  </a:lnTo>
                  <a:cubicBezTo>
                    <a:pt x="846" y="584"/>
                    <a:pt x="858" y="594"/>
                    <a:pt x="872" y="601"/>
                  </a:cubicBezTo>
                  <a:cubicBezTo>
                    <a:pt x="915" y="623"/>
                    <a:pt x="965" y="638"/>
                    <a:pt x="1014" y="638"/>
                  </a:cubicBezTo>
                  <a:cubicBezTo>
                    <a:pt x="1038" y="638"/>
                    <a:pt x="1062" y="635"/>
                    <a:pt x="1085" y="627"/>
                  </a:cubicBezTo>
                  <a:cubicBezTo>
                    <a:pt x="1155" y="603"/>
                    <a:pt x="1203" y="559"/>
                    <a:pt x="1248" y="500"/>
                  </a:cubicBezTo>
                  <a:lnTo>
                    <a:pt x="1312" y="413"/>
                  </a:lnTo>
                  <a:cubicBezTo>
                    <a:pt x="1343" y="372"/>
                    <a:pt x="1352" y="305"/>
                    <a:pt x="1347" y="247"/>
                  </a:cubicBezTo>
                  <a:lnTo>
                    <a:pt x="1347" y="247"/>
                  </a:lnTo>
                  <a:cubicBezTo>
                    <a:pt x="1353" y="262"/>
                    <a:pt x="1361" y="275"/>
                    <a:pt x="1372" y="287"/>
                  </a:cubicBezTo>
                  <a:cubicBezTo>
                    <a:pt x="1398" y="312"/>
                    <a:pt x="1431" y="323"/>
                    <a:pt x="1465" y="323"/>
                  </a:cubicBezTo>
                  <a:cubicBezTo>
                    <a:pt x="1523" y="323"/>
                    <a:pt x="1581" y="288"/>
                    <a:pt x="1596" y="225"/>
                  </a:cubicBezTo>
                  <a:lnTo>
                    <a:pt x="1604" y="192"/>
                  </a:lnTo>
                  <a:cubicBezTo>
                    <a:pt x="1622" y="117"/>
                    <a:pt x="1564" y="50"/>
                    <a:pt x="1492" y="50"/>
                  </a:cubicBezTo>
                  <a:cubicBezTo>
                    <a:pt x="1483" y="50"/>
                    <a:pt x="1473" y="51"/>
                    <a:pt x="1463" y="53"/>
                  </a:cubicBezTo>
                  <a:lnTo>
                    <a:pt x="1429" y="62"/>
                  </a:lnTo>
                  <a:cubicBezTo>
                    <a:pt x="1372" y="77"/>
                    <a:pt x="1333" y="130"/>
                    <a:pt x="1334" y="189"/>
                  </a:cubicBezTo>
                  <a:cubicBezTo>
                    <a:pt x="1314" y="130"/>
                    <a:pt x="1267" y="67"/>
                    <a:pt x="1211" y="37"/>
                  </a:cubicBezTo>
                  <a:cubicBezTo>
                    <a:pt x="1168" y="15"/>
                    <a:pt x="1119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1008163" y="2896979"/>
              <a:ext cx="84933" cy="36671"/>
            </a:xfrm>
            <a:custGeom>
              <a:avLst/>
              <a:gdLst/>
              <a:ahLst/>
              <a:cxnLst/>
              <a:rect l="l" t="t" r="r" b="b"/>
              <a:pathLst>
                <a:path w="1744" h="753" extrusionOk="0">
                  <a:moveTo>
                    <a:pt x="859" y="1"/>
                  </a:moveTo>
                  <a:cubicBezTo>
                    <a:pt x="836" y="1"/>
                    <a:pt x="811" y="4"/>
                    <a:pt x="786" y="12"/>
                  </a:cubicBezTo>
                  <a:cubicBezTo>
                    <a:pt x="718" y="31"/>
                    <a:pt x="661" y="76"/>
                    <a:pt x="628" y="139"/>
                  </a:cubicBezTo>
                  <a:cubicBezTo>
                    <a:pt x="607" y="113"/>
                    <a:pt x="581" y="92"/>
                    <a:pt x="553" y="75"/>
                  </a:cubicBezTo>
                  <a:cubicBezTo>
                    <a:pt x="506" y="51"/>
                    <a:pt x="454" y="36"/>
                    <a:pt x="402" y="36"/>
                  </a:cubicBezTo>
                  <a:cubicBezTo>
                    <a:pt x="376" y="36"/>
                    <a:pt x="350" y="39"/>
                    <a:pt x="325" y="48"/>
                  </a:cubicBezTo>
                  <a:cubicBezTo>
                    <a:pt x="270" y="64"/>
                    <a:pt x="220" y="95"/>
                    <a:pt x="181" y="137"/>
                  </a:cubicBezTo>
                  <a:cubicBezTo>
                    <a:pt x="179" y="139"/>
                    <a:pt x="176" y="140"/>
                    <a:pt x="174" y="143"/>
                  </a:cubicBezTo>
                  <a:cubicBezTo>
                    <a:pt x="124" y="183"/>
                    <a:pt x="99" y="252"/>
                    <a:pt x="94" y="320"/>
                  </a:cubicBezTo>
                  <a:cubicBezTo>
                    <a:pt x="47" y="329"/>
                    <a:pt x="0" y="361"/>
                    <a:pt x="7" y="418"/>
                  </a:cubicBezTo>
                  <a:lnTo>
                    <a:pt x="10" y="439"/>
                  </a:lnTo>
                  <a:cubicBezTo>
                    <a:pt x="16" y="481"/>
                    <a:pt x="31" y="520"/>
                    <a:pt x="71" y="543"/>
                  </a:cubicBezTo>
                  <a:cubicBezTo>
                    <a:pt x="88" y="552"/>
                    <a:pt x="108" y="557"/>
                    <a:pt x="128" y="557"/>
                  </a:cubicBezTo>
                  <a:cubicBezTo>
                    <a:pt x="146" y="557"/>
                    <a:pt x="163" y="553"/>
                    <a:pt x="179" y="546"/>
                  </a:cubicBezTo>
                  <a:cubicBezTo>
                    <a:pt x="235" y="605"/>
                    <a:pt x="312" y="638"/>
                    <a:pt x="393" y="638"/>
                  </a:cubicBezTo>
                  <a:cubicBezTo>
                    <a:pt x="449" y="637"/>
                    <a:pt x="504" y="621"/>
                    <a:pt x="553" y="593"/>
                  </a:cubicBezTo>
                  <a:lnTo>
                    <a:pt x="553" y="593"/>
                  </a:lnTo>
                  <a:cubicBezTo>
                    <a:pt x="550" y="611"/>
                    <a:pt x="551" y="628"/>
                    <a:pt x="556" y="646"/>
                  </a:cubicBezTo>
                  <a:lnTo>
                    <a:pt x="560" y="659"/>
                  </a:lnTo>
                  <a:cubicBezTo>
                    <a:pt x="579" y="722"/>
                    <a:pt x="632" y="753"/>
                    <a:pt x="686" y="753"/>
                  </a:cubicBezTo>
                  <a:cubicBezTo>
                    <a:pt x="741" y="753"/>
                    <a:pt x="796" y="720"/>
                    <a:pt x="816" y="657"/>
                  </a:cubicBezTo>
                  <a:lnTo>
                    <a:pt x="819" y="644"/>
                  </a:lnTo>
                  <a:cubicBezTo>
                    <a:pt x="824" y="627"/>
                    <a:pt x="825" y="609"/>
                    <a:pt x="823" y="592"/>
                  </a:cubicBezTo>
                  <a:lnTo>
                    <a:pt x="823" y="592"/>
                  </a:lnTo>
                  <a:cubicBezTo>
                    <a:pt x="835" y="594"/>
                    <a:pt x="848" y="595"/>
                    <a:pt x="861" y="595"/>
                  </a:cubicBezTo>
                  <a:cubicBezTo>
                    <a:pt x="865" y="595"/>
                    <a:pt x="869" y="595"/>
                    <a:pt x="873" y="595"/>
                  </a:cubicBezTo>
                  <a:cubicBezTo>
                    <a:pt x="945" y="595"/>
                    <a:pt x="1013" y="565"/>
                    <a:pt x="1063" y="512"/>
                  </a:cubicBezTo>
                  <a:cubicBezTo>
                    <a:pt x="1069" y="520"/>
                    <a:pt x="1076" y="527"/>
                    <a:pt x="1083" y="534"/>
                  </a:cubicBezTo>
                  <a:cubicBezTo>
                    <a:pt x="1158" y="601"/>
                    <a:pt x="1253" y="635"/>
                    <a:pt x="1349" y="635"/>
                  </a:cubicBezTo>
                  <a:cubicBezTo>
                    <a:pt x="1422" y="635"/>
                    <a:pt x="1495" y="615"/>
                    <a:pt x="1561" y="575"/>
                  </a:cubicBezTo>
                  <a:cubicBezTo>
                    <a:pt x="1687" y="498"/>
                    <a:pt x="1744" y="315"/>
                    <a:pt x="1659" y="186"/>
                  </a:cubicBezTo>
                  <a:cubicBezTo>
                    <a:pt x="1619" y="126"/>
                    <a:pt x="1561" y="73"/>
                    <a:pt x="1488" y="57"/>
                  </a:cubicBezTo>
                  <a:cubicBezTo>
                    <a:pt x="1464" y="52"/>
                    <a:pt x="1438" y="49"/>
                    <a:pt x="1411" y="49"/>
                  </a:cubicBezTo>
                  <a:cubicBezTo>
                    <a:pt x="1375" y="49"/>
                    <a:pt x="1338" y="55"/>
                    <a:pt x="1306" y="69"/>
                  </a:cubicBezTo>
                  <a:cubicBezTo>
                    <a:pt x="1297" y="68"/>
                    <a:pt x="1288" y="68"/>
                    <a:pt x="1279" y="68"/>
                  </a:cubicBezTo>
                  <a:cubicBezTo>
                    <a:pt x="1209" y="68"/>
                    <a:pt x="1140" y="93"/>
                    <a:pt x="1087" y="140"/>
                  </a:cubicBezTo>
                  <a:cubicBezTo>
                    <a:pt x="1041" y="58"/>
                    <a:pt x="956" y="1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1166785" y="2856752"/>
              <a:ext cx="53278" cy="44901"/>
            </a:xfrm>
            <a:custGeom>
              <a:avLst/>
              <a:gdLst/>
              <a:ahLst/>
              <a:cxnLst/>
              <a:rect l="l" t="t" r="r" b="b"/>
              <a:pathLst>
                <a:path w="1094" h="922" extrusionOk="0">
                  <a:moveTo>
                    <a:pt x="468" y="1"/>
                  </a:moveTo>
                  <a:cubicBezTo>
                    <a:pt x="432" y="1"/>
                    <a:pt x="395" y="14"/>
                    <a:pt x="364" y="45"/>
                  </a:cubicBezTo>
                  <a:lnTo>
                    <a:pt x="356" y="51"/>
                  </a:lnTo>
                  <a:cubicBezTo>
                    <a:pt x="309" y="101"/>
                    <a:pt x="303" y="177"/>
                    <a:pt x="342" y="233"/>
                  </a:cubicBezTo>
                  <a:cubicBezTo>
                    <a:pt x="289" y="233"/>
                    <a:pt x="235" y="249"/>
                    <a:pt x="191" y="279"/>
                  </a:cubicBezTo>
                  <a:lnTo>
                    <a:pt x="184" y="283"/>
                  </a:lnTo>
                  <a:lnTo>
                    <a:pt x="227" y="265"/>
                  </a:lnTo>
                  <a:lnTo>
                    <a:pt x="227" y="265"/>
                  </a:lnTo>
                  <a:cubicBezTo>
                    <a:pt x="158" y="296"/>
                    <a:pt x="90" y="339"/>
                    <a:pt x="59" y="410"/>
                  </a:cubicBezTo>
                  <a:cubicBezTo>
                    <a:pt x="24" y="486"/>
                    <a:pt x="1" y="574"/>
                    <a:pt x="29" y="657"/>
                  </a:cubicBezTo>
                  <a:cubicBezTo>
                    <a:pt x="53" y="736"/>
                    <a:pt x="105" y="803"/>
                    <a:pt x="177" y="846"/>
                  </a:cubicBezTo>
                  <a:lnTo>
                    <a:pt x="182" y="849"/>
                  </a:lnTo>
                  <a:cubicBezTo>
                    <a:pt x="222" y="871"/>
                    <a:pt x="266" y="886"/>
                    <a:pt x="312" y="890"/>
                  </a:cubicBezTo>
                  <a:cubicBezTo>
                    <a:pt x="337" y="911"/>
                    <a:pt x="368" y="921"/>
                    <a:pt x="402" y="921"/>
                  </a:cubicBezTo>
                  <a:cubicBezTo>
                    <a:pt x="403" y="921"/>
                    <a:pt x="405" y="921"/>
                    <a:pt x="407" y="921"/>
                  </a:cubicBezTo>
                  <a:cubicBezTo>
                    <a:pt x="461" y="921"/>
                    <a:pt x="511" y="886"/>
                    <a:pt x="528" y="834"/>
                  </a:cubicBezTo>
                  <a:cubicBezTo>
                    <a:pt x="549" y="820"/>
                    <a:pt x="570" y="803"/>
                    <a:pt x="589" y="784"/>
                  </a:cubicBezTo>
                  <a:cubicBezTo>
                    <a:pt x="621" y="750"/>
                    <a:pt x="644" y="709"/>
                    <a:pt x="660" y="665"/>
                  </a:cubicBezTo>
                  <a:cubicBezTo>
                    <a:pt x="702" y="688"/>
                    <a:pt x="748" y="700"/>
                    <a:pt x="796" y="700"/>
                  </a:cubicBezTo>
                  <a:cubicBezTo>
                    <a:pt x="948" y="700"/>
                    <a:pt x="1093" y="562"/>
                    <a:pt x="1085" y="406"/>
                  </a:cubicBezTo>
                  <a:cubicBezTo>
                    <a:pt x="1077" y="246"/>
                    <a:pt x="954" y="117"/>
                    <a:pt x="790" y="117"/>
                  </a:cubicBezTo>
                  <a:cubicBezTo>
                    <a:pt x="729" y="118"/>
                    <a:pt x="669" y="138"/>
                    <a:pt x="621" y="176"/>
                  </a:cubicBezTo>
                  <a:cubicBezTo>
                    <a:pt x="622" y="167"/>
                    <a:pt x="623" y="158"/>
                    <a:pt x="623" y="150"/>
                  </a:cubicBezTo>
                  <a:cubicBezTo>
                    <a:pt x="619" y="62"/>
                    <a:pt x="545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88274" y="2873943"/>
              <a:ext cx="210871" cy="67596"/>
            </a:xfrm>
            <a:custGeom>
              <a:avLst/>
              <a:gdLst/>
              <a:ahLst/>
              <a:cxnLst/>
              <a:rect l="l" t="t" r="r" b="b"/>
              <a:pathLst>
                <a:path w="4330" h="1388" extrusionOk="0">
                  <a:moveTo>
                    <a:pt x="1832" y="1"/>
                  </a:moveTo>
                  <a:cubicBezTo>
                    <a:pt x="1421" y="1"/>
                    <a:pt x="1400" y="597"/>
                    <a:pt x="1759" y="672"/>
                  </a:cubicBezTo>
                  <a:cubicBezTo>
                    <a:pt x="1754" y="696"/>
                    <a:pt x="1752" y="719"/>
                    <a:pt x="1753" y="743"/>
                  </a:cubicBezTo>
                  <a:cubicBezTo>
                    <a:pt x="1753" y="753"/>
                    <a:pt x="1755" y="763"/>
                    <a:pt x="1757" y="773"/>
                  </a:cubicBezTo>
                  <a:cubicBezTo>
                    <a:pt x="1726" y="723"/>
                    <a:pt x="1671" y="693"/>
                    <a:pt x="1611" y="693"/>
                  </a:cubicBezTo>
                  <a:cubicBezTo>
                    <a:pt x="1609" y="693"/>
                    <a:pt x="1607" y="693"/>
                    <a:pt x="1604" y="693"/>
                  </a:cubicBezTo>
                  <a:cubicBezTo>
                    <a:pt x="1602" y="693"/>
                    <a:pt x="1600" y="693"/>
                    <a:pt x="1598" y="693"/>
                  </a:cubicBezTo>
                  <a:cubicBezTo>
                    <a:pt x="1563" y="693"/>
                    <a:pt x="1529" y="703"/>
                    <a:pt x="1500" y="723"/>
                  </a:cubicBezTo>
                  <a:cubicBezTo>
                    <a:pt x="1514" y="686"/>
                    <a:pt x="1521" y="647"/>
                    <a:pt x="1520" y="608"/>
                  </a:cubicBezTo>
                  <a:cubicBezTo>
                    <a:pt x="1510" y="433"/>
                    <a:pt x="1376" y="290"/>
                    <a:pt x="1195" y="290"/>
                  </a:cubicBezTo>
                  <a:cubicBezTo>
                    <a:pt x="1104" y="292"/>
                    <a:pt x="1019" y="331"/>
                    <a:pt x="959" y="399"/>
                  </a:cubicBezTo>
                  <a:cubicBezTo>
                    <a:pt x="928" y="261"/>
                    <a:pt x="821" y="142"/>
                    <a:pt x="639" y="142"/>
                  </a:cubicBezTo>
                  <a:cubicBezTo>
                    <a:pt x="448" y="142"/>
                    <a:pt x="342" y="273"/>
                    <a:pt x="318" y="419"/>
                  </a:cubicBezTo>
                  <a:cubicBezTo>
                    <a:pt x="0" y="527"/>
                    <a:pt x="42" y="1079"/>
                    <a:pt x="438" y="1079"/>
                  </a:cubicBezTo>
                  <a:cubicBezTo>
                    <a:pt x="628" y="1079"/>
                    <a:pt x="736" y="949"/>
                    <a:pt x="758" y="803"/>
                  </a:cubicBezTo>
                  <a:cubicBezTo>
                    <a:pt x="813" y="785"/>
                    <a:pt x="860" y="752"/>
                    <a:pt x="896" y="708"/>
                  </a:cubicBezTo>
                  <a:cubicBezTo>
                    <a:pt x="939" y="837"/>
                    <a:pt x="1054" y="932"/>
                    <a:pt x="1201" y="932"/>
                  </a:cubicBezTo>
                  <a:cubicBezTo>
                    <a:pt x="1287" y="930"/>
                    <a:pt x="1367" y="896"/>
                    <a:pt x="1427" y="835"/>
                  </a:cubicBezTo>
                  <a:lnTo>
                    <a:pt x="1427" y="835"/>
                  </a:lnTo>
                  <a:cubicBezTo>
                    <a:pt x="1403" y="942"/>
                    <a:pt x="1464" y="1073"/>
                    <a:pt x="1607" y="1073"/>
                  </a:cubicBezTo>
                  <a:cubicBezTo>
                    <a:pt x="1730" y="1073"/>
                    <a:pt x="1790" y="975"/>
                    <a:pt x="1789" y="879"/>
                  </a:cubicBezTo>
                  <a:lnTo>
                    <a:pt x="1789" y="879"/>
                  </a:lnTo>
                  <a:cubicBezTo>
                    <a:pt x="1828" y="963"/>
                    <a:pt x="1903" y="1026"/>
                    <a:pt x="1993" y="1051"/>
                  </a:cubicBezTo>
                  <a:cubicBezTo>
                    <a:pt x="2009" y="1057"/>
                    <a:pt x="2024" y="1063"/>
                    <a:pt x="2042" y="1069"/>
                  </a:cubicBezTo>
                  <a:lnTo>
                    <a:pt x="2047" y="1070"/>
                  </a:lnTo>
                  <a:cubicBezTo>
                    <a:pt x="2008" y="1210"/>
                    <a:pt x="2083" y="1387"/>
                    <a:pt x="2270" y="1387"/>
                  </a:cubicBezTo>
                  <a:cubicBezTo>
                    <a:pt x="2458" y="1387"/>
                    <a:pt x="2531" y="1207"/>
                    <a:pt x="2489" y="1067"/>
                  </a:cubicBezTo>
                  <a:cubicBezTo>
                    <a:pt x="2516" y="1051"/>
                    <a:pt x="2542" y="1031"/>
                    <a:pt x="2566" y="1007"/>
                  </a:cubicBezTo>
                  <a:cubicBezTo>
                    <a:pt x="2567" y="1006"/>
                    <a:pt x="2568" y="1005"/>
                    <a:pt x="2569" y="1004"/>
                  </a:cubicBezTo>
                  <a:lnTo>
                    <a:pt x="2569" y="1004"/>
                  </a:lnTo>
                  <a:cubicBezTo>
                    <a:pt x="2560" y="1055"/>
                    <a:pt x="2584" y="1106"/>
                    <a:pt x="2628" y="1132"/>
                  </a:cubicBezTo>
                  <a:lnTo>
                    <a:pt x="2650" y="1144"/>
                  </a:lnTo>
                  <a:cubicBezTo>
                    <a:pt x="2669" y="1155"/>
                    <a:pt x="2688" y="1160"/>
                    <a:pt x="2707" y="1160"/>
                  </a:cubicBezTo>
                  <a:cubicBezTo>
                    <a:pt x="2752" y="1160"/>
                    <a:pt x="2792" y="1131"/>
                    <a:pt x="2811" y="1091"/>
                  </a:cubicBezTo>
                  <a:cubicBezTo>
                    <a:pt x="2860" y="1193"/>
                    <a:pt x="2957" y="1272"/>
                    <a:pt x="3106" y="1272"/>
                  </a:cubicBezTo>
                  <a:cubicBezTo>
                    <a:pt x="3113" y="1272"/>
                    <a:pt x="3121" y="1270"/>
                    <a:pt x="3128" y="1270"/>
                  </a:cubicBezTo>
                  <a:cubicBezTo>
                    <a:pt x="3143" y="1276"/>
                    <a:pt x="3159" y="1279"/>
                    <a:pt x="3176" y="1279"/>
                  </a:cubicBezTo>
                  <a:cubicBezTo>
                    <a:pt x="3196" y="1279"/>
                    <a:pt x="3216" y="1275"/>
                    <a:pt x="3234" y="1267"/>
                  </a:cubicBezTo>
                  <a:lnTo>
                    <a:pt x="3241" y="1263"/>
                  </a:lnTo>
                  <a:cubicBezTo>
                    <a:pt x="3271" y="1273"/>
                    <a:pt x="3303" y="1279"/>
                    <a:pt x="3334" y="1279"/>
                  </a:cubicBezTo>
                  <a:cubicBezTo>
                    <a:pt x="3344" y="1279"/>
                    <a:pt x="3354" y="1279"/>
                    <a:pt x="3363" y="1278"/>
                  </a:cubicBezTo>
                  <a:cubicBezTo>
                    <a:pt x="3469" y="1267"/>
                    <a:pt x="3581" y="1266"/>
                    <a:pt x="3680" y="1223"/>
                  </a:cubicBezTo>
                  <a:cubicBezTo>
                    <a:pt x="3725" y="1203"/>
                    <a:pt x="3768" y="1181"/>
                    <a:pt x="3811" y="1156"/>
                  </a:cubicBezTo>
                  <a:cubicBezTo>
                    <a:pt x="3837" y="1162"/>
                    <a:pt x="3864" y="1165"/>
                    <a:pt x="3891" y="1166"/>
                  </a:cubicBezTo>
                  <a:cubicBezTo>
                    <a:pt x="4330" y="1166"/>
                    <a:pt x="4325" y="486"/>
                    <a:pt x="3887" y="486"/>
                  </a:cubicBezTo>
                  <a:cubicBezTo>
                    <a:pt x="3884" y="486"/>
                    <a:pt x="3880" y="486"/>
                    <a:pt x="3877" y="486"/>
                  </a:cubicBezTo>
                  <a:cubicBezTo>
                    <a:pt x="3803" y="486"/>
                    <a:pt x="3732" y="512"/>
                    <a:pt x="3676" y="559"/>
                  </a:cubicBezTo>
                  <a:cubicBezTo>
                    <a:pt x="3661" y="555"/>
                    <a:pt x="3647" y="552"/>
                    <a:pt x="3632" y="548"/>
                  </a:cubicBezTo>
                  <a:cubicBezTo>
                    <a:pt x="3596" y="540"/>
                    <a:pt x="3561" y="537"/>
                    <a:pt x="3527" y="537"/>
                  </a:cubicBezTo>
                  <a:cubicBezTo>
                    <a:pt x="3471" y="537"/>
                    <a:pt x="3417" y="545"/>
                    <a:pt x="3359" y="550"/>
                  </a:cubicBezTo>
                  <a:cubicBezTo>
                    <a:pt x="3299" y="556"/>
                    <a:pt x="3241" y="575"/>
                    <a:pt x="3188" y="604"/>
                  </a:cubicBezTo>
                  <a:cubicBezTo>
                    <a:pt x="3160" y="597"/>
                    <a:pt x="3131" y="593"/>
                    <a:pt x="3101" y="593"/>
                  </a:cubicBezTo>
                  <a:cubicBezTo>
                    <a:pt x="2881" y="593"/>
                    <a:pt x="2773" y="766"/>
                    <a:pt x="2777" y="937"/>
                  </a:cubicBezTo>
                  <a:cubicBezTo>
                    <a:pt x="2753" y="915"/>
                    <a:pt x="2722" y="903"/>
                    <a:pt x="2691" y="903"/>
                  </a:cubicBezTo>
                  <a:cubicBezTo>
                    <a:pt x="2671" y="903"/>
                    <a:pt x="2651" y="908"/>
                    <a:pt x="2633" y="918"/>
                  </a:cubicBezTo>
                  <a:cubicBezTo>
                    <a:pt x="2662" y="862"/>
                    <a:pt x="2678" y="800"/>
                    <a:pt x="2677" y="737"/>
                  </a:cubicBezTo>
                  <a:cubicBezTo>
                    <a:pt x="2672" y="637"/>
                    <a:pt x="2639" y="535"/>
                    <a:pt x="2562" y="467"/>
                  </a:cubicBezTo>
                  <a:cubicBezTo>
                    <a:pt x="2493" y="404"/>
                    <a:pt x="2403" y="357"/>
                    <a:pt x="2308" y="357"/>
                  </a:cubicBezTo>
                  <a:cubicBezTo>
                    <a:pt x="2302" y="357"/>
                    <a:pt x="2297" y="357"/>
                    <a:pt x="2291" y="358"/>
                  </a:cubicBezTo>
                  <a:cubicBezTo>
                    <a:pt x="2247" y="360"/>
                    <a:pt x="2203" y="367"/>
                    <a:pt x="2160" y="379"/>
                  </a:cubicBezTo>
                  <a:cubicBezTo>
                    <a:pt x="2176" y="197"/>
                    <a:pt x="2066" y="1"/>
                    <a:pt x="1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23404" y="2821443"/>
              <a:ext cx="81621" cy="73294"/>
            </a:xfrm>
            <a:custGeom>
              <a:avLst/>
              <a:gdLst/>
              <a:ahLst/>
              <a:cxnLst/>
              <a:rect l="l" t="t" r="r" b="b"/>
              <a:pathLst>
                <a:path w="1676" h="1505" extrusionOk="0">
                  <a:moveTo>
                    <a:pt x="369" y="1"/>
                  </a:moveTo>
                  <a:cubicBezTo>
                    <a:pt x="364" y="1"/>
                    <a:pt x="360" y="1"/>
                    <a:pt x="355" y="2"/>
                  </a:cubicBezTo>
                  <a:lnTo>
                    <a:pt x="344" y="3"/>
                  </a:lnTo>
                  <a:cubicBezTo>
                    <a:pt x="278" y="11"/>
                    <a:pt x="218" y="36"/>
                    <a:pt x="184" y="97"/>
                  </a:cubicBezTo>
                  <a:cubicBezTo>
                    <a:pt x="182" y="99"/>
                    <a:pt x="182" y="100"/>
                    <a:pt x="181" y="103"/>
                  </a:cubicBezTo>
                  <a:cubicBezTo>
                    <a:pt x="73" y="143"/>
                    <a:pt x="0" y="248"/>
                    <a:pt x="0" y="363"/>
                  </a:cubicBezTo>
                  <a:lnTo>
                    <a:pt x="0" y="385"/>
                  </a:lnTo>
                  <a:cubicBezTo>
                    <a:pt x="0" y="488"/>
                    <a:pt x="67" y="586"/>
                    <a:pt x="157" y="633"/>
                  </a:cubicBezTo>
                  <a:cubicBezTo>
                    <a:pt x="147" y="663"/>
                    <a:pt x="141" y="695"/>
                    <a:pt x="143" y="727"/>
                  </a:cubicBezTo>
                  <a:cubicBezTo>
                    <a:pt x="151" y="886"/>
                    <a:pt x="272" y="1014"/>
                    <a:pt x="435" y="1014"/>
                  </a:cubicBezTo>
                  <a:cubicBezTo>
                    <a:pt x="511" y="1013"/>
                    <a:pt x="585" y="981"/>
                    <a:pt x="639" y="925"/>
                  </a:cubicBezTo>
                  <a:cubicBezTo>
                    <a:pt x="666" y="970"/>
                    <a:pt x="714" y="1003"/>
                    <a:pt x="765" y="1003"/>
                  </a:cubicBezTo>
                  <a:cubicBezTo>
                    <a:pt x="779" y="1003"/>
                    <a:pt x="794" y="1000"/>
                    <a:pt x="808" y="994"/>
                  </a:cubicBezTo>
                  <a:lnTo>
                    <a:pt x="821" y="988"/>
                  </a:lnTo>
                  <a:lnTo>
                    <a:pt x="831" y="985"/>
                  </a:lnTo>
                  <a:lnTo>
                    <a:pt x="831" y="985"/>
                  </a:lnTo>
                  <a:cubicBezTo>
                    <a:pt x="773" y="1111"/>
                    <a:pt x="804" y="1283"/>
                    <a:pt x="938" y="1351"/>
                  </a:cubicBezTo>
                  <a:lnTo>
                    <a:pt x="1024" y="1394"/>
                  </a:lnTo>
                  <a:cubicBezTo>
                    <a:pt x="1039" y="1401"/>
                    <a:pt x="1057" y="1408"/>
                    <a:pt x="1074" y="1413"/>
                  </a:cubicBezTo>
                  <a:cubicBezTo>
                    <a:pt x="1131" y="1473"/>
                    <a:pt x="1209" y="1505"/>
                    <a:pt x="1292" y="1505"/>
                  </a:cubicBezTo>
                  <a:cubicBezTo>
                    <a:pt x="1522" y="1503"/>
                    <a:pt x="1676" y="1239"/>
                    <a:pt x="1553" y="1039"/>
                  </a:cubicBezTo>
                  <a:cubicBezTo>
                    <a:pt x="1549" y="1032"/>
                    <a:pt x="1545" y="1025"/>
                    <a:pt x="1540" y="1019"/>
                  </a:cubicBezTo>
                  <a:cubicBezTo>
                    <a:pt x="1488" y="931"/>
                    <a:pt x="1394" y="879"/>
                    <a:pt x="1294" y="879"/>
                  </a:cubicBezTo>
                  <a:cubicBezTo>
                    <a:pt x="1276" y="879"/>
                    <a:pt x="1257" y="881"/>
                    <a:pt x="1238" y="885"/>
                  </a:cubicBezTo>
                  <a:lnTo>
                    <a:pt x="1212" y="871"/>
                  </a:lnTo>
                  <a:cubicBezTo>
                    <a:pt x="1169" y="850"/>
                    <a:pt x="1122" y="839"/>
                    <a:pt x="1076" y="839"/>
                  </a:cubicBezTo>
                  <a:cubicBezTo>
                    <a:pt x="1024" y="839"/>
                    <a:pt x="972" y="852"/>
                    <a:pt x="926" y="879"/>
                  </a:cubicBezTo>
                  <a:cubicBezTo>
                    <a:pt x="929" y="868"/>
                    <a:pt x="930" y="857"/>
                    <a:pt x="930" y="845"/>
                  </a:cubicBezTo>
                  <a:cubicBezTo>
                    <a:pt x="925" y="775"/>
                    <a:pt x="883" y="730"/>
                    <a:pt x="820" y="705"/>
                  </a:cubicBezTo>
                  <a:lnTo>
                    <a:pt x="807" y="699"/>
                  </a:lnTo>
                  <a:cubicBezTo>
                    <a:pt x="794" y="694"/>
                    <a:pt x="779" y="691"/>
                    <a:pt x="765" y="691"/>
                  </a:cubicBezTo>
                  <a:cubicBezTo>
                    <a:pt x="749" y="691"/>
                    <a:pt x="733" y="694"/>
                    <a:pt x="718" y="701"/>
                  </a:cubicBezTo>
                  <a:cubicBezTo>
                    <a:pt x="707" y="598"/>
                    <a:pt x="643" y="507"/>
                    <a:pt x="550" y="463"/>
                  </a:cubicBezTo>
                  <a:cubicBezTo>
                    <a:pt x="558" y="436"/>
                    <a:pt x="563" y="409"/>
                    <a:pt x="563" y="380"/>
                  </a:cubicBezTo>
                  <a:lnTo>
                    <a:pt x="563" y="359"/>
                  </a:lnTo>
                  <a:cubicBezTo>
                    <a:pt x="562" y="315"/>
                    <a:pt x="550" y="270"/>
                    <a:pt x="529" y="231"/>
                  </a:cubicBezTo>
                  <a:lnTo>
                    <a:pt x="529" y="225"/>
                  </a:lnTo>
                  <a:cubicBezTo>
                    <a:pt x="536" y="166"/>
                    <a:pt x="533" y="118"/>
                    <a:pt x="495" y="71"/>
                  </a:cubicBezTo>
                  <a:cubicBezTo>
                    <a:pt x="467" y="34"/>
                    <a:pt x="418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696179" y="2769430"/>
              <a:ext cx="40616" cy="36087"/>
            </a:xfrm>
            <a:custGeom>
              <a:avLst/>
              <a:gdLst/>
              <a:ahLst/>
              <a:cxnLst/>
              <a:rect l="l" t="t" r="r" b="b"/>
              <a:pathLst>
                <a:path w="834" h="741" extrusionOk="0">
                  <a:moveTo>
                    <a:pt x="562" y="1"/>
                  </a:moveTo>
                  <a:cubicBezTo>
                    <a:pt x="444" y="1"/>
                    <a:pt x="378" y="82"/>
                    <a:pt x="364" y="172"/>
                  </a:cubicBezTo>
                  <a:cubicBezTo>
                    <a:pt x="318" y="178"/>
                    <a:pt x="274" y="200"/>
                    <a:pt x="239" y="232"/>
                  </a:cubicBezTo>
                  <a:cubicBezTo>
                    <a:pt x="146" y="315"/>
                    <a:pt x="40" y="402"/>
                    <a:pt x="18" y="532"/>
                  </a:cubicBezTo>
                  <a:cubicBezTo>
                    <a:pt x="1" y="627"/>
                    <a:pt x="59" y="740"/>
                    <a:pt x="168" y="740"/>
                  </a:cubicBezTo>
                  <a:cubicBezTo>
                    <a:pt x="172" y="740"/>
                    <a:pt x="176" y="740"/>
                    <a:pt x="180" y="740"/>
                  </a:cubicBezTo>
                  <a:cubicBezTo>
                    <a:pt x="227" y="740"/>
                    <a:pt x="274" y="729"/>
                    <a:pt x="317" y="710"/>
                  </a:cubicBezTo>
                  <a:cubicBezTo>
                    <a:pt x="342" y="697"/>
                    <a:pt x="365" y="683"/>
                    <a:pt x="388" y="667"/>
                  </a:cubicBezTo>
                  <a:cubicBezTo>
                    <a:pt x="444" y="628"/>
                    <a:pt x="494" y="578"/>
                    <a:pt x="545" y="532"/>
                  </a:cubicBezTo>
                  <a:cubicBezTo>
                    <a:pt x="577" y="501"/>
                    <a:pt x="597" y="460"/>
                    <a:pt x="603" y="415"/>
                  </a:cubicBezTo>
                  <a:cubicBezTo>
                    <a:pt x="833" y="377"/>
                    <a:pt x="818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13614" y="2635062"/>
              <a:ext cx="18214" cy="15974"/>
            </a:xfrm>
            <a:custGeom>
              <a:avLst/>
              <a:gdLst/>
              <a:ahLst/>
              <a:cxnLst/>
              <a:rect l="l" t="t" r="r" b="b"/>
              <a:pathLst>
                <a:path w="374" h="328" extrusionOk="0">
                  <a:moveTo>
                    <a:pt x="185" y="1"/>
                  </a:moveTo>
                  <a:cubicBezTo>
                    <a:pt x="113" y="1"/>
                    <a:pt x="47" y="48"/>
                    <a:pt x="26" y="121"/>
                  </a:cubicBezTo>
                  <a:cubicBezTo>
                    <a:pt x="1" y="218"/>
                    <a:pt x="75" y="327"/>
                    <a:pt x="178" y="327"/>
                  </a:cubicBezTo>
                  <a:cubicBezTo>
                    <a:pt x="180" y="327"/>
                    <a:pt x="183" y="327"/>
                    <a:pt x="186" y="327"/>
                  </a:cubicBezTo>
                  <a:cubicBezTo>
                    <a:pt x="288" y="321"/>
                    <a:pt x="374" y="225"/>
                    <a:pt x="341" y="119"/>
                  </a:cubicBezTo>
                  <a:cubicBezTo>
                    <a:pt x="327" y="65"/>
                    <a:pt x="287" y="23"/>
                    <a:pt x="233" y="8"/>
                  </a:cubicBezTo>
                  <a:cubicBezTo>
                    <a:pt x="217" y="3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44199" y="2572773"/>
              <a:ext cx="22353" cy="21672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37" y="0"/>
                  </a:moveTo>
                  <a:cubicBezTo>
                    <a:pt x="178" y="0"/>
                    <a:pt x="121" y="26"/>
                    <a:pt x="71" y="66"/>
                  </a:cubicBezTo>
                  <a:lnTo>
                    <a:pt x="65" y="71"/>
                  </a:lnTo>
                  <a:cubicBezTo>
                    <a:pt x="27" y="102"/>
                    <a:pt x="1" y="177"/>
                    <a:pt x="3" y="225"/>
                  </a:cubicBezTo>
                  <a:cubicBezTo>
                    <a:pt x="5" y="279"/>
                    <a:pt x="23" y="342"/>
                    <a:pt x="68" y="378"/>
                  </a:cubicBezTo>
                  <a:lnTo>
                    <a:pt x="74" y="382"/>
                  </a:lnTo>
                  <a:cubicBezTo>
                    <a:pt x="123" y="420"/>
                    <a:pt x="177" y="444"/>
                    <a:pt x="234" y="444"/>
                  </a:cubicBezTo>
                  <a:cubicBezTo>
                    <a:pt x="262" y="444"/>
                    <a:pt x="290" y="439"/>
                    <a:pt x="318" y="427"/>
                  </a:cubicBezTo>
                  <a:cubicBezTo>
                    <a:pt x="397" y="392"/>
                    <a:pt x="459" y="310"/>
                    <a:pt x="454" y="221"/>
                  </a:cubicBezTo>
                  <a:cubicBezTo>
                    <a:pt x="452" y="142"/>
                    <a:pt x="409" y="70"/>
                    <a:pt x="342" y="29"/>
                  </a:cubicBezTo>
                  <a:cubicBezTo>
                    <a:pt x="307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64021" y="2553535"/>
              <a:ext cx="34674" cy="29269"/>
            </a:xfrm>
            <a:custGeom>
              <a:avLst/>
              <a:gdLst/>
              <a:ahLst/>
              <a:cxnLst/>
              <a:rect l="l" t="t" r="r" b="b"/>
              <a:pathLst>
                <a:path w="712" h="601" extrusionOk="0">
                  <a:moveTo>
                    <a:pt x="366" y="1"/>
                  </a:moveTo>
                  <a:cubicBezTo>
                    <a:pt x="291" y="1"/>
                    <a:pt x="216" y="28"/>
                    <a:pt x="158" y="88"/>
                  </a:cubicBezTo>
                  <a:cubicBezTo>
                    <a:pt x="1" y="247"/>
                    <a:pt x="79" y="522"/>
                    <a:pt x="293" y="584"/>
                  </a:cubicBezTo>
                  <a:lnTo>
                    <a:pt x="305" y="587"/>
                  </a:lnTo>
                  <a:cubicBezTo>
                    <a:pt x="330" y="594"/>
                    <a:pt x="355" y="597"/>
                    <a:pt x="380" y="597"/>
                  </a:cubicBezTo>
                  <a:cubicBezTo>
                    <a:pt x="405" y="597"/>
                    <a:pt x="430" y="594"/>
                    <a:pt x="454" y="587"/>
                  </a:cubicBezTo>
                  <a:cubicBezTo>
                    <a:pt x="478" y="596"/>
                    <a:pt x="504" y="601"/>
                    <a:pt x="529" y="601"/>
                  </a:cubicBezTo>
                  <a:cubicBezTo>
                    <a:pt x="542" y="601"/>
                    <a:pt x="555" y="599"/>
                    <a:pt x="568" y="597"/>
                  </a:cubicBezTo>
                  <a:lnTo>
                    <a:pt x="579" y="596"/>
                  </a:lnTo>
                  <a:cubicBezTo>
                    <a:pt x="652" y="581"/>
                    <a:pt x="711" y="495"/>
                    <a:pt x="708" y="423"/>
                  </a:cubicBezTo>
                  <a:cubicBezTo>
                    <a:pt x="705" y="384"/>
                    <a:pt x="691" y="347"/>
                    <a:pt x="668" y="315"/>
                  </a:cubicBezTo>
                  <a:cubicBezTo>
                    <a:pt x="671" y="285"/>
                    <a:pt x="667" y="257"/>
                    <a:pt x="659" y="228"/>
                  </a:cubicBezTo>
                  <a:cubicBezTo>
                    <a:pt x="658" y="223"/>
                    <a:pt x="656" y="218"/>
                    <a:pt x="655" y="215"/>
                  </a:cubicBezTo>
                  <a:cubicBezTo>
                    <a:pt x="616" y="79"/>
                    <a:pt x="492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861619" y="2472447"/>
              <a:ext cx="36330" cy="48554"/>
            </a:xfrm>
            <a:custGeom>
              <a:avLst/>
              <a:gdLst/>
              <a:ahLst/>
              <a:cxnLst/>
              <a:rect l="l" t="t" r="r" b="b"/>
              <a:pathLst>
                <a:path w="746" h="997" extrusionOk="0">
                  <a:moveTo>
                    <a:pt x="374" y="1"/>
                  </a:moveTo>
                  <a:cubicBezTo>
                    <a:pt x="73" y="1"/>
                    <a:pt x="1" y="350"/>
                    <a:pt x="152" y="527"/>
                  </a:cubicBezTo>
                  <a:cubicBezTo>
                    <a:pt x="123" y="554"/>
                    <a:pt x="104" y="590"/>
                    <a:pt x="97" y="629"/>
                  </a:cubicBezTo>
                  <a:lnTo>
                    <a:pt x="90" y="675"/>
                  </a:lnTo>
                  <a:cubicBezTo>
                    <a:pt x="79" y="746"/>
                    <a:pt x="79" y="809"/>
                    <a:pt x="117" y="873"/>
                  </a:cubicBezTo>
                  <a:cubicBezTo>
                    <a:pt x="149" y="927"/>
                    <a:pt x="210" y="977"/>
                    <a:pt x="272" y="990"/>
                  </a:cubicBezTo>
                  <a:cubicBezTo>
                    <a:pt x="292" y="994"/>
                    <a:pt x="312" y="996"/>
                    <a:pt x="332" y="996"/>
                  </a:cubicBezTo>
                  <a:cubicBezTo>
                    <a:pt x="447" y="996"/>
                    <a:pt x="557" y="926"/>
                    <a:pt x="586" y="808"/>
                  </a:cubicBezTo>
                  <a:lnTo>
                    <a:pt x="598" y="764"/>
                  </a:lnTo>
                  <a:cubicBezTo>
                    <a:pt x="614" y="696"/>
                    <a:pt x="603" y="624"/>
                    <a:pt x="568" y="565"/>
                  </a:cubicBezTo>
                  <a:cubicBezTo>
                    <a:pt x="633" y="511"/>
                    <a:pt x="672" y="433"/>
                    <a:pt x="678" y="349"/>
                  </a:cubicBezTo>
                  <a:cubicBezTo>
                    <a:pt x="746" y="282"/>
                    <a:pt x="724" y="140"/>
                    <a:pt x="616" y="116"/>
                  </a:cubicBezTo>
                  <a:cubicBezTo>
                    <a:pt x="565" y="48"/>
                    <a:pt x="486" y="1"/>
                    <a:pt x="376" y="1"/>
                  </a:cubicBezTo>
                  <a:cubicBezTo>
                    <a:pt x="375" y="1"/>
                    <a:pt x="375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828307" y="2487740"/>
              <a:ext cx="38473" cy="36184"/>
            </a:xfrm>
            <a:custGeom>
              <a:avLst/>
              <a:gdLst/>
              <a:ahLst/>
              <a:cxnLst/>
              <a:rect l="l" t="t" r="r" b="b"/>
              <a:pathLst>
                <a:path w="790" h="743" extrusionOk="0">
                  <a:moveTo>
                    <a:pt x="374" y="1"/>
                  </a:moveTo>
                  <a:cubicBezTo>
                    <a:pt x="100" y="1"/>
                    <a:pt x="0" y="266"/>
                    <a:pt x="71" y="466"/>
                  </a:cubicBezTo>
                  <a:cubicBezTo>
                    <a:pt x="66" y="503"/>
                    <a:pt x="67" y="541"/>
                    <a:pt x="75" y="577"/>
                  </a:cubicBezTo>
                  <a:cubicBezTo>
                    <a:pt x="87" y="637"/>
                    <a:pt x="157" y="693"/>
                    <a:pt x="220" y="693"/>
                  </a:cubicBezTo>
                  <a:cubicBezTo>
                    <a:pt x="223" y="693"/>
                    <a:pt x="226" y="693"/>
                    <a:pt x="229" y="692"/>
                  </a:cubicBezTo>
                  <a:cubicBezTo>
                    <a:pt x="256" y="690"/>
                    <a:pt x="285" y="684"/>
                    <a:pt x="312" y="674"/>
                  </a:cubicBezTo>
                  <a:cubicBezTo>
                    <a:pt x="335" y="679"/>
                    <a:pt x="357" y="680"/>
                    <a:pt x="380" y="682"/>
                  </a:cubicBezTo>
                  <a:cubicBezTo>
                    <a:pt x="410" y="682"/>
                    <a:pt x="440" y="677"/>
                    <a:pt x="469" y="670"/>
                  </a:cubicBezTo>
                  <a:cubicBezTo>
                    <a:pt x="475" y="712"/>
                    <a:pt x="512" y="742"/>
                    <a:pt x="554" y="742"/>
                  </a:cubicBezTo>
                  <a:cubicBezTo>
                    <a:pt x="555" y="742"/>
                    <a:pt x="555" y="742"/>
                    <a:pt x="556" y="742"/>
                  </a:cubicBezTo>
                  <a:cubicBezTo>
                    <a:pt x="649" y="742"/>
                    <a:pt x="669" y="633"/>
                    <a:pt x="619" y="580"/>
                  </a:cubicBezTo>
                  <a:cubicBezTo>
                    <a:pt x="789" y="392"/>
                    <a:pt x="706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895906" y="2460321"/>
              <a:ext cx="24204" cy="23473"/>
            </a:xfrm>
            <a:custGeom>
              <a:avLst/>
              <a:gdLst/>
              <a:ahLst/>
              <a:cxnLst/>
              <a:rect l="l" t="t" r="r" b="b"/>
              <a:pathLst>
                <a:path w="497" h="482" extrusionOk="0">
                  <a:moveTo>
                    <a:pt x="246" y="1"/>
                  </a:moveTo>
                  <a:cubicBezTo>
                    <a:pt x="120" y="1"/>
                    <a:pt x="0" y="114"/>
                    <a:pt x="8" y="244"/>
                  </a:cubicBezTo>
                  <a:cubicBezTo>
                    <a:pt x="16" y="372"/>
                    <a:pt x="117" y="482"/>
                    <a:pt x="251" y="482"/>
                  </a:cubicBezTo>
                  <a:cubicBezTo>
                    <a:pt x="377" y="482"/>
                    <a:pt x="496" y="367"/>
                    <a:pt x="489" y="239"/>
                  </a:cubicBezTo>
                  <a:cubicBezTo>
                    <a:pt x="482" y="109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908617" y="2435239"/>
              <a:ext cx="24155" cy="23522"/>
            </a:xfrm>
            <a:custGeom>
              <a:avLst/>
              <a:gdLst/>
              <a:ahLst/>
              <a:cxnLst/>
              <a:rect l="l" t="t" r="r" b="b"/>
              <a:pathLst>
                <a:path w="496" h="483" extrusionOk="0">
                  <a:moveTo>
                    <a:pt x="246" y="1"/>
                  </a:moveTo>
                  <a:cubicBezTo>
                    <a:pt x="120" y="1"/>
                    <a:pt x="1" y="115"/>
                    <a:pt x="7" y="243"/>
                  </a:cubicBezTo>
                  <a:cubicBezTo>
                    <a:pt x="14" y="376"/>
                    <a:pt x="115" y="483"/>
                    <a:pt x="250" y="483"/>
                  </a:cubicBezTo>
                  <a:cubicBezTo>
                    <a:pt x="376" y="483"/>
                    <a:pt x="496" y="368"/>
                    <a:pt x="489" y="240"/>
                  </a:cubicBezTo>
                  <a:cubicBezTo>
                    <a:pt x="482" y="110"/>
                    <a:pt x="381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23553" y="2399151"/>
              <a:ext cx="18798" cy="17483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187" y="0"/>
                  </a:moveTo>
                  <a:cubicBezTo>
                    <a:pt x="113" y="0"/>
                    <a:pt x="28" y="57"/>
                    <a:pt x="14" y="135"/>
                  </a:cubicBezTo>
                  <a:cubicBezTo>
                    <a:pt x="14" y="138"/>
                    <a:pt x="13" y="142"/>
                    <a:pt x="13" y="145"/>
                  </a:cubicBezTo>
                  <a:cubicBezTo>
                    <a:pt x="1" y="213"/>
                    <a:pt x="21" y="302"/>
                    <a:pt x="91" y="333"/>
                  </a:cubicBezTo>
                  <a:lnTo>
                    <a:pt x="98" y="337"/>
                  </a:lnTo>
                  <a:cubicBezTo>
                    <a:pt x="130" y="351"/>
                    <a:pt x="162" y="359"/>
                    <a:pt x="193" y="359"/>
                  </a:cubicBezTo>
                  <a:cubicBezTo>
                    <a:pt x="230" y="359"/>
                    <a:pt x="266" y="348"/>
                    <a:pt x="298" y="322"/>
                  </a:cubicBezTo>
                  <a:cubicBezTo>
                    <a:pt x="363" y="272"/>
                    <a:pt x="385" y="185"/>
                    <a:pt x="352" y="110"/>
                  </a:cubicBezTo>
                  <a:cubicBezTo>
                    <a:pt x="325" y="44"/>
                    <a:pt x="25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975484" y="2412934"/>
              <a:ext cx="21818" cy="28295"/>
            </a:xfrm>
            <a:custGeom>
              <a:avLst/>
              <a:gdLst/>
              <a:ahLst/>
              <a:cxnLst/>
              <a:rect l="l" t="t" r="r" b="b"/>
              <a:pathLst>
                <a:path w="448" h="581" extrusionOk="0">
                  <a:moveTo>
                    <a:pt x="237" y="1"/>
                  </a:moveTo>
                  <a:cubicBezTo>
                    <a:pt x="191" y="1"/>
                    <a:pt x="146" y="17"/>
                    <a:pt x="113" y="53"/>
                  </a:cubicBezTo>
                  <a:cubicBezTo>
                    <a:pt x="95" y="72"/>
                    <a:pt x="80" y="93"/>
                    <a:pt x="66" y="115"/>
                  </a:cubicBezTo>
                  <a:cubicBezTo>
                    <a:pt x="39" y="159"/>
                    <a:pt x="33" y="211"/>
                    <a:pt x="50" y="259"/>
                  </a:cubicBezTo>
                  <a:cubicBezTo>
                    <a:pt x="43" y="266"/>
                    <a:pt x="37" y="274"/>
                    <a:pt x="32" y="282"/>
                  </a:cubicBezTo>
                  <a:cubicBezTo>
                    <a:pt x="6" y="329"/>
                    <a:pt x="0" y="384"/>
                    <a:pt x="13" y="435"/>
                  </a:cubicBezTo>
                  <a:cubicBezTo>
                    <a:pt x="38" y="522"/>
                    <a:pt x="122" y="581"/>
                    <a:pt x="208" y="581"/>
                  </a:cubicBezTo>
                  <a:cubicBezTo>
                    <a:pt x="242" y="581"/>
                    <a:pt x="275" y="572"/>
                    <a:pt x="306" y="553"/>
                  </a:cubicBezTo>
                  <a:cubicBezTo>
                    <a:pt x="333" y="536"/>
                    <a:pt x="360" y="516"/>
                    <a:pt x="382" y="493"/>
                  </a:cubicBezTo>
                  <a:cubicBezTo>
                    <a:pt x="433" y="440"/>
                    <a:pt x="448" y="361"/>
                    <a:pt x="419" y="292"/>
                  </a:cubicBezTo>
                  <a:cubicBezTo>
                    <a:pt x="414" y="282"/>
                    <a:pt x="407" y="272"/>
                    <a:pt x="401" y="262"/>
                  </a:cubicBezTo>
                  <a:cubicBezTo>
                    <a:pt x="402" y="260"/>
                    <a:pt x="404" y="257"/>
                    <a:pt x="405" y="255"/>
                  </a:cubicBezTo>
                  <a:cubicBezTo>
                    <a:pt x="409" y="246"/>
                    <a:pt x="412" y="235"/>
                    <a:pt x="413" y="225"/>
                  </a:cubicBezTo>
                  <a:cubicBezTo>
                    <a:pt x="430" y="149"/>
                    <a:pt x="402" y="61"/>
                    <a:pt x="330" y="23"/>
                  </a:cubicBezTo>
                  <a:cubicBezTo>
                    <a:pt x="302" y="8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1095389" y="2353761"/>
              <a:ext cx="38278" cy="30486"/>
            </a:xfrm>
            <a:custGeom>
              <a:avLst/>
              <a:gdLst/>
              <a:ahLst/>
              <a:cxnLst/>
              <a:rect l="l" t="t" r="r" b="b"/>
              <a:pathLst>
                <a:path w="786" h="626" extrusionOk="0">
                  <a:moveTo>
                    <a:pt x="534" y="0"/>
                  </a:moveTo>
                  <a:cubicBezTo>
                    <a:pt x="460" y="0"/>
                    <a:pt x="382" y="22"/>
                    <a:pt x="309" y="35"/>
                  </a:cubicBezTo>
                  <a:cubicBezTo>
                    <a:pt x="292" y="38"/>
                    <a:pt x="275" y="44"/>
                    <a:pt x="261" y="54"/>
                  </a:cubicBezTo>
                  <a:cubicBezTo>
                    <a:pt x="246" y="50"/>
                    <a:pt x="229" y="48"/>
                    <a:pt x="213" y="48"/>
                  </a:cubicBezTo>
                  <a:cubicBezTo>
                    <a:pt x="104" y="48"/>
                    <a:pt x="0" y="146"/>
                    <a:pt x="6" y="257"/>
                  </a:cubicBezTo>
                  <a:cubicBezTo>
                    <a:pt x="10" y="361"/>
                    <a:pt x="87" y="447"/>
                    <a:pt x="190" y="461"/>
                  </a:cubicBezTo>
                  <a:cubicBezTo>
                    <a:pt x="205" y="556"/>
                    <a:pt x="287" y="625"/>
                    <a:pt x="384" y="625"/>
                  </a:cubicBezTo>
                  <a:cubicBezTo>
                    <a:pt x="479" y="623"/>
                    <a:pt x="560" y="553"/>
                    <a:pt x="575" y="459"/>
                  </a:cubicBezTo>
                  <a:cubicBezTo>
                    <a:pt x="601" y="449"/>
                    <a:pt x="628" y="439"/>
                    <a:pt x="653" y="429"/>
                  </a:cubicBezTo>
                  <a:cubicBezTo>
                    <a:pt x="741" y="388"/>
                    <a:pt x="786" y="256"/>
                    <a:pt x="757" y="168"/>
                  </a:cubicBezTo>
                  <a:cubicBezTo>
                    <a:pt x="726" y="69"/>
                    <a:pt x="637" y="2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145649" y="2331359"/>
              <a:ext cx="53862" cy="33165"/>
            </a:xfrm>
            <a:custGeom>
              <a:avLst/>
              <a:gdLst/>
              <a:ahLst/>
              <a:cxnLst/>
              <a:rect l="l" t="t" r="r" b="b"/>
              <a:pathLst>
                <a:path w="1106" h="681" extrusionOk="0">
                  <a:moveTo>
                    <a:pt x="441" y="1"/>
                  </a:moveTo>
                  <a:cubicBezTo>
                    <a:pt x="438" y="1"/>
                    <a:pt x="434" y="1"/>
                    <a:pt x="431" y="1"/>
                  </a:cubicBezTo>
                  <a:cubicBezTo>
                    <a:pt x="429" y="1"/>
                    <a:pt x="427" y="1"/>
                    <a:pt x="424" y="1"/>
                  </a:cubicBezTo>
                  <a:cubicBezTo>
                    <a:pt x="370" y="1"/>
                    <a:pt x="315" y="15"/>
                    <a:pt x="267" y="43"/>
                  </a:cubicBezTo>
                  <a:cubicBezTo>
                    <a:pt x="189" y="64"/>
                    <a:pt x="123" y="113"/>
                    <a:pt x="81" y="181"/>
                  </a:cubicBezTo>
                  <a:cubicBezTo>
                    <a:pt x="0" y="315"/>
                    <a:pt x="25" y="491"/>
                    <a:pt x="153" y="586"/>
                  </a:cubicBezTo>
                  <a:cubicBezTo>
                    <a:pt x="188" y="614"/>
                    <a:pt x="230" y="632"/>
                    <a:pt x="274" y="640"/>
                  </a:cubicBezTo>
                  <a:cubicBezTo>
                    <a:pt x="324" y="667"/>
                    <a:pt x="380" y="681"/>
                    <a:pt x="437" y="681"/>
                  </a:cubicBezTo>
                  <a:cubicBezTo>
                    <a:pt x="550" y="681"/>
                    <a:pt x="632" y="635"/>
                    <a:pt x="687" y="569"/>
                  </a:cubicBezTo>
                  <a:cubicBezTo>
                    <a:pt x="714" y="576"/>
                    <a:pt x="741" y="581"/>
                    <a:pt x="769" y="581"/>
                  </a:cubicBezTo>
                  <a:cubicBezTo>
                    <a:pt x="772" y="581"/>
                    <a:pt x="775" y="581"/>
                    <a:pt x="779" y="581"/>
                  </a:cubicBezTo>
                  <a:cubicBezTo>
                    <a:pt x="974" y="575"/>
                    <a:pt x="1106" y="377"/>
                    <a:pt x="1027" y="196"/>
                  </a:cubicBezTo>
                  <a:cubicBezTo>
                    <a:pt x="995" y="119"/>
                    <a:pt x="929" y="60"/>
                    <a:pt x="848" y="39"/>
                  </a:cubicBezTo>
                  <a:cubicBezTo>
                    <a:pt x="824" y="33"/>
                    <a:pt x="800" y="30"/>
                    <a:pt x="775" y="30"/>
                  </a:cubicBezTo>
                  <a:cubicBezTo>
                    <a:pt x="726" y="30"/>
                    <a:pt x="678" y="42"/>
                    <a:pt x="635" y="66"/>
                  </a:cubicBezTo>
                  <a:cubicBezTo>
                    <a:pt x="579" y="24"/>
                    <a:pt x="51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223961" y="2316456"/>
              <a:ext cx="29074" cy="27515"/>
            </a:xfrm>
            <a:custGeom>
              <a:avLst/>
              <a:gdLst/>
              <a:ahLst/>
              <a:cxnLst/>
              <a:rect l="l" t="t" r="r" b="b"/>
              <a:pathLst>
                <a:path w="597" h="565" extrusionOk="0">
                  <a:moveTo>
                    <a:pt x="293" y="0"/>
                  </a:moveTo>
                  <a:cubicBezTo>
                    <a:pt x="264" y="0"/>
                    <a:pt x="234" y="8"/>
                    <a:pt x="206" y="12"/>
                  </a:cubicBezTo>
                  <a:lnTo>
                    <a:pt x="139" y="42"/>
                  </a:lnTo>
                  <a:cubicBezTo>
                    <a:pt x="107" y="59"/>
                    <a:pt x="80" y="84"/>
                    <a:pt x="61" y="115"/>
                  </a:cubicBezTo>
                  <a:cubicBezTo>
                    <a:pt x="22" y="163"/>
                    <a:pt x="0" y="224"/>
                    <a:pt x="1" y="286"/>
                  </a:cubicBezTo>
                  <a:cubicBezTo>
                    <a:pt x="4" y="336"/>
                    <a:pt x="17" y="383"/>
                    <a:pt x="41" y="427"/>
                  </a:cubicBezTo>
                  <a:cubicBezTo>
                    <a:pt x="69" y="481"/>
                    <a:pt x="148" y="545"/>
                    <a:pt x="210" y="554"/>
                  </a:cubicBezTo>
                  <a:cubicBezTo>
                    <a:pt x="237" y="558"/>
                    <a:pt x="267" y="565"/>
                    <a:pt x="296" y="565"/>
                  </a:cubicBezTo>
                  <a:cubicBezTo>
                    <a:pt x="301" y="565"/>
                    <a:pt x="307" y="565"/>
                    <a:pt x="313" y="564"/>
                  </a:cubicBezTo>
                  <a:cubicBezTo>
                    <a:pt x="390" y="556"/>
                    <a:pt x="456" y="537"/>
                    <a:pt x="512" y="480"/>
                  </a:cubicBezTo>
                  <a:cubicBezTo>
                    <a:pt x="561" y="431"/>
                    <a:pt x="596" y="351"/>
                    <a:pt x="593" y="281"/>
                  </a:cubicBezTo>
                  <a:cubicBezTo>
                    <a:pt x="589" y="207"/>
                    <a:pt x="564" y="132"/>
                    <a:pt x="508" y="82"/>
                  </a:cubicBezTo>
                  <a:cubicBezTo>
                    <a:pt x="449" y="28"/>
                    <a:pt x="387" y="9"/>
                    <a:pt x="308" y="1"/>
                  </a:cubicBez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1264043" y="2290888"/>
              <a:ext cx="59511" cy="27467"/>
            </a:xfrm>
            <a:custGeom>
              <a:avLst/>
              <a:gdLst/>
              <a:ahLst/>
              <a:cxnLst/>
              <a:rect l="l" t="t" r="r" b="b"/>
              <a:pathLst>
                <a:path w="1222" h="564" extrusionOk="0">
                  <a:moveTo>
                    <a:pt x="702" y="1"/>
                  </a:moveTo>
                  <a:cubicBezTo>
                    <a:pt x="671" y="1"/>
                    <a:pt x="640" y="9"/>
                    <a:pt x="612" y="24"/>
                  </a:cubicBezTo>
                  <a:cubicBezTo>
                    <a:pt x="592" y="18"/>
                    <a:pt x="571" y="15"/>
                    <a:pt x="550" y="15"/>
                  </a:cubicBezTo>
                  <a:cubicBezTo>
                    <a:pt x="538" y="15"/>
                    <a:pt x="526" y="16"/>
                    <a:pt x="514" y="18"/>
                  </a:cubicBezTo>
                  <a:lnTo>
                    <a:pt x="464" y="26"/>
                  </a:lnTo>
                  <a:cubicBezTo>
                    <a:pt x="383" y="38"/>
                    <a:pt x="340" y="121"/>
                    <a:pt x="342" y="198"/>
                  </a:cubicBezTo>
                  <a:cubicBezTo>
                    <a:pt x="309" y="174"/>
                    <a:pt x="270" y="161"/>
                    <a:pt x="229" y="160"/>
                  </a:cubicBezTo>
                  <a:cubicBezTo>
                    <a:pt x="104" y="161"/>
                    <a:pt x="1" y="289"/>
                    <a:pt x="40" y="413"/>
                  </a:cubicBezTo>
                  <a:lnTo>
                    <a:pt x="42" y="423"/>
                  </a:lnTo>
                  <a:cubicBezTo>
                    <a:pt x="66" y="498"/>
                    <a:pt x="139" y="563"/>
                    <a:pt x="223" y="563"/>
                  </a:cubicBezTo>
                  <a:cubicBezTo>
                    <a:pt x="226" y="563"/>
                    <a:pt x="229" y="563"/>
                    <a:pt x="232" y="563"/>
                  </a:cubicBezTo>
                  <a:cubicBezTo>
                    <a:pt x="318" y="561"/>
                    <a:pt x="393" y="502"/>
                    <a:pt x="418" y="419"/>
                  </a:cubicBezTo>
                  <a:lnTo>
                    <a:pt x="421" y="409"/>
                  </a:lnTo>
                  <a:cubicBezTo>
                    <a:pt x="402" y="384"/>
                    <a:pt x="410" y="348"/>
                    <a:pt x="437" y="332"/>
                  </a:cubicBezTo>
                  <a:cubicBezTo>
                    <a:pt x="445" y="328"/>
                    <a:pt x="453" y="326"/>
                    <a:pt x="461" y="326"/>
                  </a:cubicBezTo>
                  <a:cubicBezTo>
                    <a:pt x="482" y="326"/>
                    <a:pt x="502" y="339"/>
                    <a:pt x="510" y="361"/>
                  </a:cubicBezTo>
                  <a:cubicBezTo>
                    <a:pt x="535" y="418"/>
                    <a:pt x="581" y="463"/>
                    <a:pt x="639" y="488"/>
                  </a:cubicBezTo>
                  <a:cubicBezTo>
                    <a:pt x="669" y="501"/>
                    <a:pt x="703" y="507"/>
                    <a:pt x="737" y="507"/>
                  </a:cubicBezTo>
                  <a:cubicBezTo>
                    <a:pt x="803" y="507"/>
                    <a:pt x="870" y="483"/>
                    <a:pt x="915" y="433"/>
                  </a:cubicBezTo>
                  <a:cubicBezTo>
                    <a:pt x="921" y="426"/>
                    <a:pt x="925" y="419"/>
                    <a:pt x="931" y="413"/>
                  </a:cubicBezTo>
                  <a:cubicBezTo>
                    <a:pt x="944" y="421"/>
                    <a:pt x="960" y="427"/>
                    <a:pt x="977" y="430"/>
                  </a:cubicBezTo>
                  <a:cubicBezTo>
                    <a:pt x="986" y="431"/>
                    <a:pt x="995" y="432"/>
                    <a:pt x="1005" y="432"/>
                  </a:cubicBezTo>
                  <a:cubicBezTo>
                    <a:pt x="1023" y="432"/>
                    <a:pt x="1041" y="429"/>
                    <a:pt x="1059" y="424"/>
                  </a:cubicBezTo>
                  <a:cubicBezTo>
                    <a:pt x="1083" y="446"/>
                    <a:pt x="1106" y="460"/>
                    <a:pt x="1138" y="460"/>
                  </a:cubicBezTo>
                  <a:cubicBezTo>
                    <a:pt x="1147" y="460"/>
                    <a:pt x="1156" y="459"/>
                    <a:pt x="1167" y="457"/>
                  </a:cubicBezTo>
                  <a:cubicBezTo>
                    <a:pt x="1199" y="448"/>
                    <a:pt x="1222" y="418"/>
                    <a:pt x="1222" y="384"/>
                  </a:cubicBezTo>
                  <a:cubicBezTo>
                    <a:pt x="1216" y="329"/>
                    <a:pt x="1190" y="308"/>
                    <a:pt x="1146" y="283"/>
                  </a:cubicBezTo>
                  <a:cubicBezTo>
                    <a:pt x="1143" y="255"/>
                    <a:pt x="1135" y="226"/>
                    <a:pt x="1119" y="201"/>
                  </a:cubicBezTo>
                  <a:cubicBezTo>
                    <a:pt x="1096" y="156"/>
                    <a:pt x="1044" y="131"/>
                    <a:pt x="993" y="131"/>
                  </a:cubicBezTo>
                  <a:cubicBezTo>
                    <a:pt x="981" y="131"/>
                    <a:pt x="968" y="132"/>
                    <a:pt x="956" y="136"/>
                  </a:cubicBezTo>
                  <a:cubicBezTo>
                    <a:pt x="938" y="105"/>
                    <a:pt x="915" y="77"/>
                    <a:pt x="886" y="56"/>
                  </a:cubicBezTo>
                  <a:cubicBezTo>
                    <a:pt x="838" y="19"/>
                    <a:pt x="793" y="10"/>
                    <a:pt x="733" y="4"/>
                  </a:cubicBezTo>
                  <a:lnTo>
                    <a:pt x="714" y="1"/>
                  </a:lnTo>
                  <a:cubicBezTo>
                    <a:pt x="710" y="1"/>
                    <a:pt x="706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1330083" y="2268388"/>
              <a:ext cx="59268" cy="55469"/>
            </a:xfrm>
            <a:custGeom>
              <a:avLst/>
              <a:gdLst/>
              <a:ahLst/>
              <a:cxnLst/>
              <a:rect l="l" t="t" r="r" b="b"/>
              <a:pathLst>
                <a:path w="1217" h="1139" extrusionOk="0">
                  <a:moveTo>
                    <a:pt x="967" y="0"/>
                  </a:moveTo>
                  <a:cubicBezTo>
                    <a:pt x="920" y="0"/>
                    <a:pt x="873" y="14"/>
                    <a:pt x="832" y="40"/>
                  </a:cubicBezTo>
                  <a:cubicBezTo>
                    <a:pt x="787" y="67"/>
                    <a:pt x="745" y="98"/>
                    <a:pt x="702" y="128"/>
                  </a:cubicBezTo>
                  <a:cubicBezTo>
                    <a:pt x="648" y="163"/>
                    <a:pt x="610" y="220"/>
                    <a:pt x="595" y="285"/>
                  </a:cubicBezTo>
                  <a:cubicBezTo>
                    <a:pt x="594" y="285"/>
                    <a:pt x="593" y="285"/>
                    <a:pt x="593" y="286"/>
                  </a:cubicBezTo>
                  <a:cubicBezTo>
                    <a:pt x="555" y="273"/>
                    <a:pt x="516" y="266"/>
                    <a:pt x="476" y="266"/>
                  </a:cubicBezTo>
                  <a:cubicBezTo>
                    <a:pt x="217" y="266"/>
                    <a:pt x="114" y="504"/>
                    <a:pt x="164" y="699"/>
                  </a:cubicBezTo>
                  <a:cubicBezTo>
                    <a:pt x="156" y="696"/>
                    <a:pt x="147" y="695"/>
                    <a:pt x="139" y="695"/>
                  </a:cubicBezTo>
                  <a:cubicBezTo>
                    <a:pt x="126" y="695"/>
                    <a:pt x="112" y="698"/>
                    <a:pt x="100" y="704"/>
                  </a:cubicBezTo>
                  <a:lnTo>
                    <a:pt x="61" y="725"/>
                  </a:lnTo>
                  <a:cubicBezTo>
                    <a:pt x="0" y="757"/>
                    <a:pt x="37" y="839"/>
                    <a:pt x="95" y="844"/>
                  </a:cubicBezTo>
                  <a:lnTo>
                    <a:pt x="142" y="848"/>
                  </a:lnTo>
                  <a:cubicBezTo>
                    <a:pt x="170" y="848"/>
                    <a:pt x="198" y="830"/>
                    <a:pt x="210" y="804"/>
                  </a:cubicBezTo>
                  <a:cubicBezTo>
                    <a:pt x="263" y="886"/>
                    <a:pt x="354" y="945"/>
                    <a:pt x="482" y="945"/>
                  </a:cubicBezTo>
                  <a:cubicBezTo>
                    <a:pt x="485" y="945"/>
                    <a:pt x="487" y="945"/>
                    <a:pt x="489" y="945"/>
                  </a:cubicBezTo>
                  <a:cubicBezTo>
                    <a:pt x="543" y="945"/>
                    <a:pt x="595" y="932"/>
                    <a:pt x="642" y="907"/>
                  </a:cubicBezTo>
                  <a:cubicBezTo>
                    <a:pt x="642" y="1001"/>
                    <a:pt x="699" y="1087"/>
                    <a:pt x="787" y="1121"/>
                  </a:cubicBezTo>
                  <a:cubicBezTo>
                    <a:pt x="815" y="1133"/>
                    <a:pt x="846" y="1138"/>
                    <a:pt x="876" y="1138"/>
                  </a:cubicBezTo>
                  <a:cubicBezTo>
                    <a:pt x="981" y="1138"/>
                    <a:pt x="1087" y="1073"/>
                    <a:pt x="1111" y="962"/>
                  </a:cubicBezTo>
                  <a:cubicBezTo>
                    <a:pt x="1121" y="918"/>
                    <a:pt x="1128" y="873"/>
                    <a:pt x="1131" y="826"/>
                  </a:cubicBezTo>
                  <a:cubicBezTo>
                    <a:pt x="1132" y="730"/>
                    <a:pt x="1057" y="629"/>
                    <a:pt x="961" y="607"/>
                  </a:cubicBezTo>
                  <a:cubicBezTo>
                    <a:pt x="941" y="603"/>
                    <a:pt x="921" y="601"/>
                    <a:pt x="902" y="601"/>
                  </a:cubicBezTo>
                  <a:cubicBezTo>
                    <a:pt x="880" y="601"/>
                    <a:pt x="860" y="604"/>
                    <a:pt x="839" y="608"/>
                  </a:cubicBezTo>
                  <a:lnTo>
                    <a:pt x="837" y="610"/>
                  </a:lnTo>
                  <a:cubicBezTo>
                    <a:pt x="857" y="593"/>
                    <a:pt x="874" y="572"/>
                    <a:pt x="887" y="548"/>
                  </a:cubicBezTo>
                  <a:cubicBezTo>
                    <a:pt x="924" y="536"/>
                    <a:pt x="958" y="517"/>
                    <a:pt x="988" y="491"/>
                  </a:cubicBezTo>
                  <a:cubicBezTo>
                    <a:pt x="1026" y="460"/>
                    <a:pt x="1065" y="430"/>
                    <a:pt x="1102" y="397"/>
                  </a:cubicBezTo>
                  <a:cubicBezTo>
                    <a:pt x="1189" y="318"/>
                    <a:pt x="1216" y="178"/>
                    <a:pt x="1142" y="82"/>
                  </a:cubicBezTo>
                  <a:cubicBezTo>
                    <a:pt x="1098" y="27"/>
                    <a:pt x="1033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394175" y="2264443"/>
              <a:ext cx="49236" cy="28490"/>
            </a:xfrm>
            <a:custGeom>
              <a:avLst/>
              <a:gdLst/>
              <a:ahLst/>
              <a:cxnLst/>
              <a:rect l="l" t="t" r="r" b="b"/>
              <a:pathLst>
                <a:path w="1011" h="585" extrusionOk="0">
                  <a:moveTo>
                    <a:pt x="305" y="1"/>
                  </a:moveTo>
                  <a:cubicBezTo>
                    <a:pt x="234" y="1"/>
                    <a:pt x="159" y="27"/>
                    <a:pt x="114" y="80"/>
                  </a:cubicBezTo>
                  <a:cubicBezTo>
                    <a:pt x="104" y="92"/>
                    <a:pt x="94" y="104"/>
                    <a:pt x="85" y="116"/>
                  </a:cubicBezTo>
                  <a:cubicBezTo>
                    <a:pt x="29" y="184"/>
                    <a:pt x="0" y="262"/>
                    <a:pt x="25" y="350"/>
                  </a:cubicBezTo>
                  <a:cubicBezTo>
                    <a:pt x="49" y="432"/>
                    <a:pt x="114" y="495"/>
                    <a:pt x="194" y="517"/>
                  </a:cubicBezTo>
                  <a:lnTo>
                    <a:pt x="236" y="528"/>
                  </a:lnTo>
                  <a:cubicBezTo>
                    <a:pt x="257" y="532"/>
                    <a:pt x="278" y="535"/>
                    <a:pt x="299" y="535"/>
                  </a:cubicBezTo>
                  <a:cubicBezTo>
                    <a:pt x="386" y="535"/>
                    <a:pt x="469" y="494"/>
                    <a:pt x="522" y="422"/>
                  </a:cubicBezTo>
                  <a:cubicBezTo>
                    <a:pt x="543" y="510"/>
                    <a:pt x="611" y="585"/>
                    <a:pt x="729" y="585"/>
                  </a:cubicBezTo>
                  <a:cubicBezTo>
                    <a:pt x="1011" y="585"/>
                    <a:pt x="1007" y="147"/>
                    <a:pt x="724" y="147"/>
                  </a:cubicBezTo>
                  <a:cubicBezTo>
                    <a:pt x="721" y="147"/>
                    <a:pt x="719" y="147"/>
                    <a:pt x="716" y="147"/>
                  </a:cubicBezTo>
                  <a:cubicBezTo>
                    <a:pt x="659" y="147"/>
                    <a:pt x="604" y="171"/>
                    <a:pt x="567" y="215"/>
                  </a:cubicBezTo>
                  <a:cubicBezTo>
                    <a:pt x="566" y="207"/>
                    <a:pt x="565" y="201"/>
                    <a:pt x="562" y="196"/>
                  </a:cubicBezTo>
                  <a:cubicBezTo>
                    <a:pt x="536" y="104"/>
                    <a:pt x="465" y="34"/>
                    <a:pt x="374" y="10"/>
                  </a:cubicBezTo>
                  <a:cubicBezTo>
                    <a:pt x="352" y="4"/>
                    <a:pt x="329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447114" y="2266780"/>
              <a:ext cx="22158" cy="27759"/>
            </a:xfrm>
            <a:custGeom>
              <a:avLst/>
              <a:gdLst/>
              <a:ahLst/>
              <a:cxnLst/>
              <a:rect l="l" t="t" r="r" b="b"/>
              <a:pathLst>
                <a:path w="455" h="570" extrusionOk="0">
                  <a:moveTo>
                    <a:pt x="244" y="0"/>
                  </a:moveTo>
                  <a:cubicBezTo>
                    <a:pt x="228" y="0"/>
                    <a:pt x="211" y="2"/>
                    <a:pt x="194" y="7"/>
                  </a:cubicBezTo>
                  <a:lnTo>
                    <a:pt x="167" y="14"/>
                  </a:lnTo>
                  <a:cubicBezTo>
                    <a:pt x="6" y="58"/>
                    <a:pt x="0" y="281"/>
                    <a:pt x="134" y="351"/>
                  </a:cubicBezTo>
                  <a:cubicBezTo>
                    <a:pt x="105" y="374"/>
                    <a:pt x="87" y="409"/>
                    <a:pt x="87" y="447"/>
                  </a:cubicBezTo>
                  <a:cubicBezTo>
                    <a:pt x="88" y="490"/>
                    <a:pt x="112" y="531"/>
                    <a:pt x="149" y="553"/>
                  </a:cubicBezTo>
                  <a:cubicBezTo>
                    <a:pt x="168" y="564"/>
                    <a:pt x="188" y="569"/>
                    <a:pt x="207" y="569"/>
                  </a:cubicBezTo>
                  <a:cubicBezTo>
                    <a:pt x="239" y="569"/>
                    <a:pt x="270" y="555"/>
                    <a:pt x="298" y="533"/>
                  </a:cubicBezTo>
                  <a:lnTo>
                    <a:pt x="306" y="526"/>
                  </a:lnTo>
                  <a:cubicBezTo>
                    <a:pt x="350" y="490"/>
                    <a:pt x="349" y="403"/>
                    <a:pt x="306" y="367"/>
                  </a:cubicBezTo>
                  <a:cubicBezTo>
                    <a:pt x="402" y="333"/>
                    <a:pt x="455" y="230"/>
                    <a:pt x="424" y="132"/>
                  </a:cubicBezTo>
                  <a:cubicBezTo>
                    <a:pt x="399" y="52"/>
                    <a:pt x="32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1490799" y="2268485"/>
              <a:ext cx="584" cy="438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0" y="1"/>
                    <a:pt x="0" y="9"/>
                    <a:pt x="5" y="9"/>
                  </a:cubicBezTo>
                  <a:cubicBezTo>
                    <a:pt x="11" y="9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1526498" y="2250952"/>
              <a:ext cx="23619" cy="22938"/>
            </a:xfrm>
            <a:custGeom>
              <a:avLst/>
              <a:gdLst/>
              <a:ahLst/>
              <a:cxnLst/>
              <a:rect l="l" t="t" r="r" b="b"/>
              <a:pathLst>
                <a:path w="485" h="471" extrusionOk="0">
                  <a:moveTo>
                    <a:pt x="237" y="1"/>
                  </a:moveTo>
                  <a:cubicBezTo>
                    <a:pt x="110" y="1"/>
                    <a:pt x="0" y="104"/>
                    <a:pt x="0" y="238"/>
                  </a:cubicBezTo>
                  <a:cubicBezTo>
                    <a:pt x="1" y="370"/>
                    <a:pt x="114" y="471"/>
                    <a:pt x="240" y="471"/>
                  </a:cubicBezTo>
                  <a:cubicBezTo>
                    <a:pt x="260" y="471"/>
                    <a:pt x="280" y="468"/>
                    <a:pt x="300" y="463"/>
                  </a:cubicBezTo>
                  <a:lnTo>
                    <a:pt x="310" y="459"/>
                  </a:lnTo>
                  <a:cubicBezTo>
                    <a:pt x="405" y="434"/>
                    <a:pt x="485" y="334"/>
                    <a:pt x="479" y="235"/>
                  </a:cubicBezTo>
                  <a:cubicBezTo>
                    <a:pt x="473" y="131"/>
                    <a:pt x="409" y="38"/>
                    <a:pt x="306" y="11"/>
                  </a:cubicBezTo>
                  <a:lnTo>
                    <a:pt x="297" y="8"/>
                  </a:lnTo>
                  <a:cubicBezTo>
                    <a:pt x="277" y="3"/>
                    <a:pt x="25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563511" y="2241115"/>
              <a:ext cx="24447" cy="23912"/>
            </a:xfrm>
            <a:custGeom>
              <a:avLst/>
              <a:gdLst/>
              <a:ahLst/>
              <a:cxnLst/>
              <a:rect l="l" t="t" r="r" b="b"/>
              <a:pathLst>
                <a:path w="502" h="491" extrusionOk="0">
                  <a:moveTo>
                    <a:pt x="255" y="1"/>
                  </a:moveTo>
                  <a:cubicBezTo>
                    <a:pt x="234" y="1"/>
                    <a:pt x="212" y="4"/>
                    <a:pt x="190" y="10"/>
                  </a:cubicBezTo>
                  <a:lnTo>
                    <a:pt x="181" y="14"/>
                  </a:lnTo>
                  <a:cubicBezTo>
                    <a:pt x="83" y="43"/>
                    <a:pt x="1" y="141"/>
                    <a:pt x="6" y="247"/>
                  </a:cubicBezTo>
                  <a:cubicBezTo>
                    <a:pt x="9" y="354"/>
                    <a:pt x="82" y="447"/>
                    <a:pt x="184" y="478"/>
                  </a:cubicBezTo>
                  <a:lnTo>
                    <a:pt x="195" y="481"/>
                  </a:lnTo>
                  <a:cubicBezTo>
                    <a:pt x="216" y="487"/>
                    <a:pt x="238" y="490"/>
                    <a:pt x="259" y="490"/>
                  </a:cubicBezTo>
                  <a:cubicBezTo>
                    <a:pt x="388" y="490"/>
                    <a:pt x="502" y="376"/>
                    <a:pt x="501" y="243"/>
                  </a:cubicBezTo>
                  <a:cubicBezTo>
                    <a:pt x="500" y="110"/>
                    <a:pt x="384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603057" y="2230790"/>
              <a:ext cx="54106" cy="47190"/>
            </a:xfrm>
            <a:custGeom>
              <a:avLst/>
              <a:gdLst/>
              <a:ahLst/>
              <a:cxnLst/>
              <a:rect l="l" t="t" r="r" b="b"/>
              <a:pathLst>
                <a:path w="1111" h="969" extrusionOk="0">
                  <a:moveTo>
                    <a:pt x="554" y="0"/>
                  </a:moveTo>
                  <a:cubicBezTo>
                    <a:pt x="548" y="0"/>
                    <a:pt x="543" y="0"/>
                    <a:pt x="537" y="1"/>
                  </a:cubicBezTo>
                  <a:cubicBezTo>
                    <a:pt x="503" y="5"/>
                    <a:pt x="470" y="12"/>
                    <a:pt x="439" y="24"/>
                  </a:cubicBezTo>
                  <a:cubicBezTo>
                    <a:pt x="408" y="38"/>
                    <a:pt x="379" y="58"/>
                    <a:pt x="354" y="81"/>
                  </a:cubicBezTo>
                  <a:cubicBezTo>
                    <a:pt x="328" y="101"/>
                    <a:pt x="309" y="138"/>
                    <a:pt x="298" y="176"/>
                  </a:cubicBezTo>
                  <a:cubicBezTo>
                    <a:pt x="283" y="172"/>
                    <a:pt x="267" y="170"/>
                    <a:pt x="252" y="170"/>
                  </a:cubicBezTo>
                  <a:cubicBezTo>
                    <a:pt x="228" y="170"/>
                    <a:pt x="205" y="175"/>
                    <a:pt x="183" y="183"/>
                  </a:cubicBezTo>
                  <a:cubicBezTo>
                    <a:pt x="91" y="221"/>
                    <a:pt x="24" y="281"/>
                    <a:pt x="11" y="384"/>
                  </a:cubicBezTo>
                  <a:cubicBezTo>
                    <a:pt x="1" y="470"/>
                    <a:pt x="41" y="587"/>
                    <a:pt x="129" y="624"/>
                  </a:cubicBezTo>
                  <a:cubicBezTo>
                    <a:pt x="173" y="642"/>
                    <a:pt x="221" y="660"/>
                    <a:pt x="269" y="660"/>
                  </a:cubicBezTo>
                  <a:cubicBezTo>
                    <a:pt x="291" y="660"/>
                    <a:pt x="314" y="656"/>
                    <a:pt x="336" y="646"/>
                  </a:cubicBezTo>
                  <a:cubicBezTo>
                    <a:pt x="341" y="644"/>
                    <a:pt x="345" y="643"/>
                    <a:pt x="349" y="640"/>
                  </a:cubicBezTo>
                  <a:cubicBezTo>
                    <a:pt x="355" y="806"/>
                    <a:pt x="466" y="969"/>
                    <a:pt x="680" y="969"/>
                  </a:cubicBezTo>
                  <a:cubicBezTo>
                    <a:pt x="1090" y="969"/>
                    <a:pt x="1111" y="371"/>
                    <a:pt x="750" y="296"/>
                  </a:cubicBezTo>
                  <a:cubicBezTo>
                    <a:pt x="752" y="291"/>
                    <a:pt x="754" y="287"/>
                    <a:pt x="754" y="282"/>
                  </a:cubicBezTo>
                  <a:cubicBezTo>
                    <a:pt x="765" y="207"/>
                    <a:pt x="760" y="147"/>
                    <a:pt x="712" y="88"/>
                  </a:cubicBezTo>
                  <a:cubicBezTo>
                    <a:pt x="677" y="42"/>
                    <a:pt x="615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1649957" y="2229816"/>
              <a:ext cx="26347" cy="25616"/>
            </a:xfrm>
            <a:custGeom>
              <a:avLst/>
              <a:gdLst/>
              <a:ahLst/>
              <a:cxnLst/>
              <a:rect l="l" t="t" r="r" b="b"/>
              <a:pathLst>
                <a:path w="541" h="526" extrusionOk="0">
                  <a:moveTo>
                    <a:pt x="269" y="1"/>
                  </a:moveTo>
                  <a:cubicBezTo>
                    <a:pt x="131" y="2"/>
                    <a:pt x="0" y="125"/>
                    <a:pt x="9" y="265"/>
                  </a:cubicBezTo>
                  <a:cubicBezTo>
                    <a:pt x="17" y="409"/>
                    <a:pt x="127" y="526"/>
                    <a:pt x="273" y="526"/>
                  </a:cubicBezTo>
                  <a:cubicBezTo>
                    <a:pt x="411" y="526"/>
                    <a:pt x="541" y="402"/>
                    <a:pt x="534" y="260"/>
                  </a:cubicBezTo>
                  <a:cubicBezTo>
                    <a:pt x="526" y="118"/>
                    <a:pt x="416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1670314" y="2218761"/>
              <a:ext cx="52986" cy="64625"/>
            </a:xfrm>
            <a:custGeom>
              <a:avLst/>
              <a:gdLst/>
              <a:ahLst/>
              <a:cxnLst/>
              <a:rect l="l" t="t" r="r" b="b"/>
              <a:pathLst>
                <a:path w="1088" h="1327" extrusionOk="0">
                  <a:moveTo>
                    <a:pt x="427" y="1"/>
                  </a:moveTo>
                  <a:cubicBezTo>
                    <a:pt x="32" y="1"/>
                    <a:pt x="0" y="554"/>
                    <a:pt x="320" y="661"/>
                  </a:cubicBezTo>
                  <a:cubicBezTo>
                    <a:pt x="337" y="803"/>
                    <a:pt x="430" y="932"/>
                    <a:pt x="599" y="954"/>
                  </a:cubicBezTo>
                  <a:cubicBezTo>
                    <a:pt x="519" y="1009"/>
                    <a:pt x="481" y="1106"/>
                    <a:pt x="523" y="1204"/>
                  </a:cubicBezTo>
                  <a:cubicBezTo>
                    <a:pt x="558" y="1284"/>
                    <a:pt x="631" y="1327"/>
                    <a:pt x="710" y="1327"/>
                  </a:cubicBezTo>
                  <a:cubicBezTo>
                    <a:pt x="746" y="1327"/>
                    <a:pt x="782" y="1318"/>
                    <a:pt x="817" y="1300"/>
                  </a:cubicBezTo>
                  <a:cubicBezTo>
                    <a:pt x="861" y="1278"/>
                    <a:pt x="897" y="1243"/>
                    <a:pt x="924" y="1200"/>
                  </a:cubicBezTo>
                  <a:cubicBezTo>
                    <a:pt x="986" y="1101"/>
                    <a:pt x="928" y="944"/>
                    <a:pt x="811" y="918"/>
                  </a:cubicBezTo>
                  <a:cubicBezTo>
                    <a:pt x="947" y="842"/>
                    <a:pt x="996" y="673"/>
                    <a:pt x="959" y="528"/>
                  </a:cubicBezTo>
                  <a:cubicBezTo>
                    <a:pt x="1021" y="510"/>
                    <a:pt x="1069" y="468"/>
                    <a:pt x="1078" y="396"/>
                  </a:cubicBezTo>
                  <a:cubicBezTo>
                    <a:pt x="1088" y="324"/>
                    <a:pt x="1041" y="234"/>
                    <a:pt x="963" y="223"/>
                  </a:cubicBezTo>
                  <a:lnTo>
                    <a:pt x="950" y="221"/>
                  </a:lnTo>
                  <a:cubicBezTo>
                    <a:pt x="940" y="219"/>
                    <a:pt x="930" y="219"/>
                    <a:pt x="920" y="219"/>
                  </a:cubicBezTo>
                  <a:cubicBezTo>
                    <a:pt x="855" y="219"/>
                    <a:pt x="796" y="246"/>
                    <a:pt x="768" y="303"/>
                  </a:cubicBezTo>
                  <a:cubicBezTo>
                    <a:pt x="763" y="302"/>
                    <a:pt x="759" y="300"/>
                    <a:pt x="755" y="298"/>
                  </a:cubicBezTo>
                  <a:cubicBezTo>
                    <a:pt x="737" y="143"/>
                    <a:pt x="629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1746435" y="2241943"/>
              <a:ext cx="19139" cy="16315"/>
            </a:xfrm>
            <a:custGeom>
              <a:avLst/>
              <a:gdLst/>
              <a:ahLst/>
              <a:cxnLst/>
              <a:rect l="l" t="t" r="r" b="b"/>
              <a:pathLst>
                <a:path w="393" h="335" extrusionOk="0">
                  <a:moveTo>
                    <a:pt x="194" y="1"/>
                  </a:moveTo>
                  <a:cubicBezTo>
                    <a:pt x="138" y="1"/>
                    <a:pt x="81" y="29"/>
                    <a:pt x="50" y="84"/>
                  </a:cubicBezTo>
                  <a:cubicBezTo>
                    <a:pt x="1" y="170"/>
                    <a:pt x="44" y="309"/>
                    <a:pt x="151" y="327"/>
                  </a:cubicBezTo>
                  <a:lnTo>
                    <a:pt x="182" y="331"/>
                  </a:lnTo>
                  <a:cubicBezTo>
                    <a:pt x="193" y="333"/>
                    <a:pt x="205" y="334"/>
                    <a:pt x="217" y="334"/>
                  </a:cubicBezTo>
                  <a:cubicBezTo>
                    <a:pt x="273" y="334"/>
                    <a:pt x="330" y="312"/>
                    <a:pt x="358" y="258"/>
                  </a:cubicBezTo>
                  <a:cubicBezTo>
                    <a:pt x="392" y="196"/>
                    <a:pt x="382" y="120"/>
                    <a:pt x="332" y="68"/>
                  </a:cubicBezTo>
                  <a:lnTo>
                    <a:pt x="310" y="47"/>
                  </a:lnTo>
                  <a:cubicBezTo>
                    <a:pt x="277" y="16"/>
                    <a:pt x="23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1759487" y="2227235"/>
              <a:ext cx="41103" cy="38229"/>
            </a:xfrm>
            <a:custGeom>
              <a:avLst/>
              <a:gdLst/>
              <a:ahLst/>
              <a:cxnLst/>
              <a:rect l="l" t="t" r="r" b="b"/>
              <a:pathLst>
                <a:path w="844" h="785" extrusionOk="0">
                  <a:moveTo>
                    <a:pt x="585" y="0"/>
                  </a:moveTo>
                  <a:cubicBezTo>
                    <a:pt x="522" y="0"/>
                    <a:pt x="467" y="45"/>
                    <a:pt x="455" y="106"/>
                  </a:cubicBezTo>
                  <a:cubicBezTo>
                    <a:pt x="449" y="106"/>
                    <a:pt x="443" y="105"/>
                    <a:pt x="437" y="105"/>
                  </a:cubicBezTo>
                  <a:cubicBezTo>
                    <a:pt x="1" y="105"/>
                    <a:pt x="7" y="785"/>
                    <a:pt x="443" y="785"/>
                  </a:cubicBezTo>
                  <a:cubicBezTo>
                    <a:pt x="759" y="785"/>
                    <a:pt x="843" y="432"/>
                    <a:pt x="703" y="236"/>
                  </a:cubicBezTo>
                  <a:cubicBezTo>
                    <a:pt x="762" y="151"/>
                    <a:pt x="724" y="0"/>
                    <a:pt x="590" y="0"/>
                  </a:cubicBezTo>
                  <a:cubicBezTo>
                    <a:pt x="588" y="0"/>
                    <a:pt x="587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1825819" y="2235709"/>
              <a:ext cx="38424" cy="31606"/>
            </a:xfrm>
            <a:custGeom>
              <a:avLst/>
              <a:gdLst/>
              <a:ahLst/>
              <a:cxnLst/>
              <a:rect l="l" t="t" r="r" b="b"/>
              <a:pathLst>
                <a:path w="789" h="649" extrusionOk="0">
                  <a:moveTo>
                    <a:pt x="211" y="0"/>
                  </a:moveTo>
                  <a:cubicBezTo>
                    <a:pt x="104" y="0"/>
                    <a:pt x="0" y="98"/>
                    <a:pt x="6" y="208"/>
                  </a:cubicBezTo>
                  <a:cubicBezTo>
                    <a:pt x="12" y="320"/>
                    <a:pt x="100" y="413"/>
                    <a:pt x="216" y="413"/>
                  </a:cubicBezTo>
                  <a:cubicBezTo>
                    <a:pt x="255" y="412"/>
                    <a:pt x="294" y="400"/>
                    <a:pt x="326" y="377"/>
                  </a:cubicBezTo>
                  <a:lnTo>
                    <a:pt x="326" y="377"/>
                  </a:lnTo>
                  <a:cubicBezTo>
                    <a:pt x="307" y="473"/>
                    <a:pt x="349" y="569"/>
                    <a:pt x="431" y="620"/>
                  </a:cubicBezTo>
                  <a:cubicBezTo>
                    <a:pt x="464" y="641"/>
                    <a:pt x="501" y="649"/>
                    <a:pt x="539" y="649"/>
                  </a:cubicBezTo>
                  <a:cubicBezTo>
                    <a:pt x="560" y="649"/>
                    <a:pt x="582" y="646"/>
                    <a:pt x="602" y="642"/>
                  </a:cubicBezTo>
                  <a:cubicBezTo>
                    <a:pt x="683" y="623"/>
                    <a:pt x="729" y="557"/>
                    <a:pt x="756" y="484"/>
                  </a:cubicBezTo>
                  <a:cubicBezTo>
                    <a:pt x="788" y="401"/>
                    <a:pt x="739" y="301"/>
                    <a:pt x="675" y="252"/>
                  </a:cubicBezTo>
                  <a:cubicBezTo>
                    <a:pt x="635" y="223"/>
                    <a:pt x="588" y="208"/>
                    <a:pt x="541" y="208"/>
                  </a:cubicBezTo>
                  <a:cubicBezTo>
                    <a:pt x="498" y="208"/>
                    <a:pt x="454" y="220"/>
                    <a:pt x="417" y="245"/>
                  </a:cubicBezTo>
                  <a:cubicBezTo>
                    <a:pt x="419" y="232"/>
                    <a:pt x="420" y="218"/>
                    <a:pt x="419" y="205"/>
                  </a:cubicBezTo>
                  <a:cubicBezTo>
                    <a:pt x="413" y="93"/>
                    <a:pt x="32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1874424" y="2245206"/>
              <a:ext cx="25714" cy="19870"/>
            </a:xfrm>
            <a:custGeom>
              <a:avLst/>
              <a:gdLst/>
              <a:ahLst/>
              <a:cxnLst/>
              <a:rect l="l" t="t" r="r" b="b"/>
              <a:pathLst>
                <a:path w="528" h="408" extrusionOk="0">
                  <a:moveTo>
                    <a:pt x="263" y="0"/>
                  </a:moveTo>
                  <a:cubicBezTo>
                    <a:pt x="1" y="0"/>
                    <a:pt x="4" y="407"/>
                    <a:pt x="266" y="407"/>
                  </a:cubicBezTo>
                  <a:cubicBezTo>
                    <a:pt x="528" y="407"/>
                    <a:pt x="524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1941973" y="2243160"/>
              <a:ext cx="37353" cy="24934"/>
            </a:xfrm>
            <a:custGeom>
              <a:avLst/>
              <a:gdLst/>
              <a:ahLst/>
              <a:cxnLst/>
              <a:rect l="l" t="t" r="r" b="b"/>
              <a:pathLst>
                <a:path w="767" h="512" extrusionOk="0">
                  <a:moveTo>
                    <a:pt x="297" y="0"/>
                  </a:moveTo>
                  <a:cubicBezTo>
                    <a:pt x="261" y="0"/>
                    <a:pt x="224" y="10"/>
                    <a:pt x="189" y="29"/>
                  </a:cubicBezTo>
                  <a:cubicBezTo>
                    <a:pt x="167" y="42"/>
                    <a:pt x="145" y="57"/>
                    <a:pt x="122" y="71"/>
                  </a:cubicBezTo>
                  <a:cubicBezTo>
                    <a:pt x="35" y="124"/>
                    <a:pt x="0" y="234"/>
                    <a:pt x="39" y="329"/>
                  </a:cubicBezTo>
                  <a:cubicBezTo>
                    <a:pt x="70" y="399"/>
                    <a:pt x="147" y="456"/>
                    <a:pt x="227" y="456"/>
                  </a:cubicBezTo>
                  <a:cubicBezTo>
                    <a:pt x="246" y="456"/>
                    <a:pt x="265" y="453"/>
                    <a:pt x="283" y="446"/>
                  </a:cubicBezTo>
                  <a:lnTo>
                    <a:pt x="287" y="445"/>
                  </a:lnTo>
                  <a:cubicBezTo>
                    <a:pt x="308" y="466"/>
                    <a:pt x="337" y="480"/>
                    <a:pt x="367" y="485"/>
                  </a:cubicBezTo>
                  <a:lnTo>
                    <a:pt x="495" y="506"/>
                  </a:lnTo>
                  <a:cubicBezTo>
                    <a:pt x="514" y="510"/>
                    <a:pt x="533" y="512"/>
                    <a:pt x="551" y="512"/>
                  </a:cubicBezTo>
                  <a:cubicBezTo>
                    <a:pt x="586" y="512"/>
                    <a:pt x="620" y="504"/>
                    <a:pt x="652" y="485"/>
                  </a:cubicBezTo>
                  <a:cubicBezTo>
                    <a:pt x="698" y="458"/>
                    <a:pt x="730" y="414"/>
                    <a:pt x="744" y="362"/>
                  </a:cubicBezTo>
                  <a:cubicBezTo>
                    <a:pt x="767" y="264"/>
                    <a:pt x="712" y="133"/>
                    <a:pt x="600" y="114"/>
                  </a:cubicBezTo>
                  <a:lnTo>
                    <a:pt x="474" y="92"/>
                  </a:lnTo>
                  <a:cubicBezTo>
                    <a:pt x="432" y="33"/>
                    <a:pt x="36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1997932" y="2255092"/>
              <a:ext cx="24447" cy="20210"/>
            </a:xfrm>
            <a:custGeom>
              <a:avLst/>
              <a:gdLst/>
              <a:ahLst/>
              <a:cxnLst/>
              <a:rect l="l" t="t" r="r" b="b"/>
              <a:pathLst>
                <a:path w="502" h="415" extrusionOk="0">
                  <a:moveTo>
                    <a:pt x="250" y="1"/>
                  </a:moveTo>
                  <a:cubicBezTo>
                    <a:pt x="163" y="1"/>
                    <a:pt x="77" y="60"/>
                    <a:pt x="46" y="152"/>
                  </a:cubicBezTo>
                  <a:cubicBezTo>
                    <a:pt x="45" y="155"/>
                    <a:pt x="42" y="160"/>
                    <a:pt x="41" y="164"/>
                  </a:cubicBezTo>
                  <a:cubicBezTo>
                    <a:pt x="1" y="287"/>
                    <a:pt x="113" y="415"/>
                    <a:pt x="233" y="415"/>
                  </a:cubicBezTo>
                  <a:cubicBezTo>
                    <a:pt x="251" y="415"/>
                    <a:pt x="270" y="412"/>
                    <a:pt x="288" y="405"/>
                  </a:cubicBezTo>
                  <a:lnTo>
                    <a:pt x="301" y="402"/>
                  </a:lnTo>
                  <a:cubicBezTo>
                    <a:pt x="445" y="352"/>
                    <a:pt x="502" y="171"/>
                    <a:pt x="388" y="59"/>
                  </a:cubicBezTo>
                  <a:cubicBezTo>
                    <a:pt x="347" y="19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928438" y="2785258"/>
              <a:ext cx="164509" cy="61654"/>
            </a:xfrm>
            <a:custGeom>
              <a:avLst/>
              <a:gdLst/>
              <a:ahLst/>
              <a:cxnLst/>
              <a:rect l="l" t="t" r="r" b="b"/>
              <a:pathLst>
                <a:path w="3378" h="1266" extrusionOk="0">
                  <a:moveTo>
                    <a:pt x="1091" y="1"/>
                  </a:moveTo>
                  <a:cubicBezTo>
                    <a:pt x="1017" y="1"/>
                    <a:pt x="949" y="42"/>
                    <a:pt x="916" y="108"/>
                  </a:cubicBezTo>
                  <a:cubicBezTo>
                    <a:pt x="858" y="55"/>
                    <a:pt x="782" y="26"/>
                    <a:pt x="703" y="26"/>
                  </a:cubicBezTo>
                  <a:cubicBezTo>
                    <a:pt x="700" y="26"/>
                    <a:pt x="697" y="26"/>
                    <a:pt x="694" y="26"/>
                  </a:cubicBezTo>
                  <a:cubicBezTo>
                    <a:pt x="596" y="26"/>
                    <a:pt x="520" y="60"/>
                    <a:pt x="466" y="114"/>
                  </a:cubicBezTo>
                  <a:cubicBezTo>
                    <a:pt x="436" y="105"/>
                    <a:pt x="404" y="101"/>
                    <a:pt x="373" y="101"/>
                  </a:cubicBezTo>
                  <a:cubicBezTo>
                    <a:pt x="101" y="101"/>
                    <a:pt x="1" y="363"/>
                    <a:pt x="68" y="561"/>
                  </a:cubicBezTo>
                  <a:cubicBezTo>
                    <a:pt x="21" y="604"/>
                    <a:pt x="38" y="703"/>
                    <a:pt x="120" y="703"/>
                  </a:cubicBezTo>
                  <a:cubicBezTo>
                    <a:pt x="132" y="703"/>
                    <a:pt x="144" y="700"/>
                    <a:pt x="154" y="696"/>
                  </a:cubicBezTo>
                  <a:cubicBezTo>
                    <a:pt x="213" y="751"/>
                    <a:pt x="290" y="780"/>
                    <a:pt x="370" y="780"/>
                  </a:cubicBezTo>
                  <a:cubicBezTo>
                    <a:pt x="373" y="780"/>
                    <a:pt x="376" y="780"/>
                    <a:pt x="379" y="780"/>
                  </a:cubicBezTo>
                  <a:cubicBezTo>
                    <a:pt x="382" y="780"/>
                    <a:pt x="384" y="780"/>
                    <a:pt x="387" y="780"/>
                  </a:cubicBezTo>
                  <a:cubicBezTo>
                    <a:pt x="430" y="780"/>
                    <a:pt x="471" y="771"/>
                    <a:pt x="510" y="755"/>
                  </a:cubicBezTo>
                  <a:cubicBezTo>
                    <a:pt x="552" y="780"/>
                    <a:pt x="598" y="792"/>
                    <a:pt x="646" y="792"/>
                  </a:cubicBezTo>
                  <a:cubicBezTo>
                    <a:pt x="714" y="792"/>
                    <a:pt x="795" y="761"/>
                    <a:pt x="841" y="710"/>
                  </a:cubicBezTo>
                  <a:cubicBezTo>
                    <a:pt x="857" y="692"/>
                    <a:pt x="870" y="673"/>
                    <a:pt x="882" y="654"/>
                  </a:cubicBezTo>
                  <a:cubicBezTo>
                    <a:pt x="961" y="599"/>
                    <a:pt x="1013" y="511"/>
                    <a:pt x="1022" y="416"/>
                  </a:cubicBezTo>
                  <a:cubicBezTo>
                    <a:pt x="1047" y="425"/>
                    <a:pt x="1074" y="430"/>
                    <a:pt x="1101" y="430"/>
                  </a:cubicBezTo>
                  <a:cubicBezTo>
                    <a:pt x="1129" y="430"/>
                    <a:pt x="1157" y="425"/>
                    <a:pt x="1184" y="414"/>
                  </a:cubicBezTo>
                  <a:lnTo>
                    <a:pt x="1184" y="414"/>
                  </a:lnTo>
                  <a:cubicBezTo>
                    <a:pt x="1182" y="423"/>
                    <a:pt x="1182" y="433"/>
                    <a:pt x="1182" y="442"/>
                  </a:cubicBezTo>
                  <a:cubicBezTo>
                    <a:pt x="1183" y="454"/>
                    <a:pt x="1184" y="467"/>
                    <a:pt x="1187" y="478"/>
                  </a:cubicBezTo>
                  <a:cubicBezTo>
                    <a:pt x="1083" y="509"/>
                    <a:pt x="996" y="609"/>
                    <a:pt x="1002" y="722"/>
                  </a:cubicBezTo>
                  <a:cubicBezTo>
                    <a:pt x="1002" y="731"/>
                    <a:pt x="1005" y="741"/>
                    <a:pt x="1007" y="750"/>
                  </a:cubicBezTo>
                  <a:cubicBezTo>
                    <a:pt x="997" y="772"/>
                    <a:pt x="993" y="795"/>
                    <a:pt x="995" y="817"/>
                  </a:cubicBezTo>
                  <a:cubicBezTo>
                    <a:pt x="997" y="912"/>
                    <a:pt x="1074" y="990"/>
                    <a:pt x="1170" y="990"/>
                  </a:cubicBezTo>
                  <a:cubicBezTo>
                    <a:pt x="1197" y="990"/>
                    <a:pt x="1222" y="983"/>
                    <a:pt x="1246" y="971"/>
                  </a:cubicBezTo>
                  <a:lnTo>
                    <a:pt x="1254" y="971"/>
                  </a:lnTo>
                  <a:cubicBezTo>
                    <a:pt x="1279" y="1021"/>
                    <a:pt x="1314" y="1066"/>
                    <a:pt x="1355" y="1104"/>
                  </a:cubicBezTo>
                  <a:cubicBezTo>
                    <a:pt x="1467" y="1205"/>
                    <a:pt x="1602" y="1266"/>
                    <a:pt x="1755" y="1266"/>
                  </a:cubicBezTo>
                  <a:cubicBezTo>
                    <a:pt x="1974" y="1266"/>
                    <a:pt x="2172" y="1136"/>
                    <a:pt x="2261" y="937"/>
                  </a:cubicBezTo>
                  <a:cubicBezTo>
                    <a:pt x="2274" y="940"/>
                    <a:pt x="2287" y="941"/>
                    <a:pt x="2300" y="941"/>
                  </a:cubicBezTo>
                  <a:cubicBezTo>
                    <a:pt x="2302" y="941"/>
                    <a:pt x="2304" y="941"/>
                    <a:pt x="2306" y="941"/>
                  </a:cubicBezTo>
                  <a:cubicBezTo>
                    <a:pt x="2358" y="941"/>
                    <a:pt x="2407" y="927"/>
                    <a:pt x="2450" y="900"/>
                  </a:cubicBezTo>
                  <a:cubicBezTo>
                    <a:pt x="2473" y="923"/>
                    <a:pt x="2503" y="936"/>
                    <a:pt x="2535" y="936"/>
                  </a:cubicBezTo>
                  <a:cubicBezTo>
                    <a:pt x="2537" y="936"/>
                    <a:pt x="2538" y="936"/>
                    <a:pt x="2539" y="936"/>
                  </a:cubicBezTo>
                  <a:cubicBezTo>
                    <a:pt x="2541" y="936"/>
                    <a:pt x="2542" y="936"/>
                    <a:pt x="2543" y="936"/>
                  </a:cubicBezTo>
                  <a:cubicBezTo>
                    <a:pt x="2583" y="936"/>
                    <a:pt x="2620" y="917"/>
                    <a:pt x="2642" y="884"/>
                  </a:cubicBezTo>
                  <a:cubicBezTo>
                    <a:pt x="2682" y="958"/>
                    <a:pt x="2758" y="1003"/>
                    <a:pt x="2842" y="1003"/>
                  </a:cubicBezTo>
                  <a:cubicBezTo>
                    <a:pt x="2850" y="1003"/>
                    <a:pt x="2857" y="1002"/>
                    <a:pt x="2866" y="1000"/>
                  </a:cubicBezTo>
                  <a:cubicBezTo>
                    <a:pt x="2892" y="1043"/>
                    <a:pt x="2939" y="1071"/>
                    <a:pt x="2989" y="1071"/>
                  </a:cubicBezTo>
                  <a:cubicBezTo>
                    <a:pt x="3000" y="1069"/>
                    <a:pt x="3010" y="1068"/>
                    <a:pt x="3020" y="1066"/>
                  </a:cubicBezTo>
                  <a:lnTo>
                    <a:pt x="3023" y="1067"/>
                  </a:lnTo>
                  <a:cubicBezTo>
                    <a:pt x="3058" y="1082"/>
                    <a:pt x="3090" y="1087"/>
                    <a:pt x="3123" y="1087"/>
                  </a:cubicBezTo>
                  <a:cubicBezTo>
                    <a:pt x="3143" y="1087"/>
                    <a:pt x="3163" y="1085"/>
                    <a:pt x="3184" y="1083"/>
                  </a:cubicBezTo>
                  <a:cubicBezTo>
                    <a:pt x="3250" y="1075"/>
                    <a:pt x="3306" y="1052"/>
                    <a:pt x="3340" y="992"/>
                  </a:cubicBezTo>
                  <a:cubicBezTo>
                    <a:pt x="3370" y="941"/>
                    <a:pt x="3377" y="858"/>
                    <a:pt x="3339" y="808"/>
                  </a:cubicBezTo>
                  <a:cubicBezTo>
                    <a:pt x="3303" y="764"/>
                    <a:pt x="3273" y="712"/>
                    <a:pt x="3220" y="684"/>
                  </a:cubicBezTo>
                  <a:cubicBezTo>
                    <a:pt x="3188" y="667"/>
                    <a:pt x="3152" y="655"/>
                    <a:pt x="3119" y="642"/>
                  </a:cubicBezTo>
                  <a:cubicBezTo>
                    <a:pt x="3083" y="624"/>
                    <a:pt x="3044" y="615"/>
                    <a:pt x="3004" y="614"/>
                  </a:cubicBezTo>
                  <a:cubicBezTo>
                    <a:pt x="2961" y="568"/>
                    <a:pt x="2901" y="542"/>
                    <a:pt x="2838" y="542"/>
                  </a:cubicBezTo>
                  <a:cubicBezTo>
                    <a:pt x="2739" y="546"/>
                    <a:pt x="2652" y="610"/>
                    <a:pt x="2620" y="703"/>
                  </a:cubicBezTo>
                  <a:cubicBezTo>
                    <a:pt x="2610" y="693"/>
                    <a:pt x="2597" y="686"/>
                    <a:pt x="2582" y="681"/>
                  </a:cubicBezTo>
                  <a:cubicBezTo>
                    <a:pt x="2598" y="522"/>
                    <a:pt x="2503" y="347"/>
                    <a:pt x="2295" y="347"/>
                  </a:cubicBezTo>
                  <a:cubicBezTo>
                    <a:pt x="2263" y="347"/>
                    <a:pt x="2231" y="352"/>
                    <a:pt x="2200" y="363"/>
                  </a:cubicBezTo>
                  <a:cubicBezTo>
                    <a:pt x="2185" y="340"/>
                    <a:pt x="2166" y="318"/>
                    <a:pt x="2145" y="301"/>
                  </a:cubicBezTo>
                  <a:cubicBezTo>
                    <a:pt x="2034" y="199"/>
                    <a:pt x="1898" y="139"/>
                    <a:pt x="1746" y="139"/>
                  </a:cubicBezTo>
                  <a:cubicBezTo>
                    <a:pt x="1608" y="141"/>
                    <a:pt x="1474" y="194"/>
                    <a:pt x="1371" y="286"/>
                  </a:cubicBezTo>
                  <a:cubicBezTo>
                    <a:pt x="1360" y="284"/>
                    <a:pt x="1349" y="283"/>
                    <a:pt x="1339" y="283"/>
                  </a:cubicBezTo>
                  <a:cubicBezTo>
                    <a:pt x="1323" y="283"/>
                    <a:pt x="1308" y="285"/>
                    <a:pt x="1293" y="290"/>
                  </a:cubicBezTo>
                  <a:cubicBezTo>
                    <a:pt x="1334" y="165"/>
                    <a:pt x="1267" y="1"/>
                    <a:pt x="1097" y="1"/>
                  </a:cubicBezTo>
                  <a:cubicBezTo>
                    <a:pt x="1095" y="1"/>
                    <a:pt x="1093" y="1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960533" y="2760079"/>
              <a:ext cx="25714" cy="24155"/>
            </a:xfrm>
            <a:custGeom>
              <a:avLst/>
              <a:gdLst/>
              <a:ahLst/>
              <a:cxnLst/>
              <a:rect l="l" t="t" r="r" b="b"/>
              <a:pathLst>
                <a:path w="528" h="496" extrusionOk="0">
                  <a:moveTo>
                    <a:pt x="260" y="1"/>
                  </a:moveTo>
                  <a:cubicBezTo>
                    <a:pt x="223" y="1"/>
                    <a:pt x="187" y="8"/>
                    <a:pt x="156" y="21"/>
                  </a:cubicBezTo>
                  <a:cubicBezTo>
                    <a:pt x="69" y="58"/>
                    <a:pt x="0" y="151"/>
                    <a:pt x="5" y="250"/>
                  </a:cubicBezTo>
                  <a:cubicBezTo>
                    <a:pt x="8" y="338"/>
                    <a:pt x="55" y="419"/>
                    <a:pt x="131" y="464"/>
                  </a:cubicBezTo>
                  <a:cubicBezTo>
                    <a:pt x="167" y="485"/>
                    <a:pt x="211" y="496"/>
                    <a:pt x="256" y="496"/>
                  </a:cubicBezTo>
                  <a:cubicBezTo>
                    <a:pt x="322" y="496"/>
                    <a:pt x="389" y="472"/>
                    <a:pt x="432" y="422"/>
                  </a:cubicBezTo>
                  <a:lnTo>
                    <a:pt x="438" y="414"/>
                  </a:lnTo>
                  <a:cubicBezTo>
                    <a:pt x="527" y="311"/>
                    <a:pt x="524" y="181"/>
                    <a:pt x="436" y="79"/>
                  </a:cubicBezTo>
                  <a:lnTo>
                    <a:pt x="428" y="70"/>
                  </a:lnTo>
                  <a:cubicBezTo>
                    <a:pt x="388" y="23"/>
                    <a:pt x="323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973439" y="2687173"/>
              <a:ext cx="25275" cy="22110"/>
            </a:xfrm>
            <a:custGeom>
              <a:avLst/>
              <a:gdLst/>
              <a:ahLst/>
              <a:cxnLst/>
              <a:rect l="l" t="t" r="r" b="b"/>
              <a:pathLst>
                <a:path w="519" h="454" extrusionOk="0">
                  <a:moveTo>
                    <a:pt x="275" y="0"/>
                  </a:moveTo>
                  <a:cubicBezTo>
                    <a:pt x="254" y="0"/>
                    <a:pt x="234" y="4"/>
                    <a:pt x="213" y="12"/>
                  </a:cubicBezTo>
                  <a:lnTo>
                    <a:pt x="199" y="17"/>
                  </a:lnTo>
                  <a:cubicBezTo>
                    <a:pt x="75" y="64"/>
                    <a:pt x="0" y="188"/>
                    <a:pt x="58" y="318"/>
                  </a:cubicBezTo>
                  <a:cubicBezTo>
                    <a:pt x="93" y="400"/>
                    <a:pt x="178" y="454"/>
                    <a:pt x="264" y="454"/>
                  </a:cubicBezTo>
                  <a:cubicBezTo>
                    <a:pt x="302" y="454"/>
                    <a:pt x="340" y="443"/>
                    <a:pt x="374" y="421"/>
                  </a:cubicBezTo>
                  <a:lnTo>
                    <a:pt x="387" y="413"/>
                  </a:lnTo>
                  <a:cubicBezTo>
                    <a:pt x="480" y="356"/>
                    <a:pt x="518" y="238"/>
                    <a:pt x="475" y="137"/>
                  </a:cubicBezTo>
                  <a:cubicBezTo>
                    <a:pt x="443" y="62"/>
                    <a:pt x="360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1130259" y="2548617"/>
              <a:ext cx="27272" cy="25275"/>
            </a:xfrm>
            <a:custGeom>
              <a:avLst/>
              <a:gdLst/>
              <a:ahLst/>
              <a:cxnLst/>
              <a:rect l="l" t="t" r="r" b="b"/>
              <a:pathLst>
                <a:path w="560" h="519" extrusionOk="0">
                  <a:moveTo>
                    <a:pt x="426" y="73"/>
                  </a:moveTo>
                  <a:cubicBezTo>
                    <a:pt x="426" y="73"/>
                    <a:pt x="428" y="75"/>
                    <a:pt x="434" y="83"/>
                  </a:cubicBezTo>
                  <a:cubicBezTo>
                    <a:pt x="429" y="77"/>
                    <a:pt x="425" y="73"/>
                    <a:pt x="426" y="73"/>
                  </a:cubicBezTo>
                  <a:close/>
                  <a:moveTo>
                    <a:pt x="434" y="87"/>
                  </a:moveTo>
                  <a:lnTo>
                    <a:pt x="440" y="91"/>
                  </a:lnTo>
                  <a:lnTo>
                    <a:pt x="452" y="108"/>
                  </a:lnTo>
                  <a:lnTo>
                    <a:pt x="452" y="108"/>
                  </a:lnTo>
                  <a:cubicBezTo>
                    <a:pt x="447" y="101"/>
                    <a:pt x="440" y="94"/>
                    <a:pt x="433" y="87"/>
                  </a:cubicBezTo>
                  <a:close/>
                  <a:moveTo>
                    <a:pt x="253" y="0"/>
                  </a:moveTo>
                  <a:cubicBezTo>
                    <a:pt x="177" y="0"/>
                    <a:pt x="82" y="45"/>
                    <a:pt x="50" y="119"/>
                  </a:cubicBezTo>
                  <a:cubicBezTo>
                    <a:pt x="15" y="199"/>
                    <a:pt x="1" y="272"/>
                    <a:pt x="38" y="356"/>
                  </a:cubicBezTo>
                  <a:cubicBezTo>
                    <a:pt x="70" y="431"/>
                    <a:pt x="137" y="488"/>
                    <a:pt x="216" y="510"/>
                  </a:cubicBezTo>
                  <a:cubicBezTo>
                    <a:pt x="239" y="516"/>
                    <a:pt x="262" y="519"/>
                    <a:pt x="285" y="519"/>
                  </a:cubicBezTo>
                  <a:cubicBezTo>
                    <a:pt x="334" y="519"/>
                    <a:pt x="384" y="505"/>
                    <a:pt x="427" y="479"/>
                  </a:cubicBezTo>
                  <a:cubicBezTo>
                    <a:pt x="465" y="454"/>
                    <a:pt x="496" y="422"/>
                    <a:pt x="520" y="384"/>
                  </a:cubicBezTo>
                  <a:cubicBezTo>
                    <a:pt x="559" y="322"/>
                    <a:pt x="552" y="256"/>
                    <a:pt x="541" y="189"/>
                  </a:cubicBezTo>
                  <a:cubicBezTo>
                    <a:pt x="530" y="110"/>
                    <a:pt x="445" y="40"/>
                    <a:pt x="371" y="21"/>
                  </a:cubicBezTo>
                  <a:cubicBezTo>
                    <a:pt x="358" y="18"/>
                    <a:pt x="344" y="16"/>
                    <a:pt x="329" y="15"/>
                  </a:cubicBezTo>
                  <a:cubicBezTo>
                    <a:pt x="304" y="5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1186607" y="2540581"/>
              <a:ext cx="23084" cy="22451"/>
            </a:xfrm>
            <a:custGeom>
              <a:avLst/>
              <a:gdLst/>
              <a:ahLst/>
              <a:cxnLst/>
              <a:rect l="l" t="t" r="r" b="b"/>
              <a:pathLst>
                <a:path w="474" h="461" extrusionOk="0">
                  <a:moveTo>
                    <a:pt x="235" y="0"/>
                  </a:moveTo>
                  <a:cubicBezTo>
                    <a:pt x="115" y="0"/>
                    <a:pt x="1" y="108"/>
                    <a:pt x="7" y="232"/>
                  </a:cubicBezTo>
                  <a:cubicBezTo>
                    <a:pt x="14" y="356"/>
                    <a:pt x="110" y="461"/>
                    <a:pt x="239" y="461"/>
                  </a:cubicBezTo>
                  <a:cubicBezTo>
                    <a:pt x="359" y="461"/>
                    <a:pt x="473" y="351"/>
                    <a:pt x="467" y="229"/>
                  </a:cubicBezTo>
                  <a:cubicBezTo>
                    <a:pt x="460" y="102"/>
                    <a:pt x="36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1224010" y="2532545"/>
              <a:ext cx="23960" cy="21915"/>
            </a:xfrm>
            <a:custGeom>
              <a:avLst/>
              <a:gdLst/>
              <a:ahLst/>
              <a:cxnLst/>
              <a:rect l="l" t="t" r="r" b="b"/>
              <a:pathLst>
                <a:path w="492" h="450" extrusionOk="0">
                  <a:moveTo>
                    <a:pt x="263" y="1"/>
                  </a:moveTo>
                  <a:cubicBezTo>
                    <a:pt x="226" y="1"/>
                    <a:pt x="189" y="11"/>
                    <a:pt x="155" y="34"/>
                  </a:cubicBezTo>
                  <a:lnTo>
                    <a:pt x="134" y="47"/>
                  </a:lnTo>
                  <a:cubicBezTo>
                    <a:pt x="0" y="136"/>
                    <a:pt x="6" y="316"/>
                    <a:pt x="137" y="403"/>
                  </a:cubicBezTo>
                  <a:lnTo>
                    <a:pt x="157" y="417"/>
                  </a:lnTo>
                  <a:cubicBezTo>
                    <a:pt x="191" y="439"/>
                    <a:pt x="228" y="449"/>
                    <a:pt x="263" y="449"/>
                  </a:cubicBezTo>
                  <a:cubicBezTo>
                    <a:pt x="380" y="449"/>
                    <a:pt x="491" y="345"/>
                    <a:pt x="489" y="222"/>
                  </a:cubicBezTo>
                  <a:cubicBezTo>
                    <a:pt x="489" y="101"/>
                    <a:pt x="378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1043667" y="2563909"/>
              <a:ext cx="90290" cy="81183"/>
            </a:xfrm>
            <a:custGeom>
              <a:avLst/>
              <a:gdLst/>
              <a:ahLst/>
              <a:cxnLst/>
              <a:rect l="l" t="t" r="r" b="b"/>
              <a:pathLst>
                <a:path w="1854" h="1667" extrusionOk="0">
                  <a:moveTo>
                    <a:pt x="1411" y="1"/>
                  </a:moveTo>
                  <a:cubicBezTo>
                    <a:pt x="1252" y="1"/>
                    <a:pt x="1152" y="91"/>
                    <a:pt x="1109" y="207"/>
                  </a:cubicBezTo>
                  <a:cubicBezTo>
                    <a:pt x="1053" y="211"/>
                    <a:pt x="1002" y="238"/>
                    <a:pt x="962" y="277"/>
                  </a:cubicBezTo>
                  <a:cubicBezTo>
                    <a:pt x="953" y="286"/>
                    <a:pt x="945" y="295"/>
                    <a:pt x="936" y="304"/>
                  </a:cubicBezTo>
                  <a:cubicBezTo>
                    <a:pt x="923" y="317"/>
                    <a:pt x="912" y="333"/>
                    <a:pt x="903" y="349"/>
                  </a:cubicBezTo>
                  <a:cubicBezTo>
                    <a:pt x="855" y="314"/>
                    <a:pt x="798" y="295"/>
                    <a:pt x="739" y="293"/>
                  </a:cubicBezTo>
                  <a:cubicBezTo>
                    <a:pt x="736" y="293"/>
                    <a:pt x="734" y="293"/>
                    <a:pt x="731" y="293"/>
                  </a:cubicBezTo>
                  <a:cubicBezTo>
                    <a:pt x="660" y="293"/>
                    <a:pt x="606" y="327"/>
                    <a:pt x="553" y="371"/>
                  </a:cubicBezTo>
                  <a:cubicBezTo>
                    <a:pt x="447" y="458"/>
                    <a:pt x="452" y="629"/>
                    <a:pt x="530" y="729"/>
                  </a:cubicBezTo>
                  <a:cubicBezTo>
                    <a:pt x="541" y="742"/>
                    <a:pt x="553" y="754"/>
                    <a:pt x="566" y="765"/>
                  </a:cubicBezTo>
                  <a:cubicBezTo>
                    <a:pt x="559" y="764"/>
                    <a:pt x="551" y="764"/>
                    <a:pt x="544" y="764"/>
                  </a:cubicBezTo>
                  <a:cubicBezTo>
                    <a:pt x="507" y="764"/>
                    <a:pt x="471" y="775"/>
                    <a:pt x="441" y="796"/>
                  </a:cubicBezTo>
                  <a:cubicBezTo>
                    <a:pt x="414" y="789"/>
                    <a:pt x="385" y="785"/>
                    <a:pt x="358" y="784"/>
                  </a:cubicBezTo>
                  <a:cubicBezTo>
                    <a:pt x="353" y="784"/>
                    <a:pt x="350" y="785"/>
                    <a:pt x="345" y="785"/>
                  </a:cubicBezTo>
                  <a:cubicBezTo>
                    <a:pt x="330" y="780"/>
                    <a:pt x="314" y="778"/>
                    <a:pt x="299" y="778"/>
                  </a:cubicBezTo>
                  <a:cubicBezTo>
                    <a:pt x="269" y="778"/>
                    <a:pt x="240" y="786"/>
                    <a:pt x="215" y="803"/>
                  </a:cubicBezTo>
                  <a:cubicBezTo>
                    <a:pt x="191" y="818"/>
                    <a:pt x="172" y="840"/>
                    <a:pt x="158" y="864"/>
                  </a:cubicBezTo>
                  <a:cubicBezTo>
                    <a:pt x="1" y="1024"/>
                    <a:pt x="70" y="1373"/>
                    <a:pt x="363" y="1373"/>
                  </a:cubicBezTo>
                  <a:cubicBezTo>
                    <a:pt x="373" y="1373"/>
                    <a:pt x="384" y="1372"/>
                    <a:pt x="395" y="1369"/>
                  </a:cubicBezTo>
                  <a:lnTo>
                    <a:pt x="395" y="1369"/>
                  </a:lnTo>
                  <a:cubicBezTo>
                    <a:pt x="378" y="1399"/>
                    <a:pt x="370" y="1432"/>
                    <a:pt x="371" y="1466"/>
                  </a:cubicBezTo>
                  <a:cubicBezTo>
                    <a:pt x="377" y="1576"/>
                    <a:pt x="461" y="1667"/>
                    <a:pt x="576" y="1667"/>
                  </a:cubicBezTo>
                  <a:cubicBezTo>
                    <a:pt x="683" y="1667"/>
                    <a:pt x="783" y="1572"/>
                    <a:pt x="778" y="1462"/>
                  </a:cubicBezTo>
                  <a:cubicBezTo>
                    <a:pt x="774" y="1357"/>
                    <a:pt x="692" y="1271"/>
                    <a:pt x="588" y="1262"/>
                  </a:cubicBezTo>
                  <a:cubicBezTo>
                    <a:pt x="620" y="1217"/>
                    <a:pt x="638" y="1163"/>
                    <a:pt x="642" y="1109"/>
                  </a:cubicBezTo>
                  <a:cubicBezTo>
                    <a:pt x="697" y="1075"/>
                    <a:pt x="736" y="1015"/>
                    <a:pt x="733" y="948"/>
                  </a:cubicBezTo>
                  <a:cubicBezTo>
                    <a:pt x="730" y="902"/>
                    <a:pt x="711" y="858"/>
                    <a:pt x="680" y="823"/>
                  </a:cubicBezTo>
                  <a:lnTo>
                    <a:pt x="680" y="823"/>
                  </a:lnTo>
                  <a:cubicBezTo>
                    <a:pt x="701" y="828"/>
                    <a:pt x="723" y="831"/>
                    <a:pt x="744" y="831"/>
                  </a:cubicBezTo>
                  <a:cubicBezTo>
                    <a:pt x="814" y="831"/>
                    <a:pt x="882" y="803"/>
                    <a:pt x="933" y="753"/>
                  </a:cubicBezTo>
                  <a:cubicBezTo>
                    <a:pt x="957" y="728"/>
                    <a:pt x="976" y="699"/>
                    <a:pt x="989" y="667"/>
                  </a:cubicBezTo>
                  <a:cubicBezTo>
                    <a:pt x="1005" y="678"/>
                    <a:pt x="1023" y="686"/>
                    <a:pt x="1042" y="692"/>
                  </a:cubicBezTo>
                  <a:lnTo>
                    <a:pt x="1079" y="704"/>
                  </a:lnTo>
                  <a:cubicBezTo>
                    <a:pt x="1102" y="712"/>
                    <a:pt x="1126" y="715"/>
                    <a:pt x="1149" y="715"/>
                  </a:cubicBezTo>
                  <a:cubicBezTo>
                    <a:pt x="1203" y="715"/>
                    <a:pt x="1257" y="696"/>
                    <a:pt x="1299" y="660"/>
                  </a:cubicBezTo>
                  <a:cubicBezTo>
                    <a:pt x="1337" y="673"/>
                    <a:pt x="1377" y="680"/>
                    <a:pt x="1417" y="680"/>
                  </a:cubicBezTo>
                  <a:cubicBezTo>
                    <a:pt x="1854" y="680"/>
                    <a:pt x="1848" y="1"/>
                    <a:pt x="1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1006897" y="2674803"/>
              <a:ext cx="18944" cy="14659"/>
            </a:xfrm>
            <a:custGeom>
              <a:avLst/>
              <a:gdLst/>
              <a:ahLst/>
              <a:cxnLst/>
              <a:rect l="l" t="t" r="r" b="b"/>
              <a:pathLst>
                <a:path w="389" h="301" extrusionOk="0">
                  <a:moveTo>
                    <a:pt x="193" y="0"/>
                  </a:moveTo>
                  <a:cubicBezTo>
                    <a:pt x="0" y="0"/>
                    <a:pt x="3" y="300"/>
                    <a:pt x="195" y="300"/>
                  </a:cubicBezTo>
                  <a:cubicBezTo>
                    <a:pt x="388" y="300"/>
                    <a:pt x="386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992676" y="2728520"/>
              <a:ext cx="14026" cy="13636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2" y="1"/>
                  </a:moveTo>
                  <a:cubicBezTo>
                    <a:pt x="70" y="1"/>
                    <a:pt x="1" y="67"/>
                    <a:pt x="4" y="141"/>
                  </a:cubicBezTo>
                  <a:cubicBezTo>
                    <a:pt x="7" y="217"/>
                    <a:pt x="68" y="279"/>
                    <a:pt x="145" y="279"/>
                  </a:cubicBezTo>
                  <a:cubicBezTo>
                    <a:pt x="217" y="279"/>
                    <a:pt x="287" y="214"/>
                    <a:pt x="283" y="139"/>
                  </a:cubicBezTo>
                  <a:cubicBezTo>
                    <a:pt x="280" y="62"/>
                    <a:pt x="218" y="2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1083213" y="2777368"/>
              <a:ext cx="18555" cy="18019"/>
            </a:xfrm>
            <a:custGeom>
              <a:avLst/>
              <a:gdLst/>
              <a:ahLst/>
              <a:cxnLst/>
              <a:rect l="l" t="t" r="r" b="b"/>
              <a:pathLst>
                <a:path w="381" h="370" extrusionOk="0">
                  <a:moveTo>
                    <a:pt x="189" y="1"/>
                  </a:moveTo>
                  <a:cubicBezTo>
                    <a:pt x="92" y="1"/>
                    <a:pt x="1" y="88"/>
                    <a:pt x="5" y="188"/>
                  </a:cubicBezTo>
                  <a:cubicBezTo>
                    <a:pt x="11" y="286"/>
                    <a:pt x="89" y="370"/>
                    <a:pt x="192" y="370"/>
                  </a:cubicBezTo>
                  <a:cubicBezTo>
                    <a:pt x="289" y="370"/>
                    <a:pt x="380" y="283"/>
                    <a:pt x="375" y="184"/>
                  </a:cubicBezTo>
                  <a:cubicBezTo>
                    <a:pt x="369" y="84"/>
                    <a:pt x="292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1196250" y="2778050"/>
              <a:ext cx="9302" cy="7938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96" y="0"/>
                  </a:moveTo>
                  <a:cubicBezTo>
                    <a:pt x="78" y="0"/>
                    <a:pt x="60" y="7"/>
                    <a:pt x="50" y="19"/>
                  </a:cubicBezTo>
                  <a:lnTo>
                    <a:pt x="41" y="32"/>
                  </a:lnTo>
                  <a:cubicBezTo>
                    <a:pt x="1" y="82"/>
                    <a:pt x="24" y="163"/>
                    <a:pt x="95" y="163"/>
                  </a:cubicBezTo>
                  <a:cubicBezTo>
                    <a:pt x="96" y="163"/>
                    <a:pt x="96" y="163"/>
                    <a:pt x="97" y="163"/>
                  </a:cubicBezTo>
                  <a:cubicBezTo>
                    <a:pt x="169" y="163"/>
                    <a:pt x="191" y="81"/>
                    <a:pt x="150" y="31"/>
                  </a:cubicBezTo>
                  <a:lnTo>
                    <a:pt x="141" y="19"/>
                  </a:lnTo>
                  <a:cubicBezTo>
                    <a:pt x="131" y="6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1024284" y="2772693"/>
              <a:ext cx="17581" cy="16996"/>
            </a:xfrm>
            <a:custGeom>
              <a:avLst/>
              <a:gdLst/>
              <a:ahLst/>
              <a:cxnLst/>
              <a:rect l="l" t="t" r="r" b="b"/>
              <a:pathLst>
                <a:path w="361" h="349" extrusionOk="0">
                  <a:moveTo>
                    <a:pt x="177" y="1"/>
                  </a:moveTo>
                  <a:cubicBezTo>
                    <a:pt x="163" y="1"/>
                    <a:pt x="148" y="3"/>
                    <a:pt x="132" y="8"/>
                  </a:cubicBezTo>
                  <a:cubicBezTo>
                    <a:pt x="66" y="27"/>
                    <a:pt x="17" y="84"/>
                    <a:pt x="9" y="153"/>
                  </a:cubicBezTo>
                  <a:cubicBezTo>
                    <a:pt x="0" y="213"/>
                    <a:pt x="26" y="275"/>
                    <a:pt x="75" y="312"/>
                  </a:cubicBezTo>
                  <a:cubicBezTo>
                    <a:pt x="105" y="334"/>
                    <a:pt x="147" y="349"/>
                    <a:pt x="188" y="349"/>
                  </a:cubicBezTo>
                  <a:cubicBezTo>
                    <a:pt x="218" y="349"/>
                    <a:pt x="246" y="342"/>
                    <a:pt x="269" y="324"/>
                  </a:cubicBezTo>
                  <a:lnTo>
                    <a:pt x="276" y="318"/>
                  </a:lnTo>
                  <a:cubicBezTo>
                    <a:pt x="319" y="285"/>
                    <a:pt x="348" y="252"/>
                    <a:pt x="355" y="196"/>
                  </a:cubicBezTo>
                  <a:cubicBezTo>
                    <a:pt x="361" y="148"/>
                    <a:pt x="349" y="86"/>
                    <a:pt x="308" y="55"/>
                  </a:cubicBezTo>
                  <a:lnTo>
                    <a:pt x="302" y="50"/>
                  </a:lnTo>
                  <a:cubicBezTo>
                    <a:pt x="265" y="22"/>
                    <a:pt x="223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1138295" y="2788618"/>
              <a:ext cx="14756" cy="14367"/>
            </a:xfrm>
            <a:custGeom>
              <a:avLst/>
              <a:gdLst/>
              <a:ahLst/>
              <a:cxnLst/>
              <a:rect l="l" t="t" r="r" b="b"/>
              <a:pathLst>
                <a:path w="303" h="295" extrusionOk="0">
                  <a:moveTo>
                    <a:pt x="150" y="1"/>
                  </a:moveTo>
                  <a:cubicBezTo>
                    <a:pt x="73" y="1"/>
                    <a:pt x="0" y="70"/>
                    <a:pt x="4" y="149"/>
                  </a:cubicBezTo>
                  <a:cubicBezTo>
                    <a:pt x="6" y="229"/>
                    <a:pt x="72" y="295"/>
                    <a:pt x="152" y="295"/>
                  </a:cubicBezTo>
                  <a:cubicBezTo>
                    <a:pt x="230" y="295"/>
                    <a:pt x="302" y="224"/>
                    <a:pt x="299" y="146"/>
                  </a:cubicBezTo>
                  <a:cubicBezTo>
                    <a:pt x="296" y="65"/>
                    <a:pt x="231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1351804" y="2716637"/>
              <a:ext cx="22694" cy="21087"/>
            </a:xfrm>
            <a:custGeom>
              <a:avLst/>
              <a:gdLst/>
              <a:ahLst/>
              <a:cxnLst/>
              <a:rect l="l" t="t" r="r" b="b"/>
              <a:pathLst>
                <a:path w="466" h="433" extrusionOk="0">
                  <a:moveTo>
                    <a:pt x="240" y="1"/>
                  </a:moveTo>
                  <a:cubicBezTo>
                    <a:pt x="184" y="2"/>
                    <a:pt x="130" y="24"/>
                    <a:pt x="91" y="64"/>
                  </a:cubicBezTo>
                  <a:cubicBezTo>
                    <a:pt x="22" y="141"/>
                    <a:pt x="0" y="290"/>
                    <a:pt x="93" y="362"/>
                  </a:cubicBezTo>
                  <a:lnTo>
                    <a:pt x="105" y="372"/>
                  </a:lnTo>
                  <a:cubicBezTo>
                    <a:pt x="150" y="408"/>
                    <a:pt x="196" y="433"/>
                    <a:pt x="255" y="433"/>
                  </a:cubicBezTo>
                  <a:cubicBezTo>
                    <a:pt x="310" y="431"/>
                    <a:pt x="363" y="409"/>
                    <a:pt x="403" y="370"/>
                  </a:cubicBezTo>
                  <a:cubicBezTo>
                    <a:pt x="438" y="329"/>
                    <a:pt x="466" y="277"/>
                    <a:pt x="462" y="221"/>
                  </a:cubicBezTo>
                  <a:cubicBezTo>
                    <a:pt x="459" y="161"/>
                    <a:pt x="436" y="120"/>
                    <a:pt x="399" y="73"/>
                  </a:cubicBezTo>
                  <a:lnTo>
                    <a:pt x="390" y="61"/>
                  </a:lnTo>
                  <a:cubicBezTo>
                    <a:pt x="359" y="22"/>
                    <a:pt x="287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1419840" y="2690728"/>
              <a:ext cx="18847" cy="18263"/>
            </a:xfrm>
            <a:custGeom>
              <a:avLst/>
              <a:gdLst/>
              <a:ahLst/>
              <a:cxnLst/>
              <a:rect l="l" t="t" r="r" b="b"/>
              <a:pathLst>
                <a:path w="387" h="375" extrusionOk="0">
                  <a:moveTo>
                    <a:pt x="192" y="1"/>
                  </a:moveTo>
                  <a:cubicBezTo>
                    <a:pt x="95" y="1"/>
                    <a:pt x="1" y="89"/>
                    <a:pt x="7" y="189"/>
                  </a:cubicBezTo>
                  <a:cubicBezTo>
                    <a:pt x="11" y="290"/>
                    <a:pt x="90" y="374"/>
                    <a:pt x="196" y="374"/>
                  </a:cubicBezTo>
                  <a:cubicBezTo>
                    <a:pt x="293" y="374"/>
                    <a:pt x="386" y="286"/>
                    <a:pt x="381" y="186"/>
                  </a:cubicBezTo>
                  <a:cubicBezTo>
                    <a:pt x="376" y="84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1470783" y="2632724"/>
              <a:ext cx="25373" cy="19577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259" y="0"/>
                  </a:moveTo>
                  <a:cubicBezTo>
                    <a:pt x="1" y="0"/>
                    <a:pt x="4" y="401"/>
                    <a:pt x="263" y="401"/>
                  </a:cubicBezTo>
                  <a:cubicBezTo>
                    <a:pt x="521" y="401"/>
                    <a:pt x="518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1447357" y="2575841"/>
              <a:ext cx="15974" cy="12370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63" y="1"/>
                  </a:moveTo>
                  <a:cubicBezTo>
                    <a:pt x="1" y="1"/>
                    <a:pt x="3" y="253"/>
                    <a:pt x="165" y="253"/>
                  </a:cubicBezTo>
                  <a:cubicBezTo>
                    <a:pt x="327" y="253"/>
                    <a:pt x="32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1322680" y="2569753"/>
              <a:ext cx="5308" cy="3701"/>
            </a:xfrm>
            <a:custGeom>
              <a:avLst/>
              <a:gdLst/>
              <a:ahLst/>
              <a:cxnLst/>
              <a:rect l="l" t="t" r="r" b="b"/>
              <a:pathLst>
                <a:path w="109" h="76" extrusionOk="0">
                  <a:moveTo>
                    <a:pt x="45" y="0"/>
                  </a:moveTo>
                  <a:cubicBezTo>
                    <a:pt x="1" y="0"/>
                    <a:pt x="0" y="75"/>
                    <a:pt x="44" y="75"/>
                  </a:cubicBezTo>
                  <a:cubicBezTo>
                    <a:pt x="48" y="75"/>
                    <a:pt x="52" y="75"/>
                    <a:pt x="57" y="73"/>
                  </a:cubicBezTo>
                  <a:lnTo>
                    <a:pt x="77" y="69"/>
                  </a:lnTo>
                  <a:cubicBezTo>
                    <a:pt x="108" y="59"/>
                    <a:pt x="108" y="16"/>
                    <a:pt x="77" y="7"/>
                  </a:cubicBezTo>
                  <a:lnTo>
                    <a:pt x="57" y="2"/>
                  </a:ln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1226104" y="2563130"/>
              <a:ext cx="24740" cy="19042"/>
            </a:xfrm>
            <a:custGeom>
              <a:avLst/>
              <a:gdLst/>
              <a:ahLst/>
              <a:cxnLst/>
              <a:rect l="l" t="t" r="r" b="b"/>
              <a:pathLst>
                <a:path w="508" h="391" extrusionOk="0">
                  <a:moveTo>
                    <a:pt x="252" y="0"/>
                  </a:moveTo>
                  <a:cubicBezTo>
                    <a:pt x="0" y="0"/>
                    <a:pt x="4" y="390"/>
                    <a:pt x="256" y="390"/>
                  </a:cubicBezTo>
                  <a:cubicBezTo>
                    <a:pt x="507" y="390"/>
                    <a:pt x="504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1158604" y="2576377"/>
              <a:ext cx="20016" cy="15487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204" y="1"/>
                  </a:moveTo>
                  <a:cubicBezTo>
                    <a:pt x="1" y="1"/>
                    <a:pt x="3" y="317"/>
                    <a:pt x="207" y="317"/>
                  </a:cubicBezTo>
                  <a:cubicBezTo>
                    <a:pt x="410" y="317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1100405" y="2605987"/>
              <a:ext cx="21672" cy="16704"/>
            </a:xfrm>
            <a:custGeom>
              <a:avLst/>
              <a:gdLst/>
              <a:ahLst/>
              <a:cxnLst/>
              <a:rect l="l" t="t" r="r" b="b"/>
              <a:pathLst>
                <a:path w="445" h="343" extrusionOk="0">
                  <a:moveTo>
                    <a:pt x="221" y="1"/>
                  </a:moveTo>
                  <a:cubicBezTo>
                    <a:pt x="1" y="1"/>
                    <a:pt x="3" y="342"/>
                    <a:pt x="225" y="342"/>
                  </a:cubicBezTo>
                  <a:cubicBezTo>
                    <a:pt x="445" y="342"/>
                    <a:pt x="441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"/>
          <p:cNvSpPr txBox="1">
            <a:spLocks noGrp="1"/>
          </p:cNvSpPr>
          <p:nvPr>
            <p:ph type="title"/>
          </p:nvPr>
        </p:nvSpPr>
        <p:spPr>
          <a:xfrm>
            <a:off x="2068650" y="1422600"/>
            <a:ext cx="5006700" cy="86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5" name="Google Shape;785;p9"/>
          <p:cNvSpPr txBox="1">
            <a:spLocks noGrp="1"/>
          </p:cNvSpPr>
          <p:nvPr>
            <p:ph type="subTitle" idx="1"/>
          </p:nvPr>
        </p:nvSpPr>
        <p:spPr>
          <a:xfrm>
            <a:off x="2068650" y="2415600"/>
            <a:ext cx="50067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6" name="Google Shape;786;p9"/>
          <p:cNvGrpSpPr/>
          <p:nvPr/>
        </p:nvGrpSpPr>
        <p:grpSpPr>
          <a:xfrm>
            <a:off x="8263257" y="2556589"/>
            <a:ext cx="335027" cy="335123"/>
            <a:chOff x="551069" y="524339"/>
            <a:chExt cx="335027" cy="335123"/>
          </a:xfrm>
        </p:grpSpPr>
        <p:sp>
          <p:nvSpPr>
            <p:cNvPr id="787" name="Google Shape;787;p9"/>
            <p:cNvSpPr/>
            <p:nvPr/>
          </p:nvSpPr>
          <p:spPr>
            <a:xfrm>
              <a:off x="551069" y="52433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692525" y="665800"/>
              <a:ext cx="52200" cy="52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9"/>
          <p:cNvGrpSpPr/>
          <p:nvPr/>
        </p:nvGrpSpPr>
        <p:grpSpPr>
          <a:xfrm>
            <a:off x="396357" y="224169"/>
            <a:ext cx="8351169" cy="4695168"/>
            <a:chOff x="396357" y="224169"/>
            <a:chExt cx="8351169" cy="4695168"/>
          </a:xfrm>
        </p:grpSpPr>
        <p:grpSp>
          <p:nvGrpSpPr>
            <p:cNvPr id="790" name="Google Shape;790;p9"/>
            <p:cNvGrpSpPr/>
            <p:nvPr/>
          </p:nvGrpSpPr>
          <p:grpSpPr>
            <a:xfrm>
              <a:off x="396357" y="224169"/>
              <a:ext cx="8351169" cy="4695168"/>
              <a:chOff x="396357" y="224169"/>
              <a:chExt cx="8351169" cy="4695168"/>
            </a:xfrm>
          </p:grpSpPr>
          <p:grpSp>
            <p:nvGrpSpPr>
              <p:cNvPr id="791" name="Google Shape;791;p9"/>
              <p:cNvGrpSpPr/>
              <p:nvPr/>
            </p:nvGrpSpPr>
            <p:grpSpPr>
              <a:xfrm>
                <a:off x="548640" y="224169"/>
                <a:ext cx="8198886" cy="630668"/>
                <a:chOff x="548640" y="224169"/>
                <a:chExt cx="8198886" cy="630668"/>
              </a:xfrm>
            </p:grpSpPr>
            <p:cxnSp>
              <p:nvCxnSpPr>
                <p:cNvPr id="792" name="Google Shape;792;p9"/>
                <p:cNvCxnSpPr>
                  <a:stCxn id="793" idx="6"/>
                  <a:endCxn id="794" idx="2"/>
                </p:cNvCxnSpPr>
                <p:nvPr/>
              </p:nvCxnSpPr>
              <p:spPr>
                <a:xfrm>
                  <a:off x="742296" y="539500"/>
                  <a:ext cx="764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795" name="Google Shape;795;p9"/>
                <p:cNvGrpSpPr/>
                <p:nvPr/>
              </p:nvGrpSpPr>
              <p:grpSpPr>
                <a:xfrm>
                  <a:off x="548640" y="371939"/>
                  <a:ext cx="335027" cy="335123"/>
                  <a:chOff x="551069" y="371939"/>
                  <a:chExt cx="335027" cy="335123"/>
                </a:xfrm>
              </p:grpSpPr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55106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69252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7" name="Google Shape;797;p9"/>
                <p:cNvGrpSpPr/>
                <p:nvPr/>
              </p:nvGrpSpPr>
              <p:grpSpPr>
                <a:xfrm>
                  <a:off x="8117005" y="224169"/>
                  <a:ext cx="630521" cy="630668"/>
                  <a:chOff x="551069" y="371939"/>
                  <a:chExt cx="335027" cy="335123"/>
                </a:xfrm>
              </p:grpSpPr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55106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69252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9" name="Google Shape;799;p9"/>
              <p:cNvGrpSpPr/>
              <p:nvPr/>
            </p:nvGrpSpPr>
            <p:grpSpPr>
              <a:xfrm>
                <a:off x="396357" y="4288669"/>
                <a:ext cx="6337961" cy="630668"/>
                <a:chOff x="396357" y="4288669"/>
                <a:chExt cx="6337961" cy="630668"/>
              </a:xfrm>
            </p:grpSpPr>
            <p:cxnSp>
              <p:nvCxnSpPr>
                <p:cNvPr id="800" name="Google Shape;800;p9"/>
                <p:cNvCxnSpPr>
                  <a:stCxn id="801" idx="2"/>
                  <a:endCxn id="802" idx="2"/>
                </p:cNvCxnSpPr>
                <p:nvPr/>
              </p:nvCxnSpPr>
              <p:spPr>
                <a:xfrm rot="10800000">
                  <a:off x="760600" y="4604000"/>
                  <a:ext cx="578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03" name="Google Shape;803;p9"/>
                <p:cNvGrpSpPr/>
                <p:nvPr/>
              </p:nvGrpSpPr>
              <p:grpSpPr>
                <a:xfrm flipH="1">
                  <a:off x="396357" y="4288669"/>
                  <a:ext cx="630521" cy="630668"/>
                  <a:chOff x="551069" y="371939"/>
                  <a:chExt cx="335027" cy="335123"/>
                </a:xfrm>
              </p:grpSpPr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551069" y="3719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692525" y="513400"/>
                    <a:ext cx="52200" cy="52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5" name="Google Shape;805;p9"/>
                <p:cNvGrpSpPr/>
                <p:nvPr/>
              </p:nvGrpSpPr>
              <p:grpSpPr>
                <a:xfrm>
                  <a:off x="6399291" y="4436439"/>
                  <a:ext cx="335027" cy="335123"/>
                  <a:chOff x="6399291" y="4436439"/>
                  <a:chExt cx="335027" cy="335123"/>
                </a:xfrm>
              </p:grpSpPr>
              <p:sp>
                <p:nvSpPr>
                  <p:cNvPr id="806" name="Google Shape;806;p9"/>
                  <p:cNvSpPr/>
                  <p:nvPr/>
                </p:nvSpPr>
                <p:spPr>
                  <a:xfrm flipH="1">
                    <a:off x="6399291" y="443643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6546700" y="4583900"/>
                    <a:ext cx="40200" cy="402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cxnSp>
          <p:nvCxnSpPr>
            <p:cNvPr id="807" name="Google Shape;807;p9"/>
            <p:cNvCxnSpPr>
              <a:stCxn id="794" idx="4"/>
              <a:endCxn id="788" idx="0"/>
            </p:cNvCxnSpPr>
            <p:nvPr/>
          </p:nvCxnSpPr>
          <p:spPr>
            <a:xfrm flipH="1">
              <a:off x="8430845" y="588620"/>
              <a:ext cx="1500" cy="210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8" name="Google Shape;808;p9"/>
          <p:cNvGrpSpPr/>
          <p:nvPr/>
        </p:nvGrpSpPr>
        <p:grpSpPr>
          <a:xfrm>
            <a:off x="7078349" y="3189816"/>
            <a:ext cx="3234356" cy="1997898"/>
            <a:chOff x="7148024" y="3285066"/>
            <a:chExt cx="3234356" cy="1997898"/>
          </a:xfrm>
        </p:grpSpPr>
        <p:sp>
          <p:nvSpPr>
            <p:cNvPr id="809" name="Google Shape;809;p9"/>
            <p:cNvSpPr/>
            <p:nvPr/>
          </p:nvSpPr>
          <p:spPr>
            <a:xfrm rot="-174458">
              <a:off x="7168307" y="3338867"/>
              <a:ext cx="2142899" cy="854030"/>
            </a:xfrm>
            <a:custGeom>
              <a:avLst/>
              <a:gdLst/>
              <a:ahLst/>
              <a:cxnLst/>
              <a:rect l="l" t="t" r="r" b="b"/>
              <a:pathLst>
                <a:path w="40942" h="16317" extrusionOk="0">
                  <a:moveTo>
                    <a:pt x="26910" y="4049"/>
                  </a:moveTo>
                  <a:lnTo>
                    <a:pt x="27432" y="4075"/>
                  </a:lnTo>
                  <a:lnTo>
                    <a:pt x="28030" y="4115"/>
                  </a:lnTo>
                  <a:cubicBezTo>
                    <a:pt x="28261" y="4132"/>
                    <a:pt x="28521" y="4151"/>
                    <a:pt x="28805" y="4177"/>
                  </a:cubicBezTo>
                  <a:cubicBezTo>
                    <a:pt x="29089" y="4205"/>
                    <a:pt x="29396" y="4233"/>
                    <a:pt x="29721" y="4269"/>
                  </a:cubicBezTo>
                  <a:cubicBezTo>
                    <a:pt x="30046" y="4304"/>
                    <a:pt x="30389" y="4340"/>
                    <a:pt x="30741" y="4390"/>
                  </a:cubicBezTo>
                  <a:cubicBezTo>
                    <a:pt x="31095" y="4437"/>
                    <a:pt x="31459" y="4489"/>
                    <a:pt x="31829" y="4546"/>
                  </a:cubicBezTo>
                  <a:cubicBezTo>
                    <a:pt x="32199" y="4605"/>
                    <a:pt x="32574" y="4665"/>
                    <a:pt x="32949" y="4733"/>
                  </a:cubicBezTo>
                  <a:cubicBezTo>
                    <a:pt x="33323" y="4803"/>
                    <a:pt x="33695" y="4878"/>
                    <a:pt x="34062" y="4956"/>
                  </a:cubicBezTo>
                  <a:cubicBezTo>
                    <a:pt x="34428" y="5033"/>
                    <a:pt x="34787" y="5114"/>
                    <a:pt x="35134" y="5198"/>
                  </a:cubicBezTo>
                  <a:cubicBezTo>
                    <a:pt x="35767" y="5352"/>
                    <a:pt x="36390" y="5546"/>
                    <a:pt x="36998" y="5779"/>
                  </a:cubicBezTo>
                  <a:lnTo>
                    <a:pt x="36998" y="5778"/>
                  </a:lnTo>
                  <a:cubicBezTo>
                    <a:pt x="37427" y="5943"/>
                    <a:pt x="37845" y="6136"/>
                    <a:pt x="38250" y="6355"/>
                  </a:cubicBezTo>
                  <a:cubicBezTo>
                    <a:pt x="38396" y="6434"/>
                    <a:pt x="38508" y="6502"/>
                    <a:pt x="38584" y="6548"/>
                  </a:cubicBezTo>
                  <a:lnTo>
                    <a:pt x="38701" y="6619"/>
                  </a:lnTo>
                  <a:lnTo>
                    <a:pt x="38581" y="6555"/>
                  </a:lnTo>
                  <a:cubicBezTo>
                    <a:pt x="38502" y="6512"/>
                    <a:pt x="38387" y="6454"/>
                    <a:pt x="38237" y="6380"/>
                  </a:cubicBezTo>
                  <a:cubicBezTo>
                    <a:pt x="38088" y="6306"/>
                    <a:pt x="37906" y="6222"/>
                    <a:pt x="37693" y="6134"/>
                  </a:cubicBezTo>
                  <a:cubicBezTo>
                    <a:pt x="37479" y="6045"/>
                    <a:pt x="37237" y="5949"/>
                    <a:pt x="36969" y="5855"/>
                  </a:cubicBezTo>
                  <a:cubicBezTo>
                    <a:pt x="36701" y="5760"/>
                    <a:pt x="36409" y="5665"/>
                    <a:pt x="36096" y="5576"/>
                  </a:cubicBezTo>
                  <a:cubicBezTo>
                    <a:pt x="35784" y="5485"/>
                    <a:pt x="35451" y="5402"/>
                    <a:pt x="35105" y="5320"/>
                  </a:cubicBezTo>
                  <a:cubicBezTo>
                    <a:pt x="34760" y="5238"/>
                    <a:pt x="34400" y="5163"/>
                    <a:pt x="34034" y="5088"/>
                  </a:cubicBezTo>
                  <a:cubicBezTo>
                    <a:pt x="33669" y="5013"/>
                    <a:pt x="33296" y="4941"/>
                    <a:pt x="32923" y="4876"/>
                  </a:cubicBezTo>
                  <a:cubicBezTo>
                    <a:pt x="32550" y="4807"/>
                    <a:pt x="32177" y="4740"/>
                    <a:pt x="31808" y="4681"/>
                  </a:cubicBezTo>
                  <a:cubicBezTo>
                    <a:pt x="31440" y="4621"/>
                    <a:pt x="31077" y="4564"/>
                    <a:pt x="30725" y="4514"/>
                  </a:cubicBezTo>
                  <a:lnTo>
                    <a:pt x="29708" y="4374"/>
                  </a:lnTo>
                  <a:cubicBezTo>
                    <a:pt x="29386" y="4328"/>
                    <a:pt x="29080" y="4293"/>
                    <a:pt x="28797" y="4259"/>
                  </a:cubicBezTo>
                  <a:cubicBezTo>
                    <a:pt x="28231" y="4193"/>
                    <a:pt x="27760" y="4138"/>
                    <a:pt x="27429" y="4104"/>
                  </a:cubicBezTo>
                  <a:lnTo>
                    <a:pt x="26910" y="4049"/>
                  </a:lnTo>
                  <a:close/>
                  <a:moveTo>
                    <a:pt x="20461" y="389"/>
                  </a:moveTo>
                  <a:cubicBezTo>
                    <a:pt x="20496" y="389"/>
                    <a:pt x="20521" y="392"/>
                    <a:pt x="20552" y="392"/>
                  </a:cubicBezTo>
                  <a:lnTo>
                    <a:pt x="20901" y="405"/>
                  </a:lnTo>
                  <a:cubicBezTo>
                    <a:pt x="21018" y="411"/>
                    <a:pt x="21134" y="426"/>
                    <a:pt x="21249" y="437"/>
                  </a:cubicBezTo>
                  <a:lnTo>
                    <a:pt x="21423" y="455"/>
                  </a:lnTo>
                  <a:lnTo>
                    <a:pt x="21593" y="482"/>
                  </a:lnTo>
                  <a:cubicBezTo>
                    <a:pt x="22050" y="549"/>
                    <a:pt x="22489" y="668"/>
                    <a:pt x="22902" y="813"/>
                  </a:cubicBezTo>
                  <a:cubicBezTo>
                    <a:pt x="23319" y="951"/>
                    <a:pt x="23698" y="1144"/>
                    <a:pt x="24049" y="1339"/>
                  </a:cubicBezTo>
                  <a:cubicBezTo>
                    <a:pt x="24221" y="1441"/>
                    <a:pt x="24390" y="1540"/>
                    <a:pt x="24543" y="1650"/>
                  </a:cubicBezTo>
                  <a:cubicBezTo>
                    <a:pt x="24621" y="1704"/>
                    <a:pt x="24699" y="1753"/>
                    <a:pt x="24771" y="1809"/>
                  </a:cubicBezTo>
                  <a:lnTo>
                    <a:pt x="24982" y="1973"/>
                  </a:lnTo>
                  <a:lnTo>
                    <a:pt x="25084" y="2053"/>
                  </a:lnTo>
                  <a:lnTo>
                    <a:pt x="25180" y="2136"/>
                  </a:lnTo>
                  <a:lnTo>
                    <a:pt x="25363" y="2298"/>
                  </a:lnTo>
                  <a:cubicBezTo>
                    <a:pt x="25480" y="2405"/>
                    <a:pt x="25583" y="2517"/>
                    <a:pt x="25683" y="2616"/>
                  </a:cubicBezTo>
                  <a:cubicBezTo>
                    <a:pt x="25876" y="2824"/>
                    <a:pt x="26039" y="3010"/>
                    <a:pt x="26159" y="3173"/>
                  </a:cubicBezTo>
                  <a:cubicBezTo>
                    <a:pt x="26289" y="3330"/>
                    <a:pt x="26372" y="3464"/>
                    <a:pt x="26434" y="3554"/>
                  </a:cubicBezTo>
                  <a:lnTo>
                    <a:pt x="26528" y="3692"/>
                  </a:lnTo>
                  <a:lnTo>
                    <a:pt x="26426" y="3560"/>
                  </a:lnTo>
                  <a:cubicBezTo>
                    <a:pt x="26359" y="3475"/>
                    <a:pt x="26265" y="3345"/>
                    <a:pt x="26131" y="3196"/>
                  </a:cubicBezTo>
                  <a:cubicBezTo>
                    <a:pt x="26002" y="3040"/>
                    <a:pt x="25833" y="2863"/>
                    <a:pt x="25632" y="2666"/>
                  </a:cubicBezTo>
                  <a:cubicBezTo>
                    <a:pt x="25529" y="2573"/>
                    <a:pt x="25422" y="2468"/>
                    <a:pt x="25301" y="2367"/>
                  </a:cubicBezTo>
                  <a:lnTo>
                    <a:pt x="25114" y="2215"/>
                  </a:lnTo>
                  <a:lnTo>
                    <a:pt x="25018" y="2135"/>
                  </a:lnTo>
                  <a:lnTo>
                    <a:pt x="24915" y="2059"/>
                  </a:lnTo>
                  <a:lnTo>
                    <a:pt x="24703" y="1903"/>
                  </a:lnTo>
                  <a:cubicBezTo>
                    <a:pt x="24630" y="1851"/>
                    <a:pt x="24552" y="1804"/>
                    <a:pt x="24474" y="1753"/>
                  </a:cubicBezTo>
                  <a:cubicBezTo>
                    <a:pt x="24321" y="1650"/>
                    <a:pt x="24152" y="1558"/>
                    <a:pt x="23980" y="1462"/>
                  </a:cubicBezTo>
                  <a:cubicBezTo>
                    <a:pt x="23632" y="1281"/>
                    <a:pt x="23254" y="1106"/>
                    <a:pt x="22847" y="970"/>
                  </a:cubicBezTo>
                  <a:cubicBezTo>
                    <a:pt x="22441" y="833"/>
                    <a:pt x="22011" y="720"/>
                    <a:pt x="21566" y="661"/>
                  </a:cubicBezTo>
                  <a:lnTo>
                    <a:pt x="21399" y="634"/>
                  </a:lnTo>
                  <a:lnTo>
                    <a:pt x="21230" y="619"/>
                  </a:lnTo>
                  <a:cubicBezTo>
                    <a:pt x="21117" y="609"/>
                    <a:pt x="21004" y="595"/>
                    <a:pt x="20891" y="590"/>
                  </a:cubicBezTo>
                  <a:lnTo>
                    <a:pt x="20548" y="582"/>
                  </a:lnTo>
                  <a:lnTo>
                    <a:pt x="20466" y="580"/>
                  </a:lnTo>
                  <a:lnTo>
                    <a:pt x="20379" y="583"/>
                  </a:lnTo>
                  <a:lnTo>
                    <a:pt x="20206" y="590"/>
                  </a:lnTo>
                  <a:cubicBezTo>
                    <a:pt x="19972" y="590"/>
                    <a:pt x="19749" y="620"/>
                    <a:pt x="19525" y="640"/>
                  </a:cubicBezTo>
                  <a:cubicBezTo>
                    <a:pt x="19482" y="645"/>
                    <a:pt x="19439" y="652"/>
                    <a:pt x="19396" y="659"/>
                  </a:cubicBezTo>
                  <a:cubicBezTo>
                    <a:pt x="19736" y="2456"/>
                    <a:pt x="19310" y="3260"/>
                    <a:pt x="18979" y="3599"/>
                  </a:cubicBezTo>
                  <a:cubicBezTo>
                    <a:pt x="19237" y="3589"/>
                    <a:pt x="19500" y="3579"/>
                    <a:pt x="19767" y="3575"/>
                  </a:cubicBezTo>
                  <a:cubicBezTo>
                    <a:pt x="20083" y="3568"/>
                    <a:pt x="20403" y="3567"/>
                    <a:pt x="20724" y="3564"/>
                  </a:cubicBezTo>
                  <a:cubicBezTo>
                    <a:pt x="21044" y="3567"/>
                    <a:pt x="21364" y="3568"/>
                    <a:pt x="21680" y="3575"/>
                  </a:cubicBezTo>
                  <a:cubicBezTo>
                    <a:pt x="21995" y="3579"/>
                    <a:pt x="22305" y="3593"/>
                    <a:pt x="22606" y="3603"/>
                  </a:cubicBezTo>
                  <a:cubicBezTo>
                    <a:pt x="23206" y="3629"/>
                    <a:pt x="23766" y="3661"/>
                    <a:pt x="24245" y="3701"/>
                  </a:cubicBezTo>
                  <a:cubicBezTo>
                    <a:pt x="24484" y="3718"/>
                    <a:pt x="24703" y="3739"/>
                    <a:pt x="24897" y="3760"/>
                  </a:cubicBezTo>
                  <a:lnTo>
                    <a:pt x="25400" y="3811"/>
                  </a:lnTo>
                  <a:cubicBezTo>
                    <a:pt x="25679" y="3842"/>
                    <a:pt x="25837" y="3862"/>
                    <a:pt x="25837" y="3862"/>
                  </a:cubicBezTo>
                  <a:lnTo>
                    <a:pt x="24239" y="3812"/>
                  </a:lnTo>
                  <a:lnTo>
                    <a:pt x="23465" y="3792"/>
                  </a:lnTo>
                  <a:lnTo>
                    <a:pt x="22601" y="3774"/>
                  </a:lnTo>
                  <a:lnTo>
                    <a:pt x="21677" y="3762"/>
                  </a:lnTo>
                  <a:cubicBezTo>
                    <a:pt x="21363" y="3757"/>
                    <a:pt x="21043" y="3758"/>
                    <a:pt x="20724" y="3757"/>
                  </a:cubicBezTo>
                  <a:cubicBezTo>
                    <a:pt x="20084" y="3757"/>
                    <a:pt x="19446" y="3764"/>
                    <a:pt x="18847" y="3773"/>
                  </a:cubicBezTo>
                  <a:lnTo>
                    <a:pt x="17985" y="3791"/>
                  </a:lnTo>
                  <a:lnTo>
                    <a:pt x="17963" y="3791"/>
                  </a:lnTo>
                  <a:cubicBezTo>
                    <a:pt x="17794" y="3799"/>
                    <a:pt x="17628" y="3808"/>
                    <a:pt x="17467" y="3819"/>
                  </a:cubicBezTo>
                  <a:cubicBezTo>
                    <a:pt x="17105" y="3842"/>
                    <a:pt x="16763" y="3864"/>
                    <a:pt x="16448" y="3888"/>
                  </a:cubicBezTo>
                  <a:cubicBezTo>
                    <a:pt x="16133" y="3911"/>
                    <a:pt x="15844" y="3935"/>
                    <a:pt x="15588" y="3960"/>
                  </a:cubicBezTo>
                  <a:cubicBezTo>
                    <a:pt x="15332" y="3982"/>
                    <a:pt x="15109" y="4007"/>
                    <a:pt x="14927" y="4033"/>
                  </a:cubicBezTo>
                  <a:cubicBezTo>
                    <a:pt x="14744" y="4056"/>
                    <a:pt x="14600" y="4077"/>
                    <a:pt x="14502" y="4093"/>
                  </a:cubicBezTo>
                  <a:cubicBezTo>
                    <a:pt x="14405" y="4110"/>
                    <a:pt x="14352" y="4118"/>
                    <a:pt x="14352" y="4118"/>
                  </a:cubicBezTo>
                  <a:cubicBezTo>
                    <a:pt x="14352" y="4118"/>
                    <a:pt x="14406" y="4118"/>
                    <a:pt x="14505" y="4115"/>
                  </a:cubicBezTo>
                  <a:cubicBezTo>
                    <a:pt x="14603" y="4113"/>
                    <a:pt x="14749" y="4110"/>
                    <a:pt x="14933" y="4101"/>
                  </a:cubicBezTo>
                  <a:cubicBezTo>
                    <a:pt x="15116" y="4092"/>
                    <a:pt x="15340" y="4082"/>
                    <a:pt x="15596" y="4067"/>
                  </a:cubicBezTo>
                  <a:cubicBezTo>
                    <a:pt x="15852" y="4051"/>
                    <a:pt x="16141" y="4031"/>
                    <a:pt x="16456" y="4015"/>
                  </a:cubicBezTo>
                  <a:cubicBezTo>
                    <a:pt x="16772" y="3996"/>
                    <a:pt x="17113" y="3981"/>
                    <a:pt x="17474" y="3967"/>
                  </a:cubicBezTo>
                  <a:cubicBezTo>
                    <a:pt x="17583" y="3962"/>
                    <a:pt x="17695" y="3957"/>
                    <a:pt x="17808" y="3954"/>
                  </a:cubicBezTo>
                  <a:lnTo>
                    <a:pt x="17808" y="3954"/>
                  </a:lnTo>
                  <a:cubicBezTo>
                    <a:pt x="16696" y="4137"/>
                    <a:pt x="14674" y="4525"/>
                    <a:pt x="12865" y="5156"/>
                  </a:cubicBezTo>
                  <a:cubicBezTo>
                    <a:pt x="10753" y="5892"/>
                    <a:pt x="10675" y="6530"/>
                    <a:pt x="10784" y="6821"/>
                  </a:cubicBezTo>
                  <a:lnTo>
                    <a:pt x="8545" y="6850"/>
                  </a:lnTo>
                  <a:lnTo>
                    <a:pt x="6167" y="6884"/>
                  </a:lnTo>
                  <a:cubicBezTo>
                    <a:pt x="5459" y="6897"/>
                    <a:pt x="4841" y="6907"/>
                    <a:pt x="4333" y="6924"/>
                  </a:cubicBezTo>
                  <a:cubicBezTo>
                    <a:pt x="3823" y="6937"/>
                    <a:pt x="3425" y="6952"/>
                    <a:pt x="3152" y="6962"/>
                  </a:cubicBezTo>
                  <a:lnTo>
                    <a:pt x="2734" y="6979"/>
                  </a:lnTo>
                  <a:lnTo>
                    <a:pt x="3152" y="6997"/>
                  </a:lnTo>
                  <a:cubicBezTo>
                    <a:pt x="3425" y="7007"/>
                    <a:pt x="3823" y="7022"/>
                    <a:pt x="4333" y="7035"/>
                  </a:cubicBezTo>
                  <a:cubicBezTo>
                    <a:pt x="4841" y="7051"/>
                    <a:pt x="5459" y="7061"/>
                    <a:pt x="6167" y="7075"/>
                  </a:cubicBezTo>
                  <a:lnTo>
                    <a:pt x="8545" y="7109"/>
                  </a:lnTo>
                  <a:lnTo>
                    <a:pt x="21326" y="7279"/>
                  </a:lnTo>
                  <a:lnTo>
                    <a:pt x="34109" y="7445"/>
                  </a:lnTo>
                  <a:lnTo>
                    <a:pt x="39695" y="7510"/>
                  </a:lnTo>
                  <a:cubicBezTo>
                    <a:pt x="39759" y="7568"/>
                    <a:pt x="39817" y="7624"/>
                    <a:pt x="39871" y="7679"/>
                  </a:cubicBezTo>
                  <a:lnTo>
                    <a:pt x="34206" y="7741"/>
                  </a:lnTo>
                  <a:lnTo>
                    <a:pt x="20649" y="7906"/>
                  </a:lnTo>
                  <a:lnTo>
                    <a:pt x="7093" y="8077"/>
                  </a:lnTo>
                  <a:lnTo>
                    <a:pt x="4571" y="8112"/>
                  </a:lnTo>
                  <a:cubicBezTo>
                    <a:pt x="3820" y="8125"/>
                    <a:pt x="3164" y="8134"/>
                    <a:pt x="2625" y="8151"/>
                  </a:cubicBezTo>
                  <a:cubicBezTo>
                    <a:pt x="2086" y="8164"/>
                    <a:pt x="1662" y="8179"/>
                    <a:pt x="1374" y="8189"/>
                  </a:cubicBezTo>
                  <a:lnTo>
                    <a:pt x="931" y="8207"/>
                  </a:lnTo>
                  <a:lnTo>
                    <a:pt x="1374" y="8224"/>
                  </a:lnTo>
                  <a:cubicBezTo>
                    <a:pt x="1662" y="8234"/>
                    <a:pt x="2086" y="8250"/>
                    <a:pt x="2625" y="8263"/>
                  </a:cubicBezTo>
                  <a:cubicBezTo>
                    <a:pt x="3164" y="8280"/>
                    <a:pt x="3820" y="8289"/>
                    <a:pt x="4571" y="8302"/>
                  </a:cubicBezTo>
                  <a:lnTo>
                    <a:pt x="5258" y="8312"/>
                  </a:lnTo>
                  <a:cubicBezTo>
                    <a:pt x="4664" y="8552"/>
                    <a:pt x="7489" y="9169"/>
                    <a:pt x="11119" y="9735"/>
                  </a:cubicBezTo>
                  <a:lnTo>
                    <a:pt x="576" y="8327"/>
                  </a:lnTo>
                  <a:cubicBezTo>
                    <a:pt x="576" y="8327"/>
                    <a:pt x="1447" y="6391"/>
                    <a:pt x="6045" y="5326"/>
                  </a:cubicBezTo>
                  <a:cubicBezTo>
                    <a:pt x="8649" y="4722"/>
                    <a:pt x="11375" y="4352"/>
                    <a:pt x="14129" y="4145"/>
                  </a:cubicBezTo>
                  <a:lnTo>
                    <a:pt x="14213" y="4001"/>
                  </a:lnTo>
                  <a:lnTo>
                    <a:pt x="14313" y="3827"/>
                  </a:lnTo>
                  <a:cubicBezTo>
                    <a:pt x="14357" y="3749"/>
                    <a:pt x="14406" y="3673"/>
                    <a:pt x="14458" y="3600"/>
                  </a:cubicBezTo>
                  <a:cubicBezTo>
                    <a:pt x="14517" y="3517"/>
                    <a:pt x="14577" y="3423"/>
                    <a:pt x="14650" y="3323"/>
                  </a:cubicBezTo>
                  <a:cubicBezTo>
                    <a:pt x="14725" y="3226"/>
                    <a:pt x="14806" y="3122"/>
                    <a:pt x="14893" y="3011"/>
                  </a:cubicBezTo>
                  <a:cubicBezTo>
                    <a:pt x="14982" y="2900"/>
                    <a:pt x="15087" y="2791"/>
                    <a:pt x="15190" y="2671"/>
                  </a:cubicBezTo>
                  <a:cubicBezTo>
                    <a:pt x="15295" y="2550"/>
                    <a:pt x="15422" y="2441"/>
                    <a:pt x="15546" y="2318"/>
                  </a:cubicBezTo>
                  <a:cubicBezTo>
                    <a:pt x="15675" y="2201"/>
                    <a:pt x="15815" y="2084"/>
                    <a:pt x="15959" y="1963"/>
                  </a:cubicBezTo>
                  <a:lnTo>
                    <a:pt x="16189" y="1790"/>
                  </a:lnTo>
                  <a:cubicBezTo>
                    <a:pt x="16228" y="1760"/>
                    <a:pt x="16267" y="1730"/>
                    <a:pt x="16308" y="1701"/>
                  </a:cubicBezTo>
                  <a:cubicBezTo>
                    <a:pt x="16347" y="1672"/>
                    <a:pt x="16390" y="1646"/>
                    <a:pt x="16431" y="1619"/>
                  </a:cubicBezTo>
                  <a:cubicBezTo>
                    <a:pt x="16516" y="1564"/>
                    <a:pt x="16600" y="1508"/>
                    <a:pt x="16687" y="1452"/>
                  </a:cubicBezTo>
                  <a:cubicBezTo>
                    <a:pt x="16774" y="1396"/>
                    <a:pt x="16866" y="1347"/>
                    <a:pt x="16957" y="1295"/>
                  </a:cubicBezTo>
                  <a:cubicBezTo>
                    <a:pt x="17138" y="1185"/>
                    <a:pt x="17338" y="1102"/>
                    <a:pt x="17535" y="1007"/>
                  </a:cubicBezTo>
                  <a:cubicBezTo>
                    <a:pt x="17635" y="963"/>
                    <a:pt x="17739" y="925"/>
                    <a:pt x="17843" y="883"/>
                  </a:cubicBezTo>
                  <a:cubicBezTo>
                    <a:pt x="17945" y="841"/>
                    <a:pt x="18051" y="801"/>
                    <a:pt x="18159" y="769"/>
                  </a:cubicBezTo>
                  <a:lnTo>
                    <a:pt x="18483" y="665"/>
                  </a:lnTo>
                  <a:lnTo>
                    <a:pt x="18818" y="583"/>
                  </a:lnTo>
                  <a:cubicBezTo>
                    <a:pt x="18874" y="570"/>
                    <a:pt x="18929" y="555"/>
                    <a:pt x="18987" y="543"/>
                  </a:cubicBezTo>
                  <a:lnTo>
                    <a:pt x="19157" y="513"/>
                  </a:lnTo>
                  <a:cubicBezTo>
                    <a:pt x="19272" y="494"/>
                    <a:pt x="19385" y="470"/>
                    <a:pt x="19502" y="456"/>
                  </a:cubicBezTo>
                  <a:cubicBezTo>
                    <a:pt x="19735" y="432"/>
                    <a:pt x="19971" y="399"/>
                    <a:pt x="20201" y="398"/>
                  </a:cubicBezTo>
                  <a:lnTo>
                    <a:pt x="20374" y="392"/>
                  </a:lnTo>
                  <a:lnTo>
                    <a:pt x="20461" y="389"/>
                  </a:lnTo>
                  <a:close/>
                  <a:moveTo>
                    <a:pt x="39978" y="8477"/>
                  </a:moveTo>
                  <a:lnTo>
                    <a:pt x="39343" y="8577"/>
                  </a:lnTo>
                  <a:cubicBezTo>
                    <a:pt x="38940" y="8637"/>
                    <a:pt x="38363" y="8728"/>
                    <a:pt x="37670" y="8827"/>
                  </a:cubicBezTo>
                  <a:cubicBezTo>
                    <a:pt x="36976" y="8926"/>
                    <a:pt x="36168" y="9047"/>
                    <a:pt x="35301" y="9166"/>
                  </a:cubicBezTo>
                  <a:lnTo>
                    <a:pt x="32584" y="9538"/>
                  </a:lnTo>
                  <a:lnTo>
                    <a:pt x="29863" y="9891"/>
                  </a:lnTo>
                  <a:cubicBezTo>
                    <a:pt x="28995" y="10004"/>
                    <a:pt x="28184" y="10099"/>
                    <a:pt x="27489" y="10186"/>
                  </a:cubicBezTo>
                  <a:cubicBezTo>
                    <a:pt x="26794" y="10272"/>
                    <a:pt x="26213" y="10335"/>
                    <a:pt x="25807" y="10384"/>
                  </a:cubicBezTo>
                  <a:lnTo>
                    <a:pt x="25169" y="10454"/>
                  </a:lnTo>
                  <a:lnTo>
                    <a:pt x="25804" y="10355"/>
                  </a:lnTo>
                  <a:cubicBezTo>
                    <a:pt x="26208" y="10296"/>
                    <a:pt x="26784" y="10204"/>
                    <a:pt x="27478" y="10105"/>
                  </a:cubicBezTo>
                  <a:cubicBezTo>
                    <a:pt x="28171" y="10005"/>
                    <a:pt x="28979" y="9885"/>
                    <a:pt x="29846" y="9766"/>
                  </a:cubicBezTo>
                  <a:lnTo>
                    <a:pt x="32565" y="9395"/>
                  </a:lnTo>
                  <a:lnTo>
                    <a:pt x="35284" y="9041"/>
                  </a:lnTo>
                  <a:cubicBezTo>
                    <a:pt x="36152" y="8927"/>
                    <a:pt x="36963" y="8833"/>
                    <a:pt x="37658" y="8746"/>
                  </a:cubicBezTo>
                  <a:cubicBezTo>
                    <a:pt x="38353" y="8659"/>
                    <a:pt x="38934" y="8597"/>
                    <a:pt x="39340" y="8549"/>
                  </a:cubicBezTo>
                  <a:lnTo>
                    <a:pt x="39978" y="8477"/>
                  </a:lnTo>
                  <a:close/>
                  <a:moveTo>
                    <a:pt x="16105" y="10717"/>
                  </a:moveTo>
                  <a:lnTo>
                    <a:pt x="16105" y="10717"/>
                  </a:lnTo>
                  <a:cubicBezTo>
                    <a:pt x="17566" y="10849"/>
                    <a:pt x="19032" y="10915"/>
                    <a:pt x="20497" y="10915"/>
                  </a:cubicBezTo>
                  <a:cubicBezTo>
                    <a:pt x="21738" y="10915"/>
                    <a:pt x="22978" y="10868"/>
                    <a:pt x="24216" y="10773"/>
                  </a:cubicBezTo>
                  <a:lnTo>
                    <a:pt x="24216" y="10773"/>
                  </a:lnTo>
                  <a:cubicBezTo>
                    <a:pt x="24065" y="10792"/>
                    <a:pt x="23896" y="10812"/>
                    <a:pt x="23713" y="10832"/>
                  </a:cubicBezTo>
                  <a:cubicBezTo>
                    <a:pt x="22913" y="10923"/>
                    <a:pt x="21840" y="11013"/>
                    <a:pt x="20765" y="11056"/>
                  </a:cubicBezTo>
                  <a:cubicBezTo>
                    <a:pt x="20496" y="11068"/>
                    <a:pt x="20227" y="11075"/>
                    <a:pt x="19961" y="11081"/>
                  </a:cubicBezTo>
                  <a:cubicBezTo>
                    <a:pt x="19696" y="11088"/>
                    <a:pt x="19436" y="11090"/>
                    <a:pt x="19183" y="11090"/>
                  </a:cubicBezTo>
                  <a:cubicBezTo>
                    <a:pt x="18678" y="11088"/>
                    <a:pt x="18207" y="11075"/>
                    <a:pt x="17802" y="11056"/>
                  </a:cubicBezTo>
                  <a:cubicBezTo>
                    <a:pt x="17399" y="11037"/>
                    <a:pt x="17062" y="11011"/>
                    <a:pt x="16828" y="10987"/>
                  </a:cubicBezTo>
                  <a:cubicBezTo>
                    <a:pt x="16592" y="10965"/>
                    <a:pt x="16459" y="10946"/>
                    <a:pt x="16459" y="10946"/>
                  </a:cubicBezTo>
                  <a:lnTo>
                    <a:pt x="16459" y="10946"/>
                  </a:lnTo>
                  <a:cubicBezTo>
                    <a:pt x="16459" y="10946"/>
                    <a:pt x="16591" y="10974"/>
                    <a:pt x="16824" y="11012"/>
                  </a:cubicBezTo>
                  <a:cubicBezTo>
                    <a:pt x="17057" y="11051"/>
                    <a:pt x="17392" y="11100"/>
                    <a:pt x="17795" y="11147"/>
                  </a:cubicBezTo>
                  <a:cubicBezTo>
                    <a:pt x="18199" y="11192"/>
                    <a:pt x="18670" y="11237"/>
                    <a:pt x="19177" y="11273"/>
                  </a:cubicBezTo>
                  <a:cubicBezTo>
                    <a:pt x="19429" y="11289"/>
                    <a:pt x="19692" y="11305"/>
                    <a:pt x="19959" y="11317"/>
                  </a:cubicBezTo>
                  <a:cubicBezTo>
                    <a:pt x="20227" y="11329"/>
                    <a:pt x="20494" y="11339"/>
                    <a:pt x="20767" y="11347"/>
                  </a:cubicBezTo>
                  <a:cubicBezTo>
                    <a:pt x="21138" y="11357"/>
                    <a:pt x="21509" y="11361"/>
                    <a:pt x="21869" y="11361"/>
                  </a:cubicBezTo>
                  <a:cubicBezTo>
                    <a:pt x="22562" y="11361"/>
                    <a:pt x="23215" y="11345"/>
                    <a:pt x="23752" y="11320"/>
                  </a:cubicBezTo>
                  <a:cubicBezTo>
                    <a:pt x="23840" y="11317"/>
                    <a:pt x="23924" y="11312"/>
                    <a:pt x="24005" y="11308"/>
                  </a:cubicBezTo>
                  <a:lnTo>
                    <a:pt x="24005" y="11308"/>
                  </a:lnTo>
                  <a:cubicBezTo>
                    <a:pt x="23043" y="11489"/>
                    <a:pt x="21275" y="11545"/>
                    <a:pt x="20472" y="11545"/>
                  </a:cubicBezTo>
                  <a:cubicBezTo>
                    <a:pt x="20465" y="11545"/>
                    <a:pt x="20459" y="11545"/>
                    <a:pt x="20452" y="11545"/>
                  </a:cubicBezTo>
                  <a:cubicBezTo>
                    <a:pt x="19385" y="11545"/>
                    <a:pt x="16702" y="11448"/>
                    <a:pt x="16326" y="11103"/>
                  </a:cubicBezTo>
                  <a:cubicBezTo>
                    <a:pt x="16177" y="10967"/>
                    <a:pt x="16121" y="10831"/>
                    <a:pt x="16105" y="10717"/>
                  </a:cubicBezTo>
                  <a:close/>
                  <a:moveTo>
                    <a:pt x="20472" y="0"/>
                  </a:moveTo>
                  <a:cubicBezTo>
                    <a:pt x="17774" y="0"/>
                    <a:pt x="15268" y="1392"/>
                    <a:pt x="13843" y="3682"/>
                  </a:cubicBezTo>
                  <a:cubicBezTo>
                    <a:pt x="10975" y="3908"/>
                    <a:pt x="8316" y="4304"/>
                    <a:pt x="5937" y="4855"/>
                  </a:cubicBezTo>
                  <a:cubicBezTo>
                    <a:pt x="1159" y="5960"/>
                    <a:pt x="173" y="8040"/>
                    <a:pt x="134" y="8129"/>
                  </a:cubicBezTo>
                  <a:cubicBezTo>
                    <a:pt x="1" y="8424"/>
                    <a:pt x="190" y="8764"/>
                    <a:pt x="511" y="8807"/>
                  </a:cubicBezTo>
                  <a:lnTo>
                    <a:pt x="10939" y="10199"/>
                  </a:lnTo>
                  <a:lnTo>
                    <a:pt x="8950" y="15417"/>
                  </a:lnTo>
                  <a:cubicBezTo>
                    <a:pt x="8034" y="15474"/>
                    <a:pt x="7822" y="16316"/>
                    <a:pt x="7822" y="16316"/>
                  </a:cubicBezTo>
                  <a:lnTo>
                    <a:pt x="10269" y="16316"/>
                  </a:lnTo>
                  <a:cubicBezTo>
                    <a:pt x="10269" y="16316"/>
                    <a:pt x="10137" y="15789"/>
                    <a:pt x="9630" y="15539"/>
                  </a:cubicBezTo>
                  <a:lnTo>
                    <a:pt x="11631" y="10292"/>
                  </a:lnTo>
                  <a:lnTo>
                    <a:pt x="15632" y="10827"/>
                  </a:lnTo>
                  <a:cubicBezTo>
                    <a:pt x="15667" y="11032"/>
                    <a:pt x="15773" y="11254"/>
                    <a:pt x="15998" y="11460"/>
                  </a:cubicBezTo>
                  <a:cubicBezTo>
                    <a:pt x="16192" y="11637"/>
                    <a:pt x="16581" y="11817"/>
                    <a:pt x="18107" y="11937"/>
                  </a:cubicBezTo>
                  <a:cubicBezTo>
                    <a:pt x="18820" y="11994"/>
                    <a:pt x="19580" y="12020"/>
                    <a:pt x="20133" y="12029"/>
                  </a:cubicBezTo>
                  <a:lnTo>
                    <a:pt x="20133" y="14319"/>
                  </a:lnTo>
                  <a:cubicBezTo>
                    <a:pt x="19420" y="14493"/>
                    <a:pt x="19248" y="15186"/>
                    <a:pt x="19248" y="15186"/>
                  </a:cubicBezTo>
                  <a:lnTo>
                    <a:pt x="21695" y="15186"/>
                  </a:lnTo>
                  <a:cubicBezTo>
                    <a:pt x="21695" y="15186"/>
                    <a:pt x="21523" y="14493"/>
                    <a:pt x="20811" y="14319"/>
                  </a:cubicBezTo>
                  <a:lnTo>
                    <a:pt x="20811" y="12029"/>
                  </a:lnTo>
                  <a:cubicBezTo>
                    <a:pt x="21362" y="12020"/>
                    <a:pt x="22123" y="11994"/>
                    <a:pt x="22835" y="11937"/>
                  </a:cubicBezTo>
                  <a:cubicBezTo>
                    <a:pt x="24362" y="11817"/>
                    <a:pt x="24752" y="11637"/>
                    <a:pt x="24944" y="11460"/>
                  </a:cubicBezTo>
                  <a:cubicBezTo>
                    <a:pt x="25170" y="11254"/>
                    <a:pt x="25275" y="11032"/>
                    <a:pt x="25311" y="10827"/>
                  </a:cubicBezTo>
                  <a:lnTo>
                    <a:pt x="29313" y="10292"/>
                  </a:lnTo>
                  <a:lnTo>
                    <a:pt x="31314" y="15539"/>
                  </a:lnTo>
                  <a:cubicBezTo>
                    <a:pt x="30806" y="15789"/>
                    <a:pt x="30673" y="16316"/>
                    <a:pt x="30673" y="16316"/>
                  </a:cubicBezTo>
                  <a:lnTo>
                    <a:pt x="33120" y="16316"/>
                  </a:lnTo>
                  <a:cubicBezTo>
                    <a:pt x="33120" y="16316"/>
                    <a:pt x="32909" y="15474"/>
                    <a:pt x="31992" y="15417"/>
                  </a:cubicBezTo>
                  <a:lnTo>
                    <a:pt x="30003" y="10199"/>
                  </a:lnTo>
                  <a:lnTo>
                    <a:pt x="40431" y="8807"/>
                  </a:lnTo>
                  <a:cubicBezTo>
                    <a:pt x="40753" y="8764"/>
                    <a:pt x="40942" y="8424"/>
                    <a:pt x="40808" y="8129"/>
                  </a:cubicBezTo>
                  <a:cubicBezTo>
                    <a:pt x="40769" y="8040"/>
                    <a:pt x="39784" y="5960"/>
                    <a:pt x="35007" y="4855"/>
                  </a:cubicBezTo>
                  <a:cubicBezTo>
                    <a:pt x="32626" y="4304"/>
                    <a:pt x="29968" y="3908"/>
                    <a:pt x="27100" y="3682"/>
                  </a:cubicBezTo>
                  <a:cubicBezTo>
                    <a:pt x="25675" y="1392"/>
                    <a:pt x="23169" y="0"/>
                    <a:pt x="20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9"/>
            <p:cNvGrpSpPr/>
            <p:nvPr/>
          </p:nvGrpSpPr>
          <p:grpSpPr>
            <a:xfrm rot="128607">
              <a:off x="7168827" y="4051489"/>
              <a:ext cx="3192749" cy="1172179"/>
              <a:chOff x="451014" y="4149244"/>
              <a:chExt cx="2076752" cy="762455"/>
            </a:xfrm>
          </p:grpSpPr>
          <p:sp>
            <p:nvSpPr>
              <p:cNvPr id="811" name="Google Shape;811;p9"/>
              <p:cNvSpPr/>
              <p:nvPr/>
            </p:nvSpPr>
            <p:spPr>
              <a:xfrm>
                <a:off x="468644" y="4149244"/>
                <a:ext cx="1953260" cy="295219"/>
              </a:xfrm>
              <a:custGeom>
                <a:avLst/>
                <a:gdLst/>
                <a:ahLst/>
                <a:cxnLst/>
                <a:rect l="l" t="t" r="r" b="b"/>
                <a:pathLst>
                  <a:path w="40108" h="6062" extrusionOk="0">
                    <a:moveTo>
                      <a:pt x="18846" y="1452"/>
                    </a:moveTo>
                    <a:cubicBezTo>
                      <a:pt x="18846" y="1452"/>
                      <a:pt x="18846" y="1453"/>
                      <a:pt x="18846" y="1453"/>
                    </a:cubicBezTo>
                    <a:cubicBezTo>
                      <a:pt x="18846" y="1453"/>
                      <a:pt x="18846" y="1453"/>
                      <a:pt x="18846" y="1453"/>
                    </a:cubicBezTo>
                    <a:cubicBezTo>
                      <a:pt x="18846" y="1453"/>
                      <a:pt x="18846" y="1452"/>
                      <a:pt x="18846" y="1452"/>
                    </a:cubicBezTo>
                    <a:close/>
                    <a:moveTo>
                      <a:pt x="17391" y="1"/>
                    </a:moveTo>
                    <a:cubicBezTo>
                      <a:pt x="17166" y="71"/>
                      <a:pt x="16941" y="142"/>
                      <a:pt x="16716" y="214"/>
                    </a:cubicBezTo>
                    <a:cubicBezTo>
                      <a:pt x="16370" y="324"/>
                      <a:pt x="16023" y="437"/>
                      <a:pt x="15678" y="553"/>
                    </a:cubicBezTo>
                    <a:lnTo>
                      <a:pt x="15508" y="456"/>
                    </a:lnTo>
                    <a:cubicBezTo>
                      <a:pt x="15291" y="335"/>
                      <a:pt x="15075" y="215"/>
                      <a:pt x="14857" y="95"/>
                    </a:cubicBezTo>
                    <a:cubicBezTo>
                      <a:pt x="14631" y="231"/>
                      <a:pt x="14405" y="368"/>
                      <a:pt x="14180" y="506"/>
                    </a:cubicBezTo>
                    <a:cubicBezTo>
                      <a:pt x="13459" y="948"/>
                      <a:pt x="12744" y="1398"/>
                      <a:pt x="12038" y="1857"/>
                    </a:cubicBezTo>
                    <a:cubicBezTo>
                      <a:pt x="11827" y="1805"/>
                      <a:pt x="11616" y="1754"/>
                      <a:pt x="11406" y="1704"/>
                    </a:cubicBezTo>
                    <a:cubicBezTo>
                      <a:pt x="11190" y="1652"/>
                      <a:pt x="10975" y="1602"/>
                      <a:pt x="10759" y="1552"/>
                    </a:cubicBezTo>
                    <a:cubicBezTo>
                      <a:pt x="10623" y="1642"/>
                      <a:pt x="10486" y="1732"/>
                      <a:pt x="10350" y="1823"/>
                    </a:cubicBezTo>
                    <a:cubicBezTo>
                      <a:pt x="10240" y="1894"/>
                      <a:pt x="10131" y="1967"/>
                      <a:pt x="10023" y="2039"/>
                    </a:cubicBezTo>
                    <a:lnTo>
                      <a:pt x="9970" y="2025"/>
                    </a:lnTo>
                    <a:cubicBezTo>
                      <a:pt x="9792" y="1970"/>
                      <a:pt x="9612" y="1918"/>
                      <a:pt x="9434" y="1864"/>
                    </a:cubicBezTo>
                    <a:cubicBezTo>
                      <a:pt x="9285" y="1954"/>
                      <a:pt x="9136" y="2043"/>
                      <a:pt x="8988" y="2132"/>
                    </a:cubicBezTo>
                    <a:cubicBezTo>
                      <a:pt x="8559" y="2392"/>
                      <a:pt x="8130" y="2656"/>
                      <a:pt x="7709" y="2921"/>
                    </a:cubicBezTo>
                    <a:cubicBezTo>
                      <a:pt x="7099" y="2777"/>
                      <a:pt x="6486" y="2640"/>
                      <a:pt x="5872" y="2511"/>
                    </a:cubicBezTo>
                    <a:cubicBezTo>
                      <a:pt x="5730" y="2481"/>
                      <a:pt x="5588" y="2451"/>
                      <a:pt x="5446" y="2421"/>
                    </a:cubicBezTo>
                    <a:cubicBezTo>
                      <a:pt x="5356" y="2489"/>
                      <a:pt x="5267" y="2558"/>
                      <a:pt x="5178" y="2627"/>
                    </a:cubicBezTo>
                    <a:cubicBezTo>
                      <a:pt x="5100" y="2687"/>
                      <a:pt x="5022" y="2747"/>
                      <a:pt x="4943" y="2808"/>
                    </a:cubicBezTo>
                    <a:lnTo>
                      <a:pt x="4756" y="2712"/>
                    </a:lnTo>
                    <a:lnTo>
                      <a:pt x="4523" y="2593"/>
                    </a:lnTo>
                    <a:cubicBezTo>
                      <a:pt x="4414" y="2657"/>
                      <a:pt x="4305" y="2721"/>
                      <a:pt x="4196" y="2785"/>
                    </a:cubicBezTo>
                    <a:cubicBezTo>
                      <a:pt x="3837" y="2998"/>
                      <a:pt x="3478" y="3214"/>
                      <a:pt x="3121" y="3432"/>
                    </a:cubicBezTo>
                    <a:cubicBezTo>
                      <a:pt x="2767" y="3649"/>
                      <a:pt x="2416" y="3868"/>
                      <a:pt x="2064" y="4091"/>
                    </a:cubicBezTo>
                    <a:cubicBezTo>
                      <a:pt x="1716" y="4312"/>
                      <a:pt x="1368" y="4536"/>
                      <a:pt x="1023" y="4762"/>
                    </a:cubicBezTo>
                    <a:cubicBezTo>
                      <a:pt x="682" y="4988"/>
                      <a:pt x="340" y="5217"/>
                      <a:pt x="1" y="5447"/>
                    </a:cubicBezTo>
                    <a:cubicBezTo>
                      <a:pt x="392" y="5213"/>
                      <a:pt x="785" y="4982"/>
                      <a:pt x="1179" y="4755"/>
                    </a:cubicBezTo>
                    <a:cubicBezTo>
                      <a:pt x="1571" y="4528"/>
                      <a:pt x="1963" y="4303"/>
                      <a:pt x="2358" y="4080"/>
                    </a:cubicBezTo>
                    <a:cubicBezTo>
                      <a:pt x="2692" y="3891"/>
                      <a:pt x="3027" y="3705"/>
                      <a:pt x="3364" y="3520"/>
                    </a:cubicBezTo>
                    <a:lnTo>
                      <a:pt x="3364" y="3520"/>
                    </a:lnTo>
                    <a:cubicBezTo>
                      <a:pt x="3255" y="3627"/>
                      <a:pt x="3146" y="3734"/>
                      <a:pt x="3038" y="3841"/>
                    </a:cubicBezTo>
                    <a:cubicBezTo>
                      <a:pt x="3340" y="3666"/>
                      <a:pt x="3644" y="3492"/>
                      <a:pt x="3948" y="3321"/>
                    </a:cubicBezTo>
                    <a:lnTo>
                      <a:pt x="3948" y="3321"/>
                    </a:lnTo>
                    <a:cubicBezTo>
                      <a:pt x="3846" y="3564"/>
                      <a:pt x="3745" y="3807"/>
                      <a:pt x="3645" y="4051"/>
                    </a:cubicBezTo>
                    <a:cubicBezTo>
                      <a:pt x="3945" y="3733"/>
                      <a:pt x="4247" y="3417"/>
                      <a:pt x="4551" y="3102"/>
                    </a:cubicBezTo>
                    <a:lnTo>
                      <a:pt x="4598" y="3133"/>
                    </a:lnTo>
                    <a:cubicBezTo>
                      <a:pt x="4687" y="3191"/>
                      <a:pt x="4777" y="3250"/>
                      <a:pt x="4866" y="3309"/>
                    </a:cubicBezTo>
                    <a:cubicBezTo>
                      <a:pt x="4997" y="3217"/>
                      <a:pt x="5127" y="3128"/>
                      <a:pt x="5257" y="3038"/>
                    </a:cubicBezTo>
                    <a:lnTo>
                      <a:pt x="5409" y="2933"/>
                    </a:lnTo>
                    <a:cubicBezTo>
                      <a:pt x="5723" y="3196"/>
                      <a:pt x="6035" y="3459"/>
                      <a:pt x="6344" y="3724"/>
                    </a:cubicBezTo>
                    <a:cubicBezTo>
                      <a:pt x="6242" y="3494"/>
                      <a:pt x="6138" y="3264"/>
                      <a:pt x="6035" y="3033"/>
                    </a:cubicBezTo>
                    <a:lnTo>
                      <a:pt x="6035" y="3033"/>
                    </a:lnTo>
                    <a:cubicBezTo>
                      <a:pt x="6287" y="3096"/>
                      <a:pt x="6540" y="3159"/>
                      <a:pt x="6793" y="3223"/>
                    </a:cubicBezTo>
                    <a:cubicBezTo>
                      <a:pt x="6696" y="3160"/>
                      <a:pt x="6599" y="3097"/>
                      <a:pt x="6502" y="3034"/>
                    </a:cubicBezTo>
                    <a:lnTo>
                      <a:pt x="6502" y="3034"/>
                    </a:lnTo>
                    <a:cubicBezTo>
                      <a:pt x="6794" y="3109"/>
                      <a:pt x="7086" y="3185"/>
                      <a:pt x="7376" y="3264"/>
                    </a:cubicBezTo>
                    <a:cubicBezTo>
                      <a:pt x="7522" y="3302"/>
                      <a:pt x="7667" y="3342"/>
                      <a:pt x="7813" y="3383"/>
                    </a:cubicBezTo>
                    <a:cubicBezTo>
                      <a:pt x="7947" y="3304"/>
                      <a:pt x="8082" y="3227"/>
                      <a:pt x="8217" y="3151"/>
                    </a:cubicBezTo>
                    <a:cubicBezTo>
                      <a:pt x="8568" y="2950"/>
                      <a:pt x="8916" y="2752"/>
                      <a:pt x="9265" y="2556"/>
                    </a:cubicBezTo>
                    <a:cubicBezTo>
                      <a:pt x="9340" y="2641"/>
                      <a:pt x="9416" y="2727"/>
                      <a:pt x="9491" y="2814"/>
                    </a:cubicBezTo>
                    <a:cubicBezTo>
                      <a:pt x="9561" y="2705"/>
                      <a:pt x="9630" y="2595"/>
                      <a:pt x="9700" y="2486"/>
                    </a:cubicBezTo>
                    <a:cubicBezTo>
                      <a:pt x="9856" y="2537"/>
                      <a:pt x="10011" y="2589"/>
                      <a:pt x="10166" y="2640"/>
                    </a:cubicBezTo>
                    <a:cubicBezTo>
                      <a:pt x="10325" y="2541"/>
                      <a:pt x="10484" y="2443"/>
                      <a:pt x="10645" y="2346"/>
                    </a:cubicBezTo>
                    <a:lnTo>
                      <a:pt x="10801" y="2250"/>
                    </a:lnTo>
                    <a:cubicBezTo>
                      <a:pt x="10932" y="2434"/>
                      <a:pt x="11063" y="2620"/>
                      <a:pt x="11194" y="2804"/>
                    </a:cubicBezTo>
                    <a:cubicBezTo>
                      <a:pt x="11215" y="2596"/>
                      <a:pt x="11238" y="2387"/>
                      <a:pt x="11262" y="2177"/>
                    </a:cubicBezTo>
                    <a:cubicBezTo>
                      <a:pt x="11400" y="2213"/>
                      <a:pt x="11539" y="2250"/>
                      <a:pt x="11678" y="2287"/>
                    </a:cubicBezTo>
                    <a:cubicBezTo>
                      <a:pt x="11896" y="2344"/>
                      <a:pt x="12113" y="2401"/>
                      <a:pt x="12328" y="2461"/>
                    </a:cubicBezTo>
                    <a:cubicBezTo>
                      <a:pt x="12481" y="2365"/>
                      <a:pt x="12636" y="2270"/>
                      <a:pt x="12790" y="2177"/>
                    </a:cubicBezTo>
                    <a:cubicBezTo>
                      <a:pt x="13186" y="1936"/>
                      <a:pt x="13583" y="1696"/>
                      <a:pt x="13985" y="1460"/>
                    </a:cubicBezTo>
                    <a:lnTo>
                      <a:pt x="13985" y="1460"/>
                    </a:lnTo>
                    <a:cubicBezTo>
                      <a:pt x="13848" y="1641"/>
                      <a:pt x="13712" y="1821"/>
                      <a:pt x="13578" y="2002"/>
                    </a:cubicBezTo>
                    <a:cubicBezTo>
                      <a:pt x="13870" y="1786"/>
                      <a:pt x="14165" y="1572"/>
                      <a:pt x="14462" y="1359"/>
                    </a:cubicBezTo>
                    <a:lnTo>
                      <a:pt x="14462" y="1359"/>
                    </a:lnTo>
                    <a:cubicBezTo>
                      <a:pt x="14451" y="1560"/>
                      <a:pt x="14440" y="1761"/>
                      <a:pt x="14431" y="1962"/>
                    </a:cubicBezTo>
                    <a:cubicBezTo>
                      <a:pt x="14614" y="1679"/>
                      <a:pt x="14800" y="1397"/>
                      <a:pt x="14985" y="1115"/>
                    </a:cubicBezTo>
                    <a:cubicBezTo>
                      <a:pt x="15069" y="1163"/>
                      <a:pt x="15152" y="1213"/>
                      <a:pt x="15235" y="1263"/>
                    </a:cubicBezTo>
                    <a:cubicBezTo>
                      <a:pt x="15503" y="1173"/>
                      <a:pt x="15771" y="1084"/>
                      <a:pt x="16039" y="997"/>
                    </a:cubicBezTo>
                    <a:cubicBezTo>
                      <a:pt x="16162" y="956"/>
                      <a:pt x="16286" y="916"/>
                      <a:pt x="16410" y="877"/>
                    </a:cubicBezTo>
                    <a:lnTo>
                      <a:pt x="16410" y="877"/>
                    </a:lnTo>
                    <a:cubicBezTo>
                      <a:pt x="16248" y="980"/>
                      <a:pt x="16087" y="1085"/>
                      <a:pt x="15927" y="1191"/>
                    </a:cubicBezTo>
                    <a:cubicBezTo>
                      <a:pt x="16185" y="1101"/>
                      <a:pt x="16443" y="1013"/>
                      <a:pt x="16703" y="926"/>
                    </a:cubicBezTo>
                    <a:cubicBezTo>
                      <a:pt x="16817" y="1359"/>
                      <a:pt x="16930" y="1792"/>
                      <a:pt x="17042" y="2224"/>
                    </a:cubicBezTo>
                    <a:cubicBezTo>
                      <a:pt x="17222" y="1794"/>
                      <a:pt x="17403" y="1366"/>
                      <a:pt x="17586" y="938"/>
                    </a:cubicBezTo>
                    <a:cubicBezTo>
                      <a:pt x="17683" y="985"/>
                      <a:pt x="17793" y="1036"/>
                      <a:pt x="17908" y="1085"/>
                    </a:cubicBezTo>
                    <a:cubicBezTo>
                      <a:pt x="18330" y="1271"/>
                      <a:pt x="18832" y="1447"/>
                      <a:pt x="18846" y="1452"/>
                    </a:cubicBezTo>
                    <a:lnTo>
                      <a:pt x="18846" y="1452"/>
                    </a:lnTo>
                    <a:cubicBezTo>
                      <a:pt x="18834" y="1447"/>
                      <a:pt x="18474" y="1252"/>
                      <a:pt x="18209" y="1053"/>
                    </a:cubicBezTo>
                    <a:cubicBezTo>
                      <a:pt x="18189" y="1037"/>
                      <a:pt x="18169" y="1023"/>
                      <a:pt x="18150" y="1009"/>
                    </a:cubicBezTo>
                    <a:lnTo>
                      <a:pt x="18150" y="1009"/>
                    </a:lnTo>
                    <a:cubicBezTo>
                      <a:pt x="18853" y="1294"/>
                      <a:pt x="19552" y="1588"/>
                      <a:pt x="20246" y="1890"/>
                    </a:cubicBezTo>
                    <a:cubicBezTo>
                      <a:pt x="20459" y="1983"/>
                      <a:pt x="20672" y="2076"/>
                      <a:pt x="20884" y="2171"/>
                    </a:cubicBezTo>
                    <a:cubicBezTo>
                      <a:pt x="21106" y="2088"/>
                      <a:pt x="21328" y="2007"/>
                      <a:pt x="21551" y="1926"/>
                    </a:cubicBezTo>
                    <a:cubicBezTo>
                      <a:pt x="22101" y="1727"/>
                      <a:pt x="22655" y="1535"/>
                      <a:pt x="23210" y="1345"/>
                    </a:cubicBezTo>
                    <a:lnTo>
                      <a:pt x="23210" y="1345"/>
                    </a:lnTo>
                    <a:cubicBezTo>
                      <a:pt x="23085" y="1445"/>
                      <a:pt x="22962" y="1545"/>
                      <a:pt x="22838" y="1647"/>
                    </a:cubicBezTo>
                    <a:cubicBezTo>
                      <a:pt x="23151" y="1516"/>
                      <a:pt x="23466" y="1387"/>
                      <a:pt x="23782" y="1260"/>
                    </a:cubicBezTo>
                    <a:lnTo>
                      <a:pt x="23782" y="1260"/>
                    </a:lnTo>
                    <a:cubicBezTo>
                      <a:pt x="23697" y="1673"/>
                      <a:pt x="23614" y="2086"/>
                      <a:pt x="23530" y="2499"/>
                    </a:cubicBezTo>
                    <a:cubicBezTo>
                      <a:pt x="23931" y="2064"/>
                      <a:pt x="24337" y="1632"/>
                      <a:pt x="24747" y="1204"/>
                    </a:cubicBezTo>
                    <a:lnTo>
                      <a:pt x="24822" y="1234"/>
                    </a:lnTo>
                    <a:cubicBezTo>
                      <a:pt x="25057" y="1331"/>
                      <a:pt x="25293" y="1430"/>
                      <a:pt x="25527" y="1529"/>
                    </a:cubicBezTo>
                    <a:cubicBezTo>
                      <a:pt x="25713" y="1455"/>
                      <a:pt x="25899" y="1381"/>
                      <a:pt x="26084" y="1309"/>
                    </a:cubicBezTo>
                    <a:cubicBezTo>
                      <a:pt x="26175" y="1273"/>
                      <a:pt x="26263" y="1237"/>
                      <a:pt x="26353" y="1201"/>
                    </a:cubicBezTo>
                    <a:cubicBezTo>
                      <a:pt x="26508" y="1479"/>
                      <a:pt x="26663" y="1757"/>
                      <a:pt x="26816" y="2034"/>
                    </a:cubicBezTo>
                    <a:cubicBezTo>
                      <a:pt x="26923" y="1835"/>
                      <a:pt x="27032" y="1633"/>
                      <a:pt x="27140" y="1433"/>
                    </a:cubicBezTo>
                    <a:cubicBezTo>
                      <a:pt x="27707" y="1769"/>
                      <a:pt x="28269" y="2109"/>
                      <a:pt x="28829" y="2455"/>
                    </a:cubicBezTo>
                    <a:cubicBezTo>
                      <a:pt x="28503" y="2184"/>
                      <a:pt x="28177" y="1917"/>
                      <a:pt x="27847" y="1650"/>
                    </a:cubicBezTo>
                    <a:lnTo>
                      <a:pt x="27847" y="1650"/>
                    </a:lnTo>
                    <a:lnTo>
                      <a:pt x="27986" y="1727"/>
                    </a:lnTo>
                    <a:cubicBezTo>
                      <a:pt x="28617" y="2080"/>
                      <a:pt x="29233" y="2438"/>
                      <a:pt x="29861" y="2802"/>
                    </a:cubicBezTo>
                    <a:cubicBezTo>
                      <a:pt x="30049" y="2912"/>
                      <a:pt x="30236" y="3021"/>
                      <a:pt x="30422" y="3131"/>
                    </a:cubicBezTo>
                    <a:cubicBezTo>
                      <a:pt x="30558" y="3085"/>
                      <a:pt x="30695" y="3040"/>
                      <a:pt x="30832" y="2995"/>
                    </a:cubicBezTo>
                    <a:cubicBezTo>
                      <a:pt x="30872" y="3097"/>
                      <a:pt x="30911" y="3201"/>
                      <a:pt x="30952" y="3303"/>
                    </a:cubicBezTo>
                    <a:cubicBezTo>
                      <a:pt x="31053" y="3206"/>
                      <a:pt x="31154" y="3109"/>
                      <a:pt x="31257" y="3013"/>
                    </a:cubicBezTo>
                    <a:cubicBezTo>
                      <a:pt x="31407" y="3104"/>
                      <a:pt x="31557" y="3197"/>
                      <a:pt x="31706" y="3289"/>
                    </a:cubicBezTo>
                    <a:cubicBezTo>
                      <a:pt x="31847" y="3222"/>
                      <a:pt x="31989" y="3154"/>
                      <a:pt x="32130" y="3088"/>
                    </a:cubicBezTo>
                    <a:cubicBezTo>
                      <a:pt x="32213" y="3321"/>
                      <a:pt x="32296" y="3554"/>
                      <a:pt x="32378" y="3788"/>
                    </a:cubicBezTo>
                    <a:cubicBezTo>
                      <a:pt x="32450" y="3588"/>
                      <a:pt x="32524" y="3388"/>
                      <a:pt x="32598" y="3189"/>
                    </a:cubicBezTo>
                    <a:cubicBezTo>
                      <a:pt x="32676" y="3247"/>
                      <a:pt x="32755" y="3307"/>
                      <a:pt x="32834" y="3365"/>
                    </a:cubicBezTo>
                    <a:cubicBezTo>
                      <a:pt x="32842" y="3323"/>
                      <a:pt x="32851" y="3282"/>
                      <a:pt x="32861" y="3240"/>
                    </a:cubicBezTo>
                    <a:cubicBezTo>
                      <a:pt x="33175" y="3430"/>
                      <a:pt x="33488" y="3622"/>
                      <a:pt x="33801" y="3816"/>
                    </a:cubicBezTo>
                    <a:cubicBezTo>
                      <a:pt x="33927" y="3895"/>
                      <a:pt x="34053" y="3973"/>
                      <a:pt x="34178" y="4052"/>
                    </a:cubicBezTo>
                    <a:cubicBezTo>
                      <a:pt x="34320" y="4023"/>
                      <a:pt x="34462" y="3996"/>
                      <a:pt x="34603" y="3968"/>
                    </a:cubicBezTo>
                    <a:cubicBezTo>
                      <a:pt x="34950" y="3902"/>
                      <a:pt x="35297" y="3838"/>
                      <a:pt x="35645" y="3776"/>
                    </a:cubicBezTo>
                    <a:lnTo>
                      <a:pt x="35645" y="3776"/>
                    </a:lnTo>
                    <a:cubicBezTo>
                      <a:pt x="35485" y="4086"/>
                      <a:pt x="35327" y="4398"/>
                      <a:pt x="35170" y="4710"/>
                    </a:cubicBezTo>
                    <a:cubicBezTo>
                      <a:pt x="35505" y="4429"/>
                      <a:pt x="35842" y="4151"/>
                      <a:pt x="36182" y="3873"/>
                    </a:cubicBezTo>
                    <a:lnTo>
                      <a:pt x="36277" y="3979"/>
                    </a:lnTo>
                    <a:cubicBezTo>
                      <a:pt x="36378" y="4093"/>
                      <a:pt x="36478" y="4206"/>
                      <a:pt x="36579" y="4322"/>
                    </a:cubicBezTo>
                    <a:cubicBezTo>
                      <a:pt x="36698" y="4254"/>
                      <a:pt x="36817" y="4187"/>
                      <a:pt x="36936" y="4121"/>
                    </a:cubicBezTo>
                    <a:lnTo>
                      <a:pt x="37018" y="4074"/>
                    </a:lnTo>
                    <a:cubicBezTo>
                      <a:pt x="37030" y="4120"/>
                      <a:pt x="37042" y="4164"/>
                      <a:pt x="37055" y="4209"/>
                    </a:cubicBezTo>
                    <a:lnTo>
                      <a:pt x="37299" y="4129"/>
                    </a:lnTo>
                    <a:cubicBezTo>
                      <a:pt x="37439" y="4471"/>
                      <a:pt x="37578" y="4811"/>
                      <a:pt x="37715" y="5151"/>
                    </a:cubicBezTo>
                    <a:cubicBezTo>
                      <a:pt x="37732" y="4819"/>
                      <a:pt x="37749" y="4487"/>
                      <a:pt x="37765" y="4155"/>
                    </a:cubicBezTo>
                    <a:cubicBezTo>
                      <a:pt x="38045" y="4379"/>
                      <a:pt x="38325" y="4604"/>
                      <a:pt x="38604" y="4830"/>
                    </a:cubicBezTo>
                    <a:cubicBezTo>
                      <a:pt x="39099" y="5236"/>
                      <a:pt x="39610" y="5648"/>
                      <a:pt x="40107" y="6062"/>
                    </a:cubicBezTo>
                    <a:cubicBezTo>
                      <a:pt x="39705" y="5662"/>
                      <a:pt x="39310" y="5264"/>
                      <a:pt x="38890" y="4868"/>
                    </a:cubicBezTo>
                    <a:cubicBezTo>
                      <a:pt x="38476" y="4472"/>
                      <a:pt x="38059" y="4080"/>
                      <a:pt x="37626" y="3689"/>
                    </a:cubicBezTo>
                    <a:cubicBezTo>
                      <a:pt x="37543" y="3613"/>
                      <a:pt x="37459" y="3538"/>
                      <a:pt x="37376" y="3463"/>
                    </a:cubicBezTo>
                    <a:cubicBezTo>
                      <a:pt x="37285" y="3502"/>
                      <a:pt x="37192" y="3541"/>
                      <a:pt x="37100" y="3580"/>
                    </a:cubicBezTo>
                    <a:cubicBezTo>
                      <a:pt x="36970" y="3636"/>
                      <a:pt x="36839" y="3692"/>
                      <a:pt x="36710" y="3748"/>
                    </a:cubicBezTo>
                    <a:cubicBezTo>
                      <a:pt x="36664" y="3685"/>
                      <a:pt x="36619" y="3623"/>
                      <a:pt x="36573" y="3560"/>
                    </a:cubicBezTo>
                    <a:cubicBezTo>
                      <a:pt x="36513" y="3478"/>
                      <a:pt x="36454" y="3397"/>
                      <a:pt x="36394" y="3316"/>
                    </a:cubicBezTo>
                    <a:cubicBezTo>
                      <a:pt x="36219" y="3340"/>
                      <a:pt x="36043" y="3364"/>
                      <a:pt x="35868" y="3389"/>
                    </a:cubicBezTo>
                    <a:cubicBezTo>
                      <a:pt x="35343" y="3463"/>
                      <a:pt x="34821" y="3542"/>
                      <a:pt x="34299" y="3627"/>
                    </a:cubicBezTo>
                    <a:cubicBezTo>
                      <a:pt x="34111" y="3500"/>
                      <a:pt x="33921" y="3372"/>
                      <a:pt x="33732" y="3246"/>
                    </a:cubicBezTo>
                    <a:cubicBezTo>
                      <a:pt x="33426" y="3044"/>
                      <a:pt x="33119" y="2844"/>
                      <a:pt x="32810" y="2645"/>
                    </a:cubicBezTo>
                    <a:cubicBezTo>
                      <a:pt x="32634" y="2532"/>
                      <a:pt x="32457" y="2419"/>
                      <a:pt x="32281" y="2307"/>
                    </a:cubicBezTo>
                    <a:cubicBezTo>
                      <a:pt x="32122" y="2372"/>
                      <a:pt x="31965" y="2438"/>
                      <a:pt x="31806" y="2503"/>
                    </a:cubicBezTo>
                    <a:lnTo>
                      <a:pt x="31607" y="2588"/>
                    </a:lnTo>
                    <a:cubicBezTo>
                      <a:pt x="31451" y="2487"/>
                      <a:pt x="31295" y="2384"/>
                      <a:pt x="31138" y="2284"/>
                    </a:cubicBezTo>
                    <a:cubicBezTo>
                      <a:pt x="30946" y="2339"/>
                      <a:pt x="30753" y="2396"/>
                      <a:pt x="30562" y="2453"/>
                    </a:cubicBezTo>
                    <a:cubicBezTo>
                      <a:pt x="30526" y="2464"/>
                      <a:pt x="30490" y="2474"/>
                      <a:pt x="30456" y="2484"/>
                    </a:cubicBezTo>
                    <a:cubicBezTo>
                      <a:pt x="30036" y="2224"/>
                      <a:pt x="29611" y="1967"/>
                      <a:pt x="29187" y="1711"/>
                    </a:cubicBezTo>
                    <a:cubicBezTo>
                      <a:pt x="28585" y="1351"/>
                      <a:pt x="27979" y="997"/>
                      <a:pt x="27369" y="649"/>
                    </a:cubicBezTo>
                    <a:cubicBezTo>
                      <a:pt x="27159" y="530"/>
                      <a:pt x="26950" y="412"/>
                      <a:pt x="26740" y="295"/>
                    </a:cubicBezTo>
                    <a:cubicBezTo>
                      <a:pt x="26521" y="374"/>
                      <a:pt x="26303" y="455"/>
                      <a:pt x="26086" y="537"/>
                    </a:cubicBezTo>
                    <a:cubicBezTo>
                      <a:pt x="25833" y="631"/>
                      <a:pt x="25586" y="729"/>
                      <a:pt x="25337" y="827"/>
                    </a:cubicBezTo>
                    <a:cubicBezTo>
                      <a:pt x="25167" y="754"/>
                      <a:pt x="24998" y="684"/>
                      <a:pt x="24828" y="612"/>
                    </a:cubicBezTo>
                    <a:cubicBezTo>
                      <a:pt x="24613" y="523"/>
                      <a:pt x="24399" y="435"/>
                      <a:pt x="24184" y="348"/>
                    </a:cubicBezTo>
                    <a:cubicBezTo>
                      <a:pt x="23983" y="412"/>
                      <a:pt x="23780" y="478"/>
                      <a:pt x="23579" y="543"/>
                    </a:cubicBezTo>
                    <a:cubicBezTo>
                      <a:pt x="22688" y="835"/>
                      <a:pt x="21802" y="1140"/>
                      <a:pt x="20924" y="1458"/>
                    </a:cubicBezTo>
                    <a:cubicBezTo>
                      <a:pt x="19940" y="1028"/>
                      <a:pt x="18946" y="615"/>
                      <a:pt x="17943" y="217"/>
                    </a:cubicBezTo>
                    <a:cubicBezTo>
                      <a:pt x="17760" y="145"/>
                      <a:pt x="17575" y="72"/>
                      <a:pt x="17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1317907" y="4217329"/>
                <a:ext cx="18603" cy="4938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014" extrusionOk="0">
                    <a:moveTo>
                      <a:pt x="369" y="1"/>
                    </a:moveTo>
                    <a:lnTo>
                      <a:pt x="332" y="45"/>
                    </a:lnTo>
                    <a:cubicBezTo>
                      <a:pt x="314" y="72"/>
                      <a:pt x="279" y="112"/>
                      <a:pt x="253" y="159"/>
                    </a:cubicBezTo>
                    <a:cubicBezTo>
                      <a:pt x="226" y="206"/>
                      <a:pt x="187" y="262"/>
                      <a:pt x="162" y="321"/>
                    </a:cubicBezTo>
                    <a:cubicBezTo>
                      <a:pt x="137" y="379"/>
                      <a:pt x="110" y="444"/>
                      <a:pt x="82" y="507"/>
                    </a:cubicBezTo>
                    <a:cubicBezTo>
                      <a:pt x="66" y="570"/>
                      <a:pt x="48" y="633"/>
                      <a:pt x="31" y="692"/>
                    </a:cubicBezTo>
                    <a:cubicBezTo>
                      <a:pt x="16" y="752"/>
                      <a:pt x="16" y="808"/>
                      <a:pt x="7" y="855"/>
                    </a:cubicBezTo>
                    <a:cubicBezTo>
                      <a:pt x="0" y="902"/>
                      <a:pt x="7" y="942"/>
                      <a:pt x="7" y="970"/>
                    </a:cubicBezTo>
                    <a:cubicBezTo>
                      <a:pt x="11" y="998"/>
                      <a:pt x="13" y="1014"/>
                      <a:pt x="13" y="1014"/>
                    </a:cubicBezTo>
                    <a:cubicBezTo>
                      <a:pt x="13" y="1014"/>
                      <a:pt x="26" y="998"/>
                      <a:pt x="50" y="971"/>
                    </a:cubicBezTo>
                    <a:cubicBezTo>
                      <a:pt x="68" y="942"/>
                      <a:pt x="104" y="903"/>
                      <a:pt x="130" y="855"/>
                    </a:cubicBezTo>
                    <a:cubicBezTo>
                      <a:pt x="156" y="809"/>
                      <a:pt x="194" y="753"/>
                      <a:pt x="219" y="694"/>
                    </a:cubicBezTo>
                    <a:lnTo>
                      <a:pt x="298" y="508"/>
                    </a:lnTo>
                    <a:cubicBezTo>
                      <a:pt x="316" y="445"/>
                      <a:pt x="333" y="382"/>
                      <a:pt x="350" y="322"/>
                    </a:cubicBezTo>
                    <a:cubicBezTo>
                      <a:pt x="366" y="263"/>
                      <a:pt x="366" y="207"/>
                      <a:pt x="374" y="160"/>
                    </a:cubicBezTo>
                    <a:cubicBezTo>
                      <a:pt x="381" y="113"/>
                      <a:pt x="374" y="72"/>
                      <a:pt x="374" y="45"/>
                    </a:cubicBezTo>
                    <a:cubicBezTo>
                      <a:pt x="370" y="16"/>
                      <a:pt x="369" y="1"/>
                      <a:pt x="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747848" y="4225511"/>
                <a:ext cx="23571" cy="52206"/>
              </a:xfrm>
              <a:custGeom>
                <a:avLst/>
                <a:gdLst/>
                <a:ahLst/>
                <a:cxnLst/>
                <a:rect l="l" t="t" r="r" b="b"/>
                <a:pathLst>
                  <a:path w="484" h="1072" extrusionOk="0">
                    <a:moveTo>
                      <a:pt x="0" y="1"/>
                    </a:moveTo>
                    <a:lnTo>
                      <a:pt x="0" y="45"/>
                    </a:lnTo>
                    <a:cubicBezTo>
                      <a:pt x="8" y="75"/>
                      <a:pt x="5" y="115"/>
                      <a:pt x="18" y="165"/>
                    </a:cubicBezTo>
                    <a:cubicBezTo>
                      <a:pt x="31" y="214"/>
                      <a:pt x="39" y="271"/>
                      <a:pt x="62" y="334"/>
                    </a:cubicBezTo>
                    <a:cubicBezTo>
                      <a:pt x="87" y="397"/>
                      <a:pt x="112" y="463"/>
                      <a:pt x="137" y="529"/>
                    </a:cubicBezTo>
                    <a:cubicBezTo>
                      <a:pt x="172" y="597"/>
                      <a:pt x="206" y="664"/>
                      <a:pt x="240" y="727"/>
                    </a:cubicBezTo>
                    <a:cubicBezTo>
                      <a:pt x="272" y="790"/>
                      <a:pt x="318" y="849"/>
                      <a:pt x="349" y="901"/>
                    </a:cubicBezTo>
                    <a:cubicBezTo>
                      <a:pt x="380" y="950"/>
                      <a:pt x="421" y="995"/>
                      <a:pt x="442" y="1024"/>
                    </a:cubicBezTo>
                    <a:cubicBezTo>
                      <a:pt x="469" y="1054"/>
                      <a:pt x="484" y="1072"/>
                      <a:pt x="484" y="1072"/>
                    </a:cubicBezTo>
                    <a:cubicBezTo>
                      <a:pt x="484" y="1072"/>
                      <a:pt x="484" y="1055"/>
                      <a:pt x="484" y="1027"/>
                    </a:cubicBezTo>
                    <a:cubicBezTo>
                      <a:pt x="480" y="998"/>
                      <a:pt x="482" y="958"/>
                      <a:pt x="469" y="908"/>
                    </a:cubicBezTo>
                    <a:cubicBezTo>
                      <a:pt x="456" y="858"/>
                      <a:pt x="450" y="801"/>
                      <a:pt x="424" y="739"/>
                    </a:cubicBezTo>
                    <a:cubicBezTo>
                      <a:pt x="399" y="676"/>
                      <a:pt x="375" y="609"/>
                      <a:pt x="350" y="542"/>
                    </a:cubicBezTo>
                    <a:cubicBezTo>
                      <a:pt x="315" y="476"/>
                      <a:pt x="280" y="409"/>
                      <a:pt x="248" y="345"/>
                    </a:cubicBezTo>
                    <a:cubicBezTo>
                      <a:pt x="215" y="282"/>
                      <a:pt x="168" y="222"/>
                      <a:pt x="137" y="171"/>
                    </a:cubicBezTo>
                    <a:cubicBezTo>
                      <a:pt x="105" y="121"/>
                      <a:pt x="65" y="78"/>
                      <a:pt x="43" y="48"/>
                    </a:cubicBezTo>
                    <a:cubicBezTo>
                      <a:pt x="16" y="1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739524" y="4312735"/>
                <a:ext cx="33554" cy="3448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708" extrusionOk="0">
                    <a:moveTo>
                      <a:pt x="0" y="1"/>
                    </a:moveTo>
                    <a:lnTo>
                      <a:pt x="10" y="35"/>
                    </a:lnTo>
                    <a:cubicBezTo>
                      <a:pt x="20" y="57"/>
                      <a:pt x="26" y="88"/>
                      <a:pt x="50" y="122"/>
                    </a:cubicBezTo>
                    <a:cubicBezTo>
                      <a:pt x="73" y="158"/>
                      <a:pt x="92" y="200"/>
                      <a:pt x="129" y="241"/>
                    </a:cubicBezTo>
                    <a:cubicBezTo>
                      <a:pt x="164" y="283"/>
                      <a:pt x="202" y="329"/>
                      <a:pt x="241" y="375"/>
                    </a:cubicBezTo>
                    <a:cubicBezTo>
                      <a:pt x="288" y="417"/>
                      <a:pt x="337" y="461"/>
                      <a:pt x="381" y="502"/>
                    </a:cubicBezTo>
                    <a:cubicBezTo>
                      <a:pt x="425" y="542"/>
                      <a:pt x="482" y="577"/>
                      <a:pt x="523" y="609"/>
                    </a:cubicBezTo>
                    <a:cubicBezTo>
                      <a:pt x="563" y="640"/>
                      <a:pt x="612" y="664"/>
                      <a:pt x="639" y="682"/>
                    </a:cubicBezTo>
                    <a:lnTo>
                      <a:pt x="688" y="708"/>
                    </a:lnTo>
                    <a:cubicBezTo>
                      <a:pt x="688" y="708"/>
                      <a:pt x="686" y="696"/>
                      <a:pt x="680" y="674"/>
                    </a:cubicBezTo>
                    <a:cubicBezTo>
                      <a:pt x="669" y="653"/>
                      <a:pt x="663" y="621"/>
                      <a:pt x="640" y="586"/>
                    </a:cubicBezTo>
                    <a:cubicBezTo>
                      <a:pt x="617" y="551"/>
                      <a:pt x="599" y="509"/>
                      <a:pt x="562" y="467"/>
                    </a:cubicBezTo>
                    <a:cubicBezTo>
                      <a:pt x="526" y="425"/>
                      <a:pt x="488" y="379"/>
                      <a:pt x="450" y="334"/>
                    </a:cubicBezTo>
                    <a:cubicBezTo>
                      <a:pt x="402" y="290"/>
                      <a:pt x="355" y="247"/>
                      <a:pt x="310" y="207"/>
                    </a:cubicBezTo>
                    <a:cubicBezTo>
                      <a:pt x="264" y="166"/>
                      <a:pt x="208" y="131"/>
                      <a:pt x="167" y="100"/>
                    </a:cubicBezTo>
                    <a:cubicBezTo>
                      <a:pt x="126" y="69"/>
                      <a:pt x="78" y="45"/>
                      <a:pt x="50" y="27"/>
                    </a:cubicBezTo>
                    <a:cubicBezTo>
                      <a:pt x="18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2193178" y="4355593"/>
                <a:ext cx="35697" cy="3204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8" extrusionOk="0">
                    <a:moveTo>
                      <a:pt x="732" y="0"/>
                    </a:moveTo>
                    <a:lnTo>
                      <a:pt x="680" y="23"/>
                    </a:lnTo>
                    <a:cubicBezTo>
                      <a:pt x="651" y="40"/>
                      <a:pt x="602" y="60"/>
                      <a:pt x="558" y="88"/>
                    </a:cubicBezTo>
                    <a:cubicBezTo>
                      <a:pt x="514" y="116"/>
                      <a:pt x="456" y="148"/>
                      <a:pt x="409" y="185"/>
                    </a:cubicBezTo>
                    <a:lnTo>
                      <a:pt x="262" y="303"/>
                    </a:lnTo>
                    <a:lnTo>
                      <a:pt x="141" y="426"/>
                    </a:lnTo>
                    <a:cubicBezTo>
                      <a:pt x="101" y="466"/>
                      <a:pt x="81" y="506"/>
                      <a:pt x="56" y="540"/>
                    </a:cubicBezTo>
                    <a:cubicBezTo>
                      <a:pt x="30" y="573"/>
                      <a:pt x="23" y="604"/>
                      <a:pt x="11" y="624"/>
                    </a:cubicBezTo>
                    <a:cubicBezTo>
                      <a:pt x="4" y="645"/>
                      <a:pt x="0" y="657"/>
                      <a:pt x="0" y="657"/>
                    </a:cubicBezTo>
                    <a:lnTo>
                      <a:pt x="51" y="634"/>
                    </a:lnTo>
                    <a:cubicBezTo>
                      <a:pt x="80" y="618"/>
                      <a:pt x="129" y="597"/>
                      <a:pt x="173" y="568"/>
                    </a:cubicBezTo>
                    <a:cubicBezTo>
                      <a:pt x="216" y="540"/>
                      <a:pt x="275" y="509"/>
                      <a:pt x="321" y="470"/>
                    </a:cubicBezTo>
                    <a:lnTo>
                      <a:pt x="470" y="354"/>
                    </a:lnTo>
                    <a:cubicBezTo>
                      <a:pt x="509" y="312"/>
                      <a:pt x="551" y="269"/>
                      <a:pt x="589" y="230"/>
                    </a:cubicBezTo>
                    <a:cubicBezTo>
                      <a:pt x="628" y="191"/>
                      <a:pt x="649" y="150"/>
                      <a:pt x="675" y="117"/>
                    </a:cubicBezTo>
                    <a:cubicBezTo>
                      <a:pt x="702" y="85"/>
                      <a:pt x="709" y="54"/>
                      <a:pt x="720" y="34"/>
                    </a:cubicBez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1596726" y="4246842"/>
                <a:ext cx="5941" cy="3749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70" extrusionOk="0">
                    <a:moveTo>
                      <a:pt x="97" y="1"/>
                    </a:moveTo>
                    <a:cubicBezTo>
                      <a:pt x="81" y="39"/>
                      <a:pt x="66" y="79"/>
                      <a:pt x="56" y="120"/>
                    </a:cubicBezTo>
                    <a:cubicBezTo>
                      <a:pt x="47" y="155"/>
                      <a:pt x="38" y="197"/>
                      <a:pt x="27" y="241"/>
                    </a:cubicBezTo>
                    <a:cubicBezTo>
                      <a:pt x="21" y="286"/>
                      <a:pt x="14" y="334"/>
                      <a:pt x="7" y="382"/>
                    </a:cubicBezTo>
                    <a:cubicBezTo>
                      <a:pt x="4" y="430"/>
                      <a:pt x="3" y="478"/>
                      <a:pt x="1" y="523"/>
                    </a:cubicBezTo>
                    <a:cubicBezTo>
                      <a:pt x="2" y="568"/>
                      <a:pt x="4" y="611"/>
                      <a:pt x="6" y="647"/>
                    </a:cubicBezTo>
                    <a:cubicBezTo>
                      <a:pt x="10" y="689"/>
                      <a:pt x="16" y="729"/>
                      <a:pt x="25" y="770"/>
                    </a:cubicBezTo>
                    <a:cubicBezTo>
                      <a:pt x="41" y="730"/>
                      <a:pt x="54" y="690"/>
                      <a:pt x="66" y="651"/>
                    </a:cubicBezTo>
                    <a:cubicBezTo>
                      <a:pt x="75" y="615"/>
                      <a:pt x="84" y="572"/>
                      <a:pt x="95" y="528"/>
                    </a:cubicBezTo>
                    <a:cubicBezTo>
                      <a:pt x="101" y="483"/>
                      <a:pt x="108" y="435"/>
                      <a:pt x="115" y="388"/>
                    </a:cubicBezTo>
                    <a:cubicBezTo>
                      <a:pt x="118" y="339"/>
                      <a:pt x="119" y="291"/>
                      <a:pt x="121" y="246"/>
                    </a:cubicBezTo>
                    <a:cubicBezTo>
                      <a:pt x="119" y="201"/>
                      <a:pt x="118" y="158"/>
                      <a:pt x="116" y="122"/>
                    </a:cubicBezTo>
                    <a:cubicBezTo>
                      <a:pt x="112" y="82"/>
                      <a:pt x="106" y="40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2055790" y="4317021"/>
                <a:ext cx="12029" cy="2240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60" extrusionOk="0">
                    <a:moveTo>
                      <a:pt x="247" y="1"/>
                    </a:moveTo>
                    <a:cubicBezTo>
                      <a:pt x="222" y="22"/>
                      <a:pt x="199" y="44"/>
                      <a:pt x="178" y="68"/>
                    </a:cubicBezTo>
                    <a:lnTo>
                      <a:pt x="122" y="138"/>
                    </a:lnTo>
                    <a:cubicBezTo>
                      <a:pt x="105" y="164"/>
                      <a:pt x="87" y="191"/>
                      <a:pt x="70" y="220"/>
                    </a:cubicBezTo>
                    <a:lnTo>
                      <a:pt x="31" y="306"/>
                    </a:lnTo>
                    <a:cubicBezTo>
                      <a:pt x="23" y="333"/>
                      <a:pt x="15" y="359"/>
                      <a:pt x="9" y="382"/>
                    </a:cubicBezTo>
                    <a:cubicBezTo>
                      <a:pt x="3" y="407"/>
                      <a:pt x="1" y="433"/>
                      <a:pt x="1" y="459"/>
                    </a:cubicBezTo>
                    <a:cubicBezTo>
                      <a:pt x="24" y="438"/>
                      <a:pt x="47" y="416"/>
                      <a:pt x="68" y="393"/>
                    </a:cubicBezTo>
                    <a:cubicBezTo>
                      <a:pt x="85" y="372"/>
                      <a:pt x="104" y="348"/>
                      <a:pt x="124" y="322"/>
                    </a:cubicBezTo>
                    <a:lnTo>
                      <a:pt x="177" y="240"/>
                    </a:lnTo>
                    <a:cubicBezTo>
                      <a:pt x="189" y="212"/>
                      <a:pt x="202" y="182"/>
                      <a:pt x="215" y="154"/>
                    </a:cubicBezTo>
                    <a:cubicBezTo>
                      <a:pt x="223" y="127"/>
                      <a:pt x="230" y="101"/>
                      <a:pt x="237" y="78"/>
                    </a:cubicBezTo>
                    <a:cubicBezTo>
                      <a:pt x="242" y="53"/>
                      <a:pt x="246" y="27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2318342" y="4374489"/>
                <a:ext cx="6574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644" extrusionOk="0">
                    <a:moveTo>
                      <a:pt x="121" y="0"/>
                    </a:moveTo>
                    <a:cubicBezTo>
                      <a:pt x="103" y="30"/>
                      <a:pt x="88" y="61"/>
                      <a:pt x="75" y="94"/>
                    </a:cubicBezTo>
                    <a:cubicBezTo>
                      <a:pt x="65" y="123"/>
                      <a:pt x="53" y="157"/>
                      <a:pt x="41" y="193"/>
                    </a:cubicBezTo>
                    <a:cubicBezTo>
                      <a:pt x="33" y="230"/>
                      <a:pt x="23" y="271"/>
                      <a:pt x="14" y="310"/>
                    </a:cubicBezTo>
                    <a:cubicBezTo>
                      <a:pt x="10" y="350"/>
                      <a:pt x="5" y="391"/>
                      <a:pt x="1" y="429"/>
                    </a:cubicBezTo>
                    <a:cubicBezTo>
                      <a:pt x="1" y="468"/>
                      <a:pt x="1" y="504"/>
                      <a:pt x="1" y="536"/>
                    </a:cubicBezTo>
                    <a:cubicBezTo>
                      <a:pt x="2" y="572"/>
                      <a:pt x="7" y="607"/>
                      <a:pt x="14" y="643"/>
                    </a:cubicBezTo>
                    <a:cubicBezTo>
                      <a:pt x="30" y="612"/>
                      <a:pt x="46" y="581"/>
                      <a:pt x="60" y="549"/>
                    </a:cubicBezTo>
                    <a:cubicBezTo>
                      <a:pt x="70" y="519"/>
                      <a:pt x="80" y="486"/>
                      <a:pt x="94" y="450"/>
                    </a:cubicBezTo>
                    <a:cubicBezTo>
                      <a:pt x="102" y="412"/>
                      <a:pt x="111" y="373"/>
                      <a:pt x="120" y="334"/>
                    </a:cubicBezTo>
                    <a:cubicBezTo>
                      <a:pt x="125" y="293"/>
                      <a:pt x="129" y="251"/>
                      <a:pt x="133" y="215"/>
                    </a:cubicBezTo>
                    <a:cubicBezTo>
                      <a:pt x="133" y="175"/>
                      <a:pt x="133" y="138"/>
                      <a:pt x="134" y="107"/>
                    </a:cubicBezTo>
                    <a:cubicBezTo>
                      <a:pt x="132" y="72"/>
                      <a:pt x="127" y="36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1273637" y="4205300"/>
                <a:ext cx="8620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04" extrusionOk="0">
                    <a:moveTo>
                      <a:pt x="5" y="0"/>
                    </a:moveTo>
                    <a:cubicBezTo>
                      <a:pt x="1" y="33"/>
                      <a:pt x="0" y="64"/>
                      <a:pt x="0" y="96"/>
                    </a:cubicBezTo>
                    <a:cubicBezTo>
                      <a:pt x="4" y="124"/>
                      <a:pt x="7" y="158"/>
                      <a:pt x="11" y="193"/>
                    </a:cubicBezTo>
                    <a:cubicBezTo>
                      <a:pt x="18" y="229"/>
                      <a:pt x="25" y="266"/>
                      <a:pt x="33" y="304"/>
                    </a:cubicBezTo>
                    <a:cubicBezTo>
                      <a:pt x="46" y="342"/>
                      <a:pt x="60" y="379"/>
                      <a:pt x="71" y="415"/>
                    </a:cubicBezTo>
                    <a:cubicBezTo>
                      <a:pt x="86" y="449"/>
                      <a:pt x="101" y="482"/>
                      <a:pt x="114" y="510"/>
                    </a:cubicBezTo>
                    <a:cubicBezTo>
                      <a:pt x="131" y="542"/>
                      <a:pt x="150" y="573"/>
                      <a:pt x="170" y="604"/>
                    </a:cubicBezTo>
                    <a:cubicBezTo>
                      <a:pt x="174" y="572"/>
                      <a:pt x="176" y="540"/>
                      <a:pt x="175" y="507"/>
                    </a:cubicBezTo>
                    <a:cubicBezTo>
                      <a:pt x="173" y="480"/>
                      <a:pt x="169" y="447"/>
                      <a:pt x="165" y="411"/>
                    </a:cubicBezTo>
                    <a:cubicBezTo>
                      <a:pt x="158" y="375"/>
                      <a:pt x="150" y="337"/>
                      <a:pt x="142" y="300"/>
                    </a:cubicBezTo>
                    <a:cubicBezTo>
                      <a:pt x="130" y="262"/>
                      <a:pt x="117" y="224"/>
                      <a:pt x="105" y="190"/>
                    </a:cubicBezTo>
                    <a:cubicBezTo>
                      <a:pt x="89" y="154"/>
                      <a:pt x="74" y="122"/>
                      <a:pt x="62" y="93"/>
                    </a:cubicBezTo>
                    <a:cubicBezTo>
                      <a:pt x="44" y="61"/>
                      <a:pt x="25" y="3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1160308" y="4237004"/>
                <a:ext cx="5454" cy="3297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677" extrusionOk="0">
                    <a:moveTo>
                      <a:pt x="32" y="0"/>
                    </a:moveTo>
                    <a:cubicBezTo>
                      <a:pt x="23" y="36"/>
                      <a:pt x="15" y="72"/>
                      <a:pt x="10" y="108"/>
                    </a:cubicBezTo>
                    <a:cubicBezTo>
                      <a:pt x="7" y="140"/>
                      <a:pt x="4" y="177"/>
                      <a:pt x="0" y="217"/>
                    </a:cubicBezTo>
                    <a:cubicBezTo>
                      <a:pt x="0" y="256"/>
                      <a:pt x="2" y="299"/>
                      <a:pt x="2" y="341"/>
                    </a:cubicBezTo>
                    <a:cubicBezTo>
                      <a:pt x="7" y="382"/>
                      <a:pt x="12" y="425"/>
                      <a:pt x="17" y="465"/>
                    </a:cubicBezTo>
                    <a:cubicBezTo>
                      <a:pt x="25" y="504"/>
                      <a:pt x="34" y="541"/>
                      <a:pt x="41" y="572"/>
                    </a:cubicBezTo>
                    <a:cubicBezTo>
                      <a:pt x="52" y="607"/>
                      <a:pt x="63" y="642"/>
                      <a:pt x="78" y="676"/>
                    </a:cubicBezTo>
                    <a:cubicBezTo>
                      <a:pt x="88" y="641"/>
                      <a:pt x="96" y="605"/>
                      <a:pt x="102" y="569"/>
                    </a:cubicBezTo>
                    <a:cubicBezTo>
                      <a:pt x="104" y="537"/>
                      <a:pt x="107" y="500"/>
                      <a:pt x="111" y="460"/>
                    </a:cubicBezTo>
                    <a:cubicBezTo>
                      <a:pt x="111" y="421"/>
                      <a:pt x="110" y="378"/>
                      <a:pt x="109" y="336"/>
                    </a:cubicBezTo>
                    <a:cubicBezTo>
                      <a:pt x="104" y="293"/>
                      <a:pt x="99" y="252"/>
                      <a:pt x="94" y="212"/>
                    </a:cubicBezTo>
                    <a:cubicBezTo>
                      <a:pt x="85" y="173"/>
                      <a:pt x="78" y="136"/>
                      <a:pt x="71" y="105"/>
                    </a:cubicBezTo>
                    <a:cubicBezTo>
                      <a:pt x="60" y="69"/>
                      <a:pt x="48" y="35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999738" y="4279813"/>
                <a:ext cx="121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2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" y="25"/>
                      <a:pt x="4" y="47"/>
                      <a:pt x="10" y="70"/>
                    </a:cubicBezTo>
                    <a:cubicBezTo>
                      <a:pt x="16" y="91"/>
                      <a:pt x="25" y="115"/>
                      <a:pt x="33" y="140"/>
                    </a:cubicBezTo>
                    <a:cubicBezTo>
                      <a:pt x="46" y="165"/>
                      <a:pt x="59" y="191"/>
                      <a:pt x="72" y="218"/>
                    </a:cubicBezTo>
                    <a:lnTo>
                      <a:pt x="125" y="295"/>
                    </a:lnTo>
                    <a:cubicBezTo>
                      <a:pt x="145" y="319"/>
                      <a:pt x="165" y="341"/>
                      <a:pt x="180" y="360"/>
                    </a:cubicBezTo>
                    <a:cubicBezTo>
                      <a:pt x="203" y="382"/>
                      <a:pt x="226" y="403"/>
                      <a:pt x="249" y="422"/>
                    </a:cubicBezTo>
                    <a:cubicBezTo>
                      <a:pt x="249" y="398"/>
                      <a:pt x="246" y="376"/>
                      <a:pt x="241" y="353"/>
                    </a:cubicBezTo>
                    <a:cubicBezTo>
                      <a:pt x="234" y="333"/>
                      <a:pt x="226" y="308"/>
                      <a:pt x="217" y="283"/>
                    </a:cubicBezTo>
                    <a:cubicBezTo>
                      <a:pt x="205" y="259"/>
                      <a:pt x="191" y="232"/>
                      <a:pt x="178" y="206"/>
                    </a:cubicBezTo>
                    <a:cubicBezTo>
                      <a:pt x="160" y="179"/>
                      <a:pt x="142" y="153"/>
                      <a:pt x="126" y="129"/>
                    </a:cubicBezTo>
                    <a:cubicBezTo>
                      <a:pt x="105" y="104"/>
                      <a:pt x="86" y="83"/>
                      <a:pt x="70" y="63"/>
                    </a:cubicBezTo>
                    <a:cubicBezTo>
                      <a:pt x="47" y="41"/>
                      <a:pt x="25" y="2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843941" y="4295154"/>
                <a:ext cx="56979" cy="3160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49" extrusionOk="0">
                    <a:moveTo>
                      <a:pt x="1169" y="0"/>
                    </a:moveTo>
                    <a:cubicBezTo>
                      <a:pt x="1169" y="0"/>
                      <a:pt x="1082" y="39"/>
                      <a:pt x="960" y="99"/>
                    </a:cubicBezTo>
                    <a:cubicBezTo>
                      <a:pt x="900" y="129"/>
                      <a:pt x="831" y="164"/>
                      <a:pt x="758" y="202"/>
                    </a:cubicBezTo>
                    <a:lnTo>
                      <a:pt x="537" y="323"/>
                    </a:lnTo>
                    <a:lnTo>
                      <a:pt x="329" y="442"/>
                    </a:lnTo>
                    <a:lnTo>
                      <a:pt x="155" y="546"/>
                    </a:lnTo>
                    <a:cubicBezTo>
                      <a:pt x="59" y="607"/>
                      <a:pt x="1" y="649"/>
                      <a:pt x="1" y="649"/>
                    </a:cubicBezTo>
                    <a:cubicBezTo>
                      <a:pt x="1" y="649"/>
                      <a:pt x="86" y="607"/>
                      <a:pt x="209" y="546"/>
                    </a:cubicBezTo>
                    <a:cubicBezTo>
                      <a:pt x="269" y="515"/>
                      <a:pt x="336" y="481"/>
                      <a:pt x="410" y="443"/>
                    </a:cubicBezTo>
                    <a:cubicBezTo>
                      <a:pt x="480" y="405"/>
                      <a:pt x="555" y="364"/>
                      <a:pt x="630" y="324"/>
                    </a:cubicBezTo>
                    <a:cubicBezTo>
                      <a:pt x="702" y="283"/>
                      <a:pt x="773" y="243"/>
                      <a:pt x="839" y="205"/>
                    </a:cubicBezTo>
                    <a:cubicBezTo>
                      <a:pt x="903" y="167"/>
                      <a:pt x="962" y="131"/>
                      <a:pt x="1012" y="100"/>
                    </a:cubicBezTo>
                    <a:cubicBezTo>
                      <a:pt x="1110" y="39"/>
                      <a:pt x="1169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632380" y="4333287"/>
                <a:ext cx="6088" cy="2990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14" extrusionOk="0">
                    <a:moveTo>
                      <a:pt x="107" y="0"/>
                    </a:moveTo>
                    <a:cubicBezTo>
                      <a:pt x="90" y="34"/>
                      <a:pt x="76" y="67"/>
                      <a:pt x="63" y="101"/>
                    </a:cubicBezTo>
                    <a:cubicBezTo>
                      <a:pt x="54" y="131"/>
                      <a:pt x="44" y="164"/>
                      <a:pt x="33" y="201"/>
                    </a:cubicBezTo>
                    <a:cubicBezTo>
                      <a:pt x="26" y="238"/>
                      <a:pt x="19" y="276"/>
                      <a:pt x="10" y="316"/>
                    </a:cubicBezTo>
                    <a:cubicBezTo>
                      <a:pt x="7" y="354"/>
                      <a:pt x="3" y="391"/>
                      <a:pt x="1" y="426"/>
                    </a:cubicBezTo>
                    <a:cubicBezTo>
                      <a:pt x="1" y="462"/>
                      <a:pt x="2" y="494"/>
                      <a:pt x="3" y="523"/>
                    </a:cubicBezTo>
                    <a:cubicBezTo>
                      <a:pt x="6" y="552"/>
                      <a:pt x="12" y="583"/>
                      <a:pt x="19" y="613"/>
                    </a:cubicBezTo>
                    <a:cubicBezTo>
                      <a:pt x="19" y="613"/>
                      <a:pt x="40" y="573"/>
                      <a:pt x="63" y="512"/>
                    </a:cubicBezTo>
                    <a:cubicBezTo>
                      <a:pt x="71" y="482"/>
                      <a:pt x="82" y="449"/>
                      <a:pt x="92" y="412"/>
                    </a:cubicBezTo>
                    <a:cubicBezTo>
                      <a:pt x="100" y="375"/>
                      <a:pt x="107" y="337"/>
                      <a:pt x="115" y="298"/>
                    </a:cubicBezTo>
                    <a:cubicBezTo>
                      <a:pt x="119" y="260"/>
                      <a:pt x="122" y="223"/>
                      <a:pt x="125" y="187"/>
                    </a:cubicBezTo>
                    <a:cubicBezTo>
                      <a:pt x="125" y="151"/>
                      <a:pt x="123" y="119"/>
                      <a:pt x="123" y="91"/>
                    </a:cubicBezTo>
                    <a:cubicBezTo>
                      <a:pt x="120" y="61"/>
                      <a:pt x="115" y="3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1305148" y="4493321"/>
                <a:ext cx="11595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65" extrusionOk="0">
                    <a:moveTo>
                      <a:pt x="1042" y="0"/>
                    </a:moveTo>
                    <a:cubicBezTo>
                      <a:pt x="1013" y="0"/>
                      <a:pt x="983" y="1"/>
                      <a:pt x="954" y="2"/>
                    </a:cubicBezTo>
                    <a:cubicBezTo>
                      <a:pt x="739" y="13"/>
                      <a:pt x="530" y="64"/>
                      <a:pt x="335" y="154"/>
                    </a:cubicBezTo>
                    <a:cubicBezTo>
                      <a:pt x="118" y="251"/>
                      <a:pt x="0" y="364"/>
                      <a:pt x="0" y="364"/>
                    </a:cubicBezTo>
                    <a:cubicBezTo>
                      <a:pt x="0" y="364"/>
                      <a:pt x="161" y="360"/>
                      <a:pt x="382" y="346"/>
                    </a:cubicBezTo>
                    <a:cubicBezTo>
                      <a:pt x="494" y="342"/>
                      <a:pt x="622" y="336"/>
                      <a:pt x="755" y="335"/>
                    </a:cubicBezTo>
                    <a:cubicBezTo>
                      <a:pt x="820" y="335"/>
                      <a:pt x="888" y="335"/>
                      <a:pt x="957" y="338"/>
                    </a:cubicBezTo>
                    <a:cubicBezTo>
                      <a:pt x="1029" y="340"/>
                      <a:pt x="1086" y="345"/>
                      <a:pt x="1169" y="352"/>
                    </a:cubicBezTo>
                    <a:cubicBezTo>
                      <a:pt x="1273" y="359"/>
                      <a:pt x="1377" y="362"/>
                      <a:pt x="1478" y="362"/>
                    </a:cubicBezTo>
                    <a:cubicBezTo>
                      <a:pt x="1669" y="362"/>
                      <a:pt x="1850" y="351"/>
                      <a:pt x="1999" y="330"/>
                    </a:cubicBezTo>
                    <a:cubicBezTo>
                      <a:pt x="2128" y="315"/>
                      <a:pt x="2256" y="289"/>
                      <a:pt x="2381" y="254"/>
                    </a:cubicBezTo>
                    <a:cubicBezTo>
                      <a:pt x="2262" y="202"/>
                      <a:pt x="2138" y="161"/>
                      <a:pt x="2012" y="131"/>
                    </a:cubicBezTo>
                    <a:cubicBezTo>
                      <a:pt x="1789" y="71"/>
                      <a:pt x="1490" y="25"/>
                      <a:pt x="1191" y="6"/>
                    </a:cubicBezTo>
                    <a:cubicBezTo>
                      <a:pt x="1141" y="2"/>
                      <a:pt x="1092" y="0"/>
                      <a:pt x="1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1366999" y="4456843"/>
                <a:ext cx="85956" cy="1543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317" extrusionOk="0">
                    <a:moveTo>
                      <a:pt x="1090" y="1"/>
                    </a:moveTo>
                    <a:cubicBezTo>
                      <a:pt x="1072" y="1"/>
                      <a:pt x="1054" y="1"/>
                      <a:pt x="1036" y="2"/>
                    </a:cubicBezTo>
                    <a:cubicBezTo>
                      <a:pt x="977" y="5"/>
                      <a:pt x="919" y="11"/>
                      <a:pt x="862" y="21"/>
                    </a:cubicBezTo>
                    <a:cubicBezTo>
                      <a:pt x="751" y="39"/>
                      <a:pt x="643" y="61"/>
                      <a:pt x="541" y="86"/>
                    </a:cubicBezTo>
                    <a:cubicBezTo>
                      <a:pt x="447" y="109"/>
                      <a:pt x="355" y="136"/>
                      <a:pt x="264" y="170"/>
                    </a:cubicBezTo>
                    <a:cubicBezTo>
                      <a:pt x="173" y="200"/>
                      <a:pt x="85" y="239"/>
                      <a:pt x="0" y="285"/>
                    </a:cubicBezTo>
                    <a:cubicBezTo>
                      <a:pt x="94" y="303"/>
                      <a:pt x="191" y="314"/>
                      <a:pt x="287" y="315"/>
                    </a:cubicBezTo>
                    <a:cubicBezTo>
                      <a:pt x="322" y="316"/>
                      <a:pt x="356" y="317"/>
                      <a:pt x="391" y="317"/>
                    </a:cubicBezTo>
                    <a:cubicBezTo>
                      <a:pt x="453" y="317"/>
                      <a:pt x="514" y="315"/>
                      <a:pt x="575" y="310"/>
                    </a:cubicBezTo>
                    <a:cubicBezTo>
                      <a:pt x="680" y="304"/>
                      <a:pt x="792" y="292"/>
                      <a:pt x="901" y="275"/>
                    </a:cubicBezTo>
                    <a:lnTo>
                      <a:pt x="1057" y="249"/>
                    </a:lnTo>
                    <a:cubicBezTo>
                      <a:pt x="1108" y="243"/>
                      <a:pt x="1157" y="235"/>
                      <a:pt x="1206" y="231"/>
                    </a:cubicBezTo>
                    <a:cubicBezTo>
                      <a:pt x="1305" y="224"/>
                      <a:pt x="1399" y="219"/>
                      <a:pt x="1482" y="216"/>
                    </a:cubicBezTo>
                    <a:lnTo>
                      <a:pt x="1764" y="203"/>
                    </a:lnTo>
                    <a:cubicBezTo>
                      <a:pt x="1764" y="203"/>
                      <a:pt x="1670" y="127"/>
                      <a:pt x="1503" y="70"/>
                    </a:cubicBezTo>
                    <a:cubicBezTo>
                      <a:pt x="1408" y="36"/>
                      <a:pt x="1309" y="15"/>
                      <a:pt x="1208" y="6"/>
                    </a:cubicBezTo>
                    <a:cubicBezTo>
                      <a:pt x="1169" y="2"/>
                      <a:pt x="1130" y="1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995063" y="4529555"/>
                <a:ext cx="85956" cy="15438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317" extrusionOk="0">
                    <a:moveTo>
                      <a:pt x="1082" y="0"/>
                    </a:moveTo>
                    <a:cubicBezTo>
                      <a:pt x="1067" y="0"/>
                      <a:pt x="1051" y="0"/>
                      <a:pt x="1036" y="1"/>
                    </a:cubicBezTo>
                    <a:cubicBezTo>
                      <a:pt x="977" y="5"/>
                      <a:pt x="920" y="11"/>
                      <a:pt x="862" y="21"/>
                    </a:cubicBezTo>
                    <a:cubicBezTo>
                      <a:pt x="753" y="38"/>
                      <a:pt x="643" y="61"/>
                      <a:pt x="541" y="87"/>
                    </a:cubicBezTo>
                    <a:cubicBezTo>
                      <a:pt x="448" y="108"/>
                      <a:pt x="355" y="137"/>
                      <a:pt x="265" y="169"/>
                    </a:cubicBezTo>
                    <a:cubicBezTo>
                      <a:pt x="173" y="200"/>
                      <a:pt x="85" y="239"/>
                      <a:pt x="0" y="284"/>
                    </a:cubicBezTo>
                    <a:cubicBezTo>
                      <a:pt x="96" y="302"/>
                      <a:pt x="191" y="313"/>
                      <a:pt x="287" y="314"/>
                    </a:cubicBezTo>
                    <a:cubicBezTo>
                      <a:pt x="326" y="316"/>
                      <a:pt x="364" y="317"/>
                      <a:pt x="403" y="317"/>
                    </a:cubicBezTo>
                    <a:cubicBezTo>
                      <a:pt x="461" y="317"/>
                      <a:pt x="519" y="315"/>
                      <a:pt x="576" y="311"/>
                    </a:cubicBezTo>
                    <a:cubicBezTo>
                      <a:pt x="681" y="305"/>
                      <a:pt x="793" y="293"/>
                      <a:pt x="902" y="276"/>
                    </a:cubicBezTo>
                    <a:lnTo>
                      <a:pt x="1058" y="250"/>
                    </a:lnTo>
                    <a:cubicBezTo>
                      <a:pt x="1108" y="244"/>
                      <a:pt x="1158" y="236"/>
                      <a:pt x="1207" y="233"/>
                    </a:cubicBezTo>
                    <a:cubicBezTo>
                      <a:pt x="1306" y="224"/>
                      <a:pt x="1400" y="220"/>
                      <a:pt x="1482" y="215"/>
                    </a:cubicBezTo>
                    <a:lnTo>
                      <a:pt x="1764" y="203"/>
                    </a:lnTo>
                    <a:cubicBezTo>
                      <a:pt x="1764" y="203"/>
                      <a:pt x="1671" y="126"/>
                      <a:pt x="1503" y="69"/>
                    </a:cubicBezTo>
                    <a:cubicBezTo>
                      <a:pt x="1408" y="36"/>
                      <a:pt x="1309" y="14"/>
                      <a:pt x="1210" y="6"/>
                    </a:cubicBezTo>
                    <a:cubicBezTo>
                      <a:pt x="1167" y="2"/>
                      <a:pt x="1125" y="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2409658" y="4645757"/>
                <a:ext cx="85858" cy="1392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86" extrusionOk="0">
                    <a:moveTo>
                      <a:pt x="1047" y="0"/>
                    </a:moveTo>
                    <a:cubicBezTo>
                      <a:pt x="989" y="0"/>
                      <a:pt x="931" y="4"/>
                      <a:pt x="874" y="11"/>
                    </a:cubicBezTo>
                    <a:cubicBezTo>
                      <a:pt x="763" y="23"/>
                      <a:pt x="652" y="39"/>
                      <a:pt x="550" y="60"/>
                    </a:cubicBezTo>
                    <a:cubicBezTo>
                      <a:pt x="456" y="77"/>
                      <a:pt x="362" y="100"/>
                      <a:pt x="270" y="129"/>
                    </a:cubicBezTo>
                    <a:cubicBezTo>
                      <a:pt x="177" y="155"/>
                      <a:pt x="87" y="188"/>
                      <a:pt x="0" y="231"/>
                    </a:cubicBezTo>
                    <a:cubicBezTo>
                      <a:pt x="94" y="254"/>
                      <a:pt x="189" y="268"/>
                      <a:pt x="285" y="275"/>
                    </a:cubicBezTo>
                    <a:cubicBezTo>
                      <a:pt x="368" y="282"/>
                      <a:pt x="452" y="286"/>
                      <a:pt x="536" y="286"/>
                    </a:cubicBezTo>
                    <a:cubicBezTo>
                      <a:pt x="549" y="286"/>
                      <a:pt x="561" y="286"/>
                      <a:pt x="573" y="286"/>
                    </a:cubicBezTo>
                    <a:cubicBezTo>
                      <a:pt x="676" y="286"/>
                      <a:pt x="788" y="279"/>
                      <a:pt x="900" y="267"/>
                    </a:cubicBezTo>
                    <a:lnTo>
                      <a:pt x="1057" y="250"/>
                    </a:lnTo>
                    <a:cubicBezTo>
                      <a:pt x="1107" y="246"/>
                      <a:pt x="1157" y="240"/>
                      <a:pt x="1206" y="239"/>
                    </a:cubicBezTo>
                    <a:cubicBezTo>
                      <a:pt x="1265" y="237"/>
                      <a:pt x="1323" y="237"/>
                      <a:pt x="1377" y="237"/>
                    </a:cubicBezTo>
                    <a:cubicBezTo>
                      <a:pt x="1413" y="237"/>
                      <a:pt x="1448" y="237"/>
                      <a:pt x="1481" y="237"/>
                    </a:cubicBezTo>
                    <a:lnTo>
                      <a:pt x="1763" y="239"/>
                    </a:lnTo>
                    <a:cubicBezTo>
                      <a:pt x="1763" y="239"/>
                      <a:pt x="1673" y="157"/>
                      <a:pt x="1510" y="92"/>
                    </a:cubicBezTo>
                    <a:cubicBezTo>
                      <a:pt x="1416" y="54"/>
                      <a:pt x="1319" y="27"/>
                      <a:pt x="1220" y="14"/>
                    </a:cubicBezTo>
                    <a:cubicBezTo>
                      <a:pt x="1163" y="5"/>
                      <a:pt x="1105" y="1"/>
                      <a:pt x="1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2129378" y="4471405"/>
                <a:ext cx="85858" cy="1392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86" extrusionOk="0">
                    <a:moveTo>
                      <a:pt x="1047" y="0"/>
                    </a:moveTo>
                    <a:cubicBezTo>
                      <a:pt x="990" y="0"/>
                      <a:pt x="932" y="4"/>
                      <a:pt x="873" y="11"/>
                    </a:cubicBezTo>
                    <a:cubicBezTo>
                      <a:pt x="763" y="22"/>
                      <a:pt x="653" y="40"/>
                      <a:pt x="550" y="60"/>
                    </a:cubicBezTo>
                    <a:cubicBezTo>
                      <a:pt x="456" y="78"/>
                      <a:pt x="362" y="100"/>
                      <a:pt x="270" y="128"/>
                    </a:cubicBezTo>
                    <a:cubicBezTo>
                      <a:pt x="178" y="154"/>
                      <a:pt x="88" y="188"/>
                      <a:pt x="1" y="230"/>
                    </a:cubicBezTo>
                    <a:cubicBezTo>
                      <a:pt x="95" y="253"/>
                      <a:pt x="190" y="268"/>
                      <a:pt x="285" y="275"/>
                    </a:cubicBezTo>
                    <a:cubicBezTo>
                      <a:pt x="361" y="282"/>
                      <a:pt x="438" y="285"/>
                      <a:pt x="514" y="285"/>
                    </a:cubicBezTo>
                    <a:cubicBezTo>
                      <a:pt x="534" y="285"/>
                      <a:pt x="554" y="285"/>
                      <a:pt x="573" y="285"/>
                    </a:cubicBezTo>
                    <a:cubicBezTo>
                      <a:pt x="677" y="283"/>
                      <a:pt x="790" y="278"/>
                      <a:pt x="901" y="267"/>
                    </a:cubicBezTo>
                    <a:lnTo>
                      <a:pt x="1058" y="249"/>
                    </a:lnTo>
                    <a:cubicBezTo>
                      <a:pt x="1108" y="245"/>
                      <a:pt x="1158" y="241"/>
                      <a:pt x="1207" y="239"/>
                    </a:cubicBezTo>
                    <a:cubicBezTo>
                      <a:pt x="1304" y="236"/>
                      <a:pt x="1398" y="236"/>
                      <a:pt x="1480" y="236"/>
                    </a:cubicBezTo>
                    <a:lnTo>
                      <a:pt x="1762" y="238"/>
                    </a:lnTo>
                    <a:cubicBezTo>
                      <a:pt x="1762" y="238"/>
                      <a:pt x="1673" y="157"/>
                      <a:pt x="1510" y="92"/>
                    </a:cubicBezTo>
                    <a:cubicBezTo>
                      <a:pt x="1417" y="54"/>
                      <a:pt x="1320" y="28"/>
                      <a:pt x="1220" y="13"/>
                    </a:cubicBezTo>
                    <a:cubicBezTo>
                      <a:pt x="1163" y="5"/>
                      <a:pt x="1105" y="0"/>
                      <a:pt x="1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2254834" y="4491422"/>
                <a:ext cx="99202" cy="1753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60" extrusionOk="0">
                    <a:moveTo>
                      <a:pt x="806" y="1"/>
                    </a:moveTo>
                    <a:cubicBezTo>
                      <a:pt x="750" y="1"/>
                      <a:pt x="694" y="3"/>
                      <a:pt x="639" y="9"/>
                    </a:cubicBezTo>
                    <a:cubicBezTo>
                      <a:pt x="523" y="22"/>
                      <a:pt x="410" y="49"/>
                      <a:pt x="300" y="88"/>
                    </a:cubicBezTo>
                    <a:cubicBezTo>
                      <a:pt x="109" y="155"/>
                      <a:pt x="0" y="244"/>
                      <a:pt x="0" y="244"/>
                    </a:cubicBezTo>
                    <a:cubicBezTo>
                      <a:pt x="0" y="244"/>
                      <a:pt x="138" y="251"/>
                      <a:pt x="328" y="256"/>
                    </a:cubicBezTo>
                    <a:cubicBezTo>
                      <a:pt x="423" y="260"/>
                      <a:pt x="532" y="263"/>
                      <a:pt x="645" y="272"/>
                    </a:cubicBezTo>
                    <a:cubicBezTo>
                      <a:pt x="703" y="277"/>
                      <a:pt x="760" y="283"/>
                      <a:pt x="818" y="289"/>
                    </a:cubicBezTo>
                    <a:cubicBezTo>
                      <a:pt x="879" y="297"/>
                      <a:pt x="927" y="304"/>
                      <a:pt x="996" y="316"/>
                    </a:cubicBezTo>
                    <a:cubicBezTo>
                      <a:pt x="1186" y="345"/>
                      <a:pt x="1376" y="359"/>
                      <a:pt x="1568" y="359"/>
                    </a:cubicBezTo>
                    <a:cubicBezTo>
                      <a:pt x="1614" y="359"/>
                      <a:pt x="1660" y="358"/>
                      <a:pt x="1706" y="357"/>
                    </a:cubicBezTo>
                    <a:cubicBezTo>
                      <a:pt x="1816" y="353"/>
                      <a:pt x="1927" y="340"/>
                      <a:pt x="2037" y="319"/>
                    </a:cubicBezTo>
                    <a:cubicBezTo>
                      <a:pt x="1938" y="266"/>
                      <a:pt x="1836" y="222"/>
                      <a:pt x="1731" y="187"/>
                    </a:cubicBezTo>
                    <a:cubicBezTo>
                      <a:pt x="1506" y="110"/>
                      <a:pt x="1275" y="55"/>
                      <a:pt x="1039" y="21"/>
                    </a:cubicBezTo>
                    <a:cubicBezTo>
                      <a:pt x="973" y="11"/>
                      <a:pt x="906" y="5"/>
                      <a:pt x="838" y="1"/>
                    </a:cubicBezTo>
                    <a:cubicBezTo>
                      <a:pt x="827" y="1"/>
                      <a:pt x="817" y="1"/>
                      <a:pt x="8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1739374" y="4414570"/>
                <a:ext cx="73586" cy="1358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79" extrusionOk="0">
                    <a:moveTo>
                      <a:pt x="897" y="1"/>
                    </a:moveTo>
                    <a:cubicBezTo>
                      <a:pt x="847" y="1"/>
                      <a:pt x="797" y="3"/>
                      <a:pt x="747" y="9"/>
                    </a:cubicBezTo>
                    <a:cubicBezTo>
                      <a:pt x="654" y="19"/>
                      <a:pt x="561" y="34"/>
                      <a:pt x="470" y="54"/>
                    </a:cubicBezTo>
                    <a:cubicBezTo>
                      <a:pt x="389" y="70"/>
                      <a:pt x="309" y="91"/>
                      <a:pt x="230" y="119"/>
                    </a:cubicBezTo>
                    <a:cubicBezTo>
                      <a:pt x="151" y="144"/>
                      <a:pt x="75" y="176"/>
                      <a:pt x="1" y="216"/>
                    </a:cubicBezTo>
                    <a:cubicBezTo>
                      <a:pt x="80" y="240"/>
                      <a:pt x="163" y="257"/>
                      <a:pt x="246" y="264"/>
                    </a:cubicBezTo>
                    <a:cubicBezTo>
                      <a:pt x="320" y="274"/>
                      <a:pt x="394" y="278"/>
                      <a:pt x="468" y="278"/>
                    </a:cubicBezTo>
                    <a:cubicBezTo>
                      <a:pt x="477" y="278"/>
                      <a:pt x="485" y="278"/>
                      <a:pt x="493" y="278"/>
                    </a:cubicBezTo>
                    <a:cubicBezTo>
                      <a:pt x="503" y="278"/>
                      <a:pt x="512" y="278"/>
                      <a:pt x="522" y="278"/>
                    </a:cubicBezTo>
                    <a:cubicBezTo>
                      <a:pt x="605" y="278"/>
                      <a:pt x="690" y="274"/>
                      <a:pt x="773" y="265"/>
                    </a:cubicBezTo>
                    <a:lnTo>
                      <a:pt x="906" y="250"/>
                    </a:lnTo>
                    <a:cubicBezTo>
                      <a:pt x="949" y="247"/>
                      <a:pt x="991" y="241"/>
                      <a:pt x="1033" y="240"/>
                    </a:cubicBezTo>
                    <a:lnTo>
                      <a:pt x="1267" y="232"/>
                    </a:lnTo>
                    <a:cubicBezTo>
                      <a:pt x="1407" y="229"/>
                      <a:pt x="1511" y="223"/>
                      <a:pt x="1511" y="223"/>
                    </a:cubicBezTo>
                    <a:cubicBezTo>
                      <a:pt x="1448" y="165"/>
                      <a:pt x="1375" y="120"/>
                      <a:pt x="1297" y="87"/>
                    </a:cubicBezTo>
                    <a:cubicBezTo>
                      <a:pt x="1217" y="52"/>
                      <a:pt x="1133" y="27"/>
                      <a:pt x="1046" y="14"/>
                    </a:cubicBezTo>
                    <a:cubicBezTo>
                      <a:pt x="997" y="6"/>
                      <a:pt x="947" y="2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1671921" y="4403174"/>
                <a:ext cx="59268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31" extrusionOk="0">
                    <a:moveTo>
                      <a:pt x="600" y="0"/>
                    </a:moveTo>
                    <a:cubicBezTo>
                      <a:pt x="567" y="2"/>
                      <a:pt x="518" y="2"/>
                      <a:pt x="479" y="5"/>
                    </a:cubicBezTo>
                    <a:cubicBezTo>
                      <a:pt x="438" y="10"/>
                      <a:pt x="399" y="17"/>
                      <a:pt x="360" y="28"/>
                    </a:cubicBezTo>
                    <a:cubicBezTo>
                      <a:pt x="292" y="45"/>
                      <a:pt x="225" y="71"/>
                      <a:pt x="165" y="105"/>
                    </a:cubicBezTo>
                    <a:cubicBezTo>
                      <a:pt x="103" y="137"/>
                      <a:pt x="48" y="179"/>
                      <a:pt x="0" y="230"/>
                    </a:cubicBezTo>
                    <a:cubicBezTo>
                      <a:pt x="0" y="230"/>
                      <a:pt x="85" y="228"/>
                      <a:pt x="198" y="218"/>
                    </a:cubicBezTo>
                    <a:lnTo>
                      <a:pt x="388" y="208"/>
                    </a:lnTo>
                    <a:lnTo>
                      <a:pt x="491" y="205"/>
                    </a:lnTo>
                    <a:cubicBezTo>
                      <a:pt x="501" y="205"/>
                      <a:pt x="510" y="205"/>
                      <a:pt x="519" y="205"/>
                    </a:cubicBezTo>
                    <a:cubicBezTo>
                      <a:pt x="543" y="205"/>
                      <a:pt x="567" y="206"/>
                      <a:pt x="598" y="208"/>
                    </a:cubicBezTo>
                    <a:cubicBezTo>
                      <a:pt x="604" y="208"/>
                      <a:pt x="610" y="208"/>
                      <a:pt x="616" y="208"/>
                    </a:cubicBezTo>
                    <a:cubicBezTo>
                      <a:pt x="753" y="208"/>
                      <a:pt x="889" y="195"/>
                      <a:pt x="1023" y="168"/>
                    </a:cubicBezTo>
                    <a:cubicBezTo>
                      <a:pt x="1089" y="155"/>
                      <a:pt x="1154" y="136"/>
                      <a:pt x="1217" y="110"/>
                    </a:cubicBezTo>
                    <a:cubicBezTo>
                      <a:pt x="1155" y="84"/>
                      <a:pt x="1091" y="64"/>
                      <a:pt x="1024" y="49"/>
                    </a:cubicBezTo>
                    <a:cubicBezTo>
                      <a:pt x="885" y="18"/>
                      <a:pt x="743" y="2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9"/>
              <p:cNvSpPr/>
              <p:nvPr/>
            </p:nvSpPr>
            <p:spPr>
              <a:xfrm>
                <a:off x="2038160" y="4425333"/>
                <a:ext cx="59268" cy="1120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30" extrusionOk="0">
                    <a:moveTo>
                      <a:pt x="601" y="0"/>
                    </a:moveTo>
                    <a:cubicBezTo>
                      <a:pt x="566" y="0"/>
                      <a:pt x="517" y="1"/>
                      <a:pt x="478" y="6"/>
                    </a:cubicBezTo>
                    <a:cubicBezTo>
                      <a:pt x="438" y="10"/>
                      <a:pt x="398" y="18"/>
                      <a:pt x="359" y="27"/>
                    </a:cubicBezTo>
                    <a:cubicBezTo>
                      <a:pt x="291" y="45"/>
                      <a:pt x="226" y="71"/>
                      <a:pt x="164" y="105"/>
                    </a:cubicBezTo>
                    <a:cubicBezTo>
                      <a:pt x="102" y="137"/>
                      <a:pt x="47" y="179"/>
                      <a:pt x="1" y="230"/>
                    </a:cubicBezTo>
                    <a:cubicBezTo>
                      <a:pt x="1" y="230"/>
                      <a:pt x="84" y="227"/>
                      <a:pt x="198" y="219"/>
                    </a:cubicBezTo>
                    <a:lnTo>
                      <a:pt x="388" y="207"/>
                    </a:lnTo>
                    <a:lnTo>
                      <a:pt x="490" y="205"/>
                    </a:lnTo>
                    <a:cubicBezTo>
                      <a:pt x="527" y="205"/>
                      <a:pt x="555" y="205"/>
                      <a:pt x="598" y="208"/>
                    </a:cubicBezTo>
                    <a:cubicBezTo>
                      <a:pt x="604" y="208"/>
                      <a:pt x="610" y="208"/>
                      <a:pt x="616" y="208"/>
                    </a:cubicBezTo>
                    <a:cubicBezTo>
                      <a:pt x="752" y="208"/>
                      <a:pt x="888" y="195"/>
                      <a:pt x="1023" y="168"/>
                    </a:cubicBezTo>
                    <a:cubicBezTo>
                      <a:pt x="1045" y="201"/>
                      <a:pt x="1077" y="215"/>
                      <a:pt x="1109" y="215"/>
                    </a:cubicBezTo>
                    <a:cubicBezTo>
                      <a:pt x="1163" y="215"/>
                      <a:pt x="1215" y="175"/>
                      <a:pt x="1216" y="111"/>
                    </a:cubicBezTo>
                    <a:cubicBezTo>
                      <a:pt x="1217" y="45"/>
                      <a:pt x="1163" y="3"/>
                      <a:pt x="1109" y="3"/>
                    </a:cubicBezTo>
                    <a:cubicBezTo>
                      <a:pt x="1078" y="3"/>
                      <a:pt x="1046" y="17"/>
                      <a:pt x="1024" y="49"/>
                    </a:cubicBezTo>
                    <a:cubicBezTo>
                      <a:pt x="885" y="18"/>
                      <a:pt x="742" y="2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9"/>
              <p:cNvSpPr/>
              <p:nvPr/>
            </p:nvSpPr>
            <p:spPr>
              <a:xfrm>
                <a:off x="972611" y="4462347"/>
                <a:ext cx="59317" cy="1120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30" extrusionOk="0">
                    <a:moveTo>
                      <a:pt x="601" y="1"/>
                    </a:moveTo>
                    <a:cubicBezTo>
                      <a:pt x="567" y="1"/>
                      <a:pt x="518" y="2"/>
                      <a:pt x="478" y="5"/>
                    </a:cubicBezTo>
                    <a:cubicBezTo>
                      <a:pt x="439" y="10"/>
                      <a:pt x="399" y="17"/>
                      <a:pt x="360" y="28"/>
                    </a:cubicBezTo>
                    <a:cubicBezTo>
                      <a:pt x="292" y="45"/>
                      <a:pt x="226" y="71"/>
                      <a:pt x="165" y="105"/>
                    </a:cubicBezTo>
                    <a:cubicBezTo>
                      <a:pt x="103" y="137"/>
                      <a:pt x="48" y="179"/>
                      <a:pt x="1" y="229"/>
                    </a:cubicBezTo>
                    <a:cubicBezTo>
                      <a:pt x="1" y="229"/>
                      <a:pt x="85" y="227"/>
                      <a:pt x="198" y="218"/>
                    </a:cubicBezTo>
                    <a:lnTo>
                      <a:pt x="389" y="208"/>
                    </a:lnTo>
                    <a:lnTo>
                      <a:pt x="491" y="205"/>
                    </a:lnTo>
                    <a:cubicBezTo>
                      <a:pt x="501" y="205"/>
                      <a:pt x="510" y="205"/>
                      <a:pt x="519" y="205"/>
                    </a:cubicBezTo>
                    <a:cubicBezTo>
                      <a:pt x="544" y="205"/>
                      <a:pt x="567" y="206"/>
                      <a:pt x="598" y="208"/>
                    </a:cubicBezTo>
                    <a:cubicBezTo>
                      <a:pt x="604" y="208"/>
                      <a:pt x="610" y="208"/>
                      <a:pt x="616" y="208"/>
                    </a:cubicBezTo>
                    <a:cubicBezTo>
                      <a:pt x="753" y="208"/>
                      <a:pt x="890" y="195"/>
                      <a:pt x="1023" y="168"/>
                    </a:cubicBezTo>
                    <a:cubicBezTo>
                      <a:pt x="1045" y="201"/>
                      <a:pt x="1078" y="215"/>
                      <a:pt x="1110" y="215"/>
                    </a:cubicBezTo>
                    <a:cubicBezTo>
                      <a:pt x="1164" y="215"/>
                      <a:pt x="1216" y="175"/>
                      <a:pt x="1217" y="110"/>
                    </a:cubicBezTo>
                    <a:cubicBezTo>
                      <a:pt x="1218" y="45"/>
                      <a:pt x="1165" y="4"/>
                      <a:pt x="1110" y="4"/>
                    </a:cubicBezTo>
                    <a:cubicBezTo>
                      <a:pt x="1078" y="4"/>
                      <a:pt x="1046" y="18"/>
                      <a:pt x="1024" y="49"/>
                    </a:cubicBezTo>
                    <a:cubicBezTo>
                      <a:pt x="885" y="18"/>
                      <a:pt x="743" y="2"/>
                      <a:pt x="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9"/>
              <p:cNvSpPr/>
              <p:nvPr/>
            </p:nvSpPr>
            <p:spPr>
              <a:xfrm>
                <a:off x="887431" y="4511243"/>
                <a:ext cx="114835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319" extrusionOk="0">
                    <a:moveTo>
                      <a:pt x="1005" y="0"/>
                    </a:moveTo>
                    <a:cubicBezTo>
                      <a:pt x="985" y="0"/>
                      <a:pt x="965" y="0"/>
                      <a:pt x="945" y="1"/>
                    </a:cubicBezTo>
                    <a:cubicBezTo>
                      <a:pt x="869" y="6"/>
                      <a:pt x="794" y="14"/>
                      <a:pt x="719" y="26"/>
                    </a:cubicBezTo>
                    <a:cubicBezTo>
                      <a:pt x="588" y="49"/>
                      <a:pt x="461" y="84"/>
                      <a:pt x="337" y="134"/>
                    </a:cubicBezTo>
                    <a:cubicBezTo>
                      <a:pt x="122" y="219"/>
                      <a:pt x="0" y="319"/>
                      <a:pt x="0" y="319"/>
                    </a:cubicBezTo>
                    <a:lnTo>
                      <a:pt x="373" y="277"/>
                    </a:lnTo>
                    <a:cubicBezTo>
                      <a:pt x="482" y="266"/>
                      <a:pt x="608" y="256"/>
                      <a:pt x="743" y="251"/>
                    </a:cubicBezTo>
                    <a:cubicBezTo>
                      <a:pt x="771" y="250"/>
                      <a:pt x="799" y="250"/>
                      <a:pt x="828" y="250"/>
                    </a:cubicBezTo>
                    <a:cubicBezTo>
                      <a:pt x="867" y="250"/>
                      <a:pt x="907" y="250"/>
                      <a:pt x="946" y="251"/>
                    </a:cubicBezTo>
                    <a:cubicBezTo>
                      <a:pt x="1018" y="253"/>
                      <a:pt x="1080" y="258"/>
                      <a:pt x="1159" y="264"/>
                    </a:cubicBezTo>
                    <a:cubicBezTo>
                      <a:pt x="1290" y="272"/>
                      <a:pt x="1420" y="276"/>
                      <a:pt x="1545" y="276"/>
                    </a:cubicBezTo>
                    <a:cubicBezTo>
                      <a:pt x="1563" y="276"/>
                      <a:pt x="1580" y="276"/>
                      <a:pt x="1597" y="276"/>
                    </a:cubicBezTo>
                    <a:cubicBezTo>
                      <a:pt x="1738" y="275"/>
                      <a:pt x="1869" y="270"/>
                      <a:pt x="1982" y="260"/>
                    </a:cubicBezTo>
                    <a:cubicBezTo>
                      <a:pt x="2108" y="251"/>
                      <a:pt x="2234" y="234"/>
                      <a:pt x="2358" y="209"/>
                    </a:cubicBezTo>
                    <a:cubicBezTo>
                      <a:pt x="2238" y="169"/>
                      <a:pt x="2115" y="137"/>
                      <a:pt x="1990" y="113"/>
                    </a:cubicBezTo>
                    <a:cubicBezTo>
                      <a:pt x="1881" y="89"/>
                      <a:pt x="1751" y="66"/>
                      <a:pt x="1612" y="50"/>
                    </a:cubicBezTo>
                    <a:cubicBezTo>
                      <a:pt x="1472" y="32"/>
                      <a:pt x="1325" y="15"/>
                      <a:pt x="1176" y="7"/>
                    </a:cubicBezTo>
                    <a:cubicBezTo>
                      <a:pt x="1119" y="3"/>
                      <a:pt x="1061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9"/>
              <p:cNvSpPr/>
              <p:nvPr/>
            </p:nvSpPr>
            <p:spPr>
              <a:xfrm>
                <a:off x="2310647" y="4610059"/>
                <a:ext cx="114883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319" extrusionOk="0">
                    <a:moveTo>
                      <a:pt x="1019" y="1"/>
                    </a:moveTo>
                    <a:cubicBezTo>
                      <a:pt x="994" y="1"/>
                      <a:pt x="970" y="1"/>
                      <a:pt x="945" y="2"/>
                    </a:cubicBezTo>
                    <a:cubicBezTo>
                      <a:pt x="869" y="6"/>
                      <a:pt x="794" y="14"/>
                      <a:pt x="719" y="26"/>
                    </a:cubicBezTo>
                    <a:cubicBezTo>
                      <a:pt x="588" y="49"/>
                      <a:pt x="461" y="84"/>
                      <a:pt x="337" y="134"/>
                    </a:cubicBezTo>
                    <a:cubicBezTo>
                      <a:pt x="122" y="220"/>
                      <a:pt x="0" y="319"/>
                      <a:pt x="0" y="319"/>
                    </a:cubicBezTo>
                    <a:lnTo>
                      <a:pt x="373" y="277"/>
                    </a:lnTo>
                    <a:cubicBezTo>
                      <a:pt x="482" y="268"/>
                      <a:pt x="609" y="257"/>
                      <a:pt x="742" y="251"/>
                    </a:cubicBezTo>
                    <a:cubicBezTo>
                      <a:pt x="765" y="250"/>
                      <a:pt x="787" y="250"/>
                      <a:pt x="810" y="250"/>
                    </a:cubicBezTo>
                    <a:cubicBezTo>
                      <a:pt x="855" y="250"/>
                      <a:pt x="901" y="251"/>
                      <a:pt x="947" y="251"/>
                    </a:cubicBezTo>
                    <a:cubicBezTo>
                      <a:pt x="1018" y="253"/>
                      <a:pt x="1080" y="258"/>
                      <a:pt x="1160" y="264"/>
                    </a:cubicBezTo>
                    <a:cubicBezTo>
                      <a:pt x="1290" y="273"/>
                      <a:pt x="1421" y="276"/>
                      <a:pt x="1545" y="276"/>
                    </a:cubicBezTo>
                    <a:cubicBezTo>
                      <a:pt x="1563" y="276"/>
                      <a:pt x="1580" y="276"/>
                      <a:pt x="1598" y="276"/>
                    </a:cubicBezTo>
                    <a:cubicBezTo>
                      <a:pt x="1738" y="275"/>
                      <a:pt x="1869" y="270"/>
                      <a:pt x="1982" y="261"/>
                    </a:cubicBezTo>
                    <a:cubicBezTo>
                      <a:pt x="2108" y="251"/>
                      <a:pt x="2234" y="234"/>
                      <a:pt x="2358" y="209"/>
                    </a:cubicBezTo>
                    <a:cubicBezTo>
                      <a:pt x="2238" y="169"/>
                      <a:pt x="2115" y="137"/>
                      <a:pt x="1990" y="113"/>
                    </a:cubicBezTo>
                    <a:cubicBezTo>
                      <a:pt x="1881" y="89"/>
                      <a:pt x="1751" y="67"/>
                      <a:pt x="1613" y="49"/>
                    </a:cubicBezTo>
                    <a:cubicBezTo>
                      <a:pt x="1474" y="31"/>
                      <a:pt x="1325" y="17"/>
                      <a:pt x="1176" y="7"/>
                    </a:cubicBezTo>
                    <a:cubicBezTo>
                      <a:pt x="1124" y="3"/>
                      <a:pt x="1071" y="1"/>
                      <a:pt x="1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>
                <a:off x="1438445" y="4380431"/>
                <a:ext cx="1089322" cy="413658"/>
              </a:xfrm>
              <a:custGeom>
                <a:avLst/>
                <a:gdLst/>
                <a:ahLst/>
                <a:cxnLst/>
                <a:rect l="l" t="t" r="r" b="b"/>
                <a:pathLst>
                  <a:path w="22368" h="8494" extrusionOk="0">
                    <a:moveTo>
                      <a:pt x="10327" y="208"/>
                    </a:moveTo>
                    <a:cubicBezTo>
                      <a:pt x="10338" y="208"/>
                      <a:pt x="10349" y="208"/>
                      <a:pt x="10359" y="208"/>
                    </a:cubicBezTo>
                    <a:cubicBezTo>
                      <a:pt x="10424" y="212"/>
                      <a:pt x="10488" y="222"/>
                      <a:pt x="10549" y="243"/>
                    </a:cubicBezTo>
                    <a:cubicBezTo>
                      <a:pt x="10611" y="259"/>
                      <a:pt x="10668" y="290"/>
                      <a:pt x="10725" y="315"/>
                    </a:cubicBezTo>
                    <a:cubicBezTo>
                      <a:pt x="10740" y="322"/>
                      <a:pt x="10755" y="328"/>
                      <a:pt x="10774" y="339"/>
                    </a:cubicBezTo>
                    <a:cubicBezTo>
                      <a:pt x="10797" y="352"/>
                      <a:pt x="10816" y="373"/>
                      <a:pt x="10827" y="398"/>
                    </a:cubicBezTo>
                    <a:cubicBezTo>
                      <a:pt x="10845" y="439"/>
                      <a:pt x="10850" y="466"/>
                      <a:pt x="10860" y="497"/>
                    </a:cubicBezTo>
                    <a:cubicBezTo>
                      <a:pt x="10881" y="560"/>
                      <a:pt x="10899" y="617"/>
                      <a:pt x="10932" y="663"/>
                    </a:cubicBezTo>
                    <a:cubicBezTo>
                      <a:pt x="10998" y="759"/>
                      <a:pt x="11113" y="825"/>
                      <a:pt x="11229" y="890"/>
                    </a:cubicBezTo>
                    <a:cubicBezTo>
                      <a:pt x="11288" y="924"/>
                      <a:pt x="11347" y="959"/>
                      <a:pt x="11407" y="1001"/>
                    </a:cubicBezTo>
                    <a:cubicBezTo>
                      <a:pt x="11460" y="1039"/>
                      <a:pt x="11533" y="1085"/>
                      <a:pt x="11564" y="1176"/>
                    </a:cubicBezTo>
                    <a:cubicBezTo>
                      <a:pt x="11590" y="1270"/>
                      <a:pt x="11557" y="1342"/>
                      <a:pt x="11536" y="1405"/>
                    </a:cubicBezTo>
                    <a:lnTo>
                      <a:pt x="11469" y="1587"/>
                    </a:lnTo>
                    <a:cubicBezTo>
                      <a:pt x="11427" y="1705"/>
                      <a:pt x="11383" y="1821"/>
                      <a:pt x="11365" y="1928"/>
                    </a:cubicBezTo>
                    <a:cubicBezTo>
                      <a:pt x="11347" y="2036"/>
                      <a:pt x="11352" y="2146"/>
                      <a:pt x="11354" y="2249"/>
                    </a:cubicBezTo>
                    <a:cubicBezTo>
                      <a:pt x="11358" y="2315"/>
                      <a:pt x="11351" y="2381"/>
                      <a:pt x="11332" y="2444"/>
                    </a:cubicBezTo>
                    <a:lnTo>
                      <a:pt x="11276" y="2447"/>
                    </a:lnTo>
                    <a:cubicBezTo>
                      <a:pt x="11290" y="2391"/>
                      <a:pt x="11290" y="2324"/>
                      <a:pt x="11284" y="2251"/>
                    </a:cubicBezTo>
                    <a:cubicBezTo>
                      <a:pt x="11276" y="2153"/>
                      <a:pt x="11262" y="2038"/>
                      <a:pt x="11275" y="1916"/>
                    </a:cubicBezTo>
                    <a:cubicBezTo>
                      <a:pt x="11288" y="1794"/>
                      <a:pt x="11325" y="1673"/>
                      <a:pt x="11366" y="1550"/>
                    </a:cubicBezTo>
                    <a:lnTo>
                      <a:pt x="11430" y="1368"/>
                    </a:lnTo>
                    <a:cubicBezTo>
                      <a:pt x="11451" y="1309"/>
                      <a:pt x="11467" y="1248"/>
                      <a:pt x="11453" y="1211"/>
                    </a:cubicBezTo>
                    <a:cubicBezTo>
                      <a:pt x="11439" y="1174"/>
                      <a:pt x="11395" y="1136"/>
                      <a:pt x="11338" y="1099"/>
                    </a:cubicBezTo>
                    <a:cubicBezTo>
                      <a:pt x="11285" y="1065"/>
                      <a:pt x="11227" y="1032"/>
                      <a:pt x="11167" y="998"/>
                    </a:cubicBezTo>
                    <a:cubicBezTo>
                      <a:pt x="11052" y="930"/>
                      <a:pt x="10922" y="857"/>
                      <a:pt x="10835" y="729"/>
                    </a:cubicBezTo>
                    <a:cubicBezTo>
                      <a:pt x="10790" y="664"/>
                      <a:pt x="10771" y="591"/>
                      <a:pt x="10752" y="531"/>
                    </a:cubicBezTo>
                    <a:cubicBezTo>
                      <a:pt x="10745" y="506"/>
                      <a:pt x="10738" y="478"/>
                      <a:pt x="10731" y="458"/>
                    </a:cubicBezTo>
                    <a:cubicBezTo>
                      <a:pt x="10685" y="579"/>
                      <a:pt x="10657" y="763"/>
                      <a:pt x="10657" y="763"/>
                    </a:cubicBezTo>
                    <a:cubicBezTo>
                      <a:pt x="10657" y="763"/>
                      <a:pt x="10515" y="817"/>
                      <a:pt x="10386" y="852"/>
                    </a:cubicBezTo>
                    <a:cubicBezTo>
                      <a:pt x="10370" y="857"/>
                      <a:pt x="10355" y="863"/>
                      <a:pt x="10339" y="871"/>
                    </a:cubicBezTo>
                    <a:cubicBezTo>
                      <a:pt x="10339" y="867"/>
                      <a:pt x="10343" y="864"/>
                      <a:pt x="10343" y="860"/>
                    </a:cubicBezTo>
                    <a:cubicBezTo>
                      <a:pt x="10351" y="813"/>
                      <a:pt x="10356" y="764"/>
                      <a:pt x="10356" y="716"/>
                    </a:cubicBezTo>
                    <a:cubicBezTo>
                      <a:pt x="10356" y="669"/>
                      <a:pt x="10349" y="622"/>
                      <a:pt x="10337" y="577"/>
                    </a:cubicBezTo>
                    <a:cubicBezTo>
                      <a:pt x="10337" y="577"/>
                      <a:pt x="10328" y="633"/>
                      <a:pt x="10308" y="710"/>
                    </a:cubicBezTo>
                    <a:cubicBezTo>
                      <a:pt x="10299" y="754"/>
                      <a:pt x="10287" y="798"/>
                      <a:pt x="10270" y="841"/>
                    </a:cubicBezTo>
                    <a:cubicBezTo>
                      <a:pt x="10255" y="890"/>
                      <a:pt x="10236" y="938"/>
                      <a:pt x="10213" y="984"/>
                    </a:cubicBezTo>
                    <a:cubicBezTo>
                      <a:pt x="10194" y="1032"/>
                      <a:pt x="10170" y="1078"/>
                      <a:pt x="10144" y="1122"/>
                    </a:cubicBezTo>
                    <a:cubicBezTo>
                      <a:pt x="10123" y="1161"/>
                      <a:pt x="10098" y="1201"/>
                      <a:pt x="10071" y="1236"/>
                    </a:cubicBezTo>
                    <a:cubicBezTo>
                      <a:pt x="10026" y="1304"/>
                      <a:pt x="9990" y="1348"/>
                      <a:pt x="9990" y="1348"/>
                    </a:cubicBezTo>
                    <a:cubicBezTo>
                      <a:pt x="10032" y="1326"/>
                      <a:pt x="10071" y="1299"/>
                      <a:pt x="10107" y="1270"/>
                    </a:cubicBezTo>
                    <a:cubicBezTo>
                      <a:pt x="10143" y="1236"/>
                      <a:pt x="10176" y="1201"/>
                      <a:pt x="10206" y="1164"/>
                    </a:cubicBezTo>
                    <a:cubicBezTo>
                      <a:pt x="10238" y="1117"/>
                      <a:pt x="10268" y="1070"/>
                      <a:pt x="10293" y="1020"/>
                    </a:cubicBezTo>
                    <a:cubicBezTo>
                      <a:pt x="10298" y="1007"/>
                      <a:pt x="10300" y="992"/>
                      <a:pt x="10305" y="979"/>
                    </a:cubicBezTo>
                    <a:lnTo>
                      <a:pt x="10305" y="979"/>
                    </a:lnTo>
                    <a:cubicBezTo>
                      <a:pt x="10305" y="1022"/>
                      <a:pt x="10298" y="1064"/>
                      <a:pt x="10283" y="1104"/>
                    </a:cubicBezTo>
                    <a:cubicBezTo>
                      <a:pt x="10227" y="1272"/>
                      <a:pt x="9904" y="1592"/>
                      <a:pt x="9868" y="1936"/>
                    </a:cubicBezTo>
                    <a:cubicBezTo>
                      <a:pt x="9863" y="1980"/>
                      <a:pt x="9861" y="2024"/>
                      <a:pt x="9861" y="2069"/>
                    </a:cubicBezTo>
                    <a:lnTo>
                      <a:pt x="9844" y="2065"/>
                    </a:lnTo>
                    <a:cubicBezTo>
                      <a:pt x="9688" y="2022"/>
                      <a:pt x="9533" y="1978"/>
                      <a:pt x="9418" y="1942"/>
                    </a:cubicBezTo>
                    <a:cubicBezTo>
                      <a:pt x="9304" y="1905"/>
                      <a:pt x="9228" y="1878"/>
                      <a:pt x="9228" y="1878"/>
                    </a:cubicBezTo>
                    <a:lnTo>
                      <a:pt x="9228" y="1878"/>
                    </a:lnTo>
                    <a:cubicBezTo>
                      <a:pt x="9228" y="1878"/>
                      <a:pt x="9292" y="1927"/>
                      <a:pt x="9393" y="1994"/>
                    </a:cubicBezTo>
                    <a:cubicBezTo>
                      <a:pt x="9494" y="2062"/>
                      <a:pt x="9631" y="2150"/>
                      <a:pt x="9768" y="2236"/>
                    </a:cubicBezTo>
                    <a:cubicBezTo>
                      <a:pt x="9892" y="2315"/>
                      <a:pt x="10012" y="2391"/>
                      <a:pt x="10107" y="2455"/>
                    </a:cubicBezTo>
                    <a:cubicBezTo>
                      <a:pt x="9582" y="2457"/>
                      <a:pt x="9174" y="2473"/>
                      <a:pt x="8865" y="2578"/>
                    </a:cubicBezTo>
                    <a:cubicBezTo>
                      <a:pt x="8744" y="2448"/>
                      <a:pt x="8625" y="2237"/>
                      <a:pt x="8474" y="1990"/>
                    </a:cubicBezTo>
                    <a:cubicBezTo>
                      <a:pt x="8277" y="1666"/>
                      <a:pt x="8355" y="1456"/>
                      <a:pt x="8460" y="1038"/>
                    </a:cubicBezTo>
                    <a:lnTo>
                      <a:pt x="8460" y="1038"/>
                    </a:lnTo>
                    <a:cubicBezTo>
                      <a:pt x="8465" y="1059"/>
                      <a:pt x="8470" y="1080"/>
                      <a:pt x="8475" y="1102"/>
                    </a:cubicBezTo>
                    <a:cubicBezTo>
                      <a:pt x="8503" y="1154"/>
                      <a:pt x="8535" y="1204"/>
                      <a:pt x="8572" y="1251"/>
                    </a:cubicBezTo>
                    <a:cubicBezTo>
                      <a:pt x="8611" y="1285"/>
                      <a:pt x="8653" y="1315"/>
                      <a:pt x="8698" y="1341"/>
                    </a:cubicBezTo>
                    <a:cubicBezTo>
                      <a:pt x="8733" y="1354"/>
                      <a:pt x="8767" y="1365"/>
                      <a:pt x="8804" y="1372"/>
                    </a:cubicBezTo>
                    <a:lnTo>
                      <a:pt x="8847" y="1373"/>
                    </a:lnTo>
                    <a:lnTo>
                      <a:pt x="8847" y="1373"/>
                    </a:lnTo>
                    <a:lnTo>
                      <a:pt x="8832" y="1333"/>
                    </a:lnTo>
                    <a:cubicBezTo>
                      <a:pt x="8817" y="1303"/>
                      <a:pt x="8805" y="1272"/>
                      <a:pt x="8797" y="1241"/>
                    </a:cubicBezTo>
                    <a:cubicBezTo>
                      <a:pt x="8778" y="1205"/>
                      <a:pt x="8762" y="1167"/>
                      <a:pt x="8752" y="1128"/>
                    </a:cubicBezTo>
                    <a:cubicBezTo>
                      <a:pt x="8733" y="1090"/>
                      <a:pt x="8718" y="1049"/>
                      <a:pt x="8708" y="1008"/>
                    </a:cubicBezTo>
                    <a:cubicBezTo>
                      <a:pt x="8686" y="970"/>
                      <a:pt x="8669" y="930"/>
                      <a:pt x="8656" y="889"/>
                    </a:cubicBezTo>
                    <a:cubicBezTo>
                      <a:pt x="8636" y="853"/>
                      <a:pt x="8621" y="816"/>
                      <a:pt x="8609" y="777"/>
                    </a:cubicBezTo>
                    <a:cubicBezTo>
                      <a:pt x="8602" y="764"/>
                      <a:pt x="8597" y="753"/>
                      <a:pt x="8592" y="741"/>
                    </a:cubicBezTo>
                    <a:cubicBezTo>
                      <a:pt x="8767" y="542"/>
                      <a:pt x="9073" y="559"/>
                      <a:pt x="9386" y="498"/>
                    </a:cubicBezTo>
                    <a:cubicBezTo>
                      <a:pt x="9445" y="482"/>
                      <a:pt x="9505" y="462"/>
                      <a:pt x="9562" y="439"/>
                    </a:cubicBezTo>
                    <a:cubicBezTo>
                      <a:pt x="9674" y="400"/>
                      <a:pt x="9823" y="316"/>
                      <a:pt x="10021" y="254"/>
                    </a:cubicBezTo>
                    <a:cubicBezTo>
                      <a:pt x="10121" y="223"/>
                      <a:pt x="10224" y="208"/>
                      <a:pt x="10327" y="208"/>
                    </a:cubicBezTo>
                    <a:close/>
                    <a:moveTo>
                      <a:pt x="3099" y="798"/>
                    </a:moveTo>
                    <a:cubicBezTo>
                      <a:pt x="3136" y="798"/>
                      <a:pt x="3174" y="802"/>
                      <a:pt x="3213" y="809"/>
                    </a:cubicBezTo>
                    <a:cubicBezTo>
                      <a:pt x="3302" y="828"/>
                      <a:pt x="3387" y="867"/>
                      <a:pt x="3459" y="926"/>
                    </a:cubicBezTo>
                    <a:cubicBezTo>
                      <a:pt x="3531" y="989"/>
                      <a:pt x="3588" y="1059"/>
                      <a:pt x="3650" y="1122"/>
                    </a:cubicBezTo>
                    <a:cubicBezTo>
                      <a:pt x="3777" y="1254"/>
                      <a:pt x="3928" y="1360"/>
                      <a:pt x="4096" y="1436"/>
                    </a:cubicBezTo>
                    <a:cubicBezTo>
                      <a:pt x="4268" y="1512"/>
                      <a:pt x="4465" y="1547"/>
                      <a:pt x="4668" y="1562"/>
                    </a:cubicBezTo>
                    <a:cubicBezTo>
                      <a:pt x="4732" y="1569"/>
                      <a:pt x="4796" y="1570"/>
                      <a:pt x="4862" y="1570"/>
                    </a:cubicBezTo>
                    <a:cubicBezTo>
                      <a:pt x="4900" y="1570"/>
                      <a:pt x="4938" y="1570"/>
                      <a:pt x="4978" y="1570"/>
                    </a:cubicBezTo>
                    <a:cubicBezTo>
                      <a:pt x="5084" y="1570"/>
                      <a:pt x="5194" y="1572"/>
                      <a:pt x="5312" y="1595"/>
                    </a:cubicBezTo>
                    <a:cubicBezTo>
                      <a:pt x="5531" y="1637"/>
                      <a:pt x="5741" y="1721"/>
                      <a:pt x="5930" y="1838"/>
                    </a:cubicBezTo>
                    <a:cubicBezTo>
                      <a:pt x="6117" y="1956"/>
                      <a:pt x="6280" y="2105"/>
                      <a:pt x="6399" y="2284"/>
                    </a:cubicBezTo>
                    <a:cubicBezTo>
                      <a:pt x="6462" y="2373"/>
                      <a:pt x="6502" y="2475"/>
                      <a:pt x="6520" y="2583"/>
                    </a:cubicBezTo>
                    <a:lnTo>
                      <a:pt x="6526" y="2625"/>
                    </a:lnTo>
                    <a:lnTo>
                      <a:pt x="6526" y="2635"/>
                    </a:lnTo>
                    <a:cubicBezTo>
                      <a:pt x="6526" y="2636"/>
                      <a:pt x="6526" y="2637"/>
                      <a:pt x="6526" y="2637"/>
                    </a:cubicBezTo>
                    <a:cubicBezTo>
                      <a:pt x="6526" y="2637"/>
                      <a:pt x="6526" y="2637"/>
                      <a:pt x="6526" y="2637"/>
                    </a:cubicBezTo>
                    <a:lnTo>
                      <a:pt x="6526" y="2637"/>
                    </a:lnTo>
                    <a:cubicBezTo>
                      <a:pt x="6527" y="2637"/>
                      <a:pt x="6527" y="2638"/>
                      <a:pt x="6526" y="2648"/>
                    </a:cubicBezTo>
                    <a:lnTo>
                      <a:pt x="6526" y="2653"/>
                    </a:lnTo>
                    <a:lnTo>
                      <a:pt x="6525" y="2670"/>
                    </a:lnTo>
                    <a:cubicBezTo>
                      <a:pt x="6522" y="2694"/>
                      <a:pt x="6520" y="2719"/>
                      <a:pt x="6515" y="2743"/>
                    </a:cubicBezTo>
                    <a:cubicBezTo>
                      <a:pt x="6503" y="2795"/>
                      <a:pt x="6484" y="2845"/>
                      <a:pt x="6461" y="2893"/>
                    </a:cubicBezTo>
                    <a:cubicBezTo>
                      <a:pt x="6375" y="3069"/>
                      <a:pt x="6259" y="3205"/>
                      <a:pt x="6151" y="3326"/>
                    </a:cubicBezTo>
                    <a:cubicBezTo>
                      <a:pt x="5933" y="3567"/>
                      <a:pt x="5719" y="3731"/>
                      <a:pt x="5569" y="3843"/>
                    </a:cubicBezTo>
                    <a:cubicBezTo>
                      <a:pt x="5418" y="3956"/>
                      <a:pt x="5318" y="3999"/>
                      <a:pt x="5318" y="3999"/>
                    </a:cubicBezTo>
                    <a:cubicBezTo>
                      <a:pt x="5399" y="3944"/>
                      <a:pt x="5476" y="3883"/>
                      <a:pt x="5548" y="3816"/>
                    </a:cubicBezTo>
                    <a:cubicBezTo>
                      <a:pt x="5739" y="3646"/>
                      <a:pt x="5917" y="3462"/>
                      <a:pt x="6077" y="3263"/>
                    </a:cubicBezTo>
                    <a:cubicBezTo>
                      <a:pt x="6176" y="3140"/>
                      <a:pt x="6280" y="3000"/>
                      <a:pt x="6345" y="2842"/>
                    </a:cubicBezTo>
                    <a:cubicBezTo>
                      <a:pt x="6362" y="2806"/>
                      <a:pt x="6374" y="2768"/>
                      <a:pt x="6382" y="2730"/>
                    </a:cubicBezTo>
                    <a:cubicBezTo>
                      <a:pt x="6386" y="2707"/>
                      <a:pt x="6387" y="2683"/>
                      <a:pt x="6387" y="2661"/>
                    </a:cubicBezTo>
                    <a:lnTo>
                      <a:pt x="6387" y="2645"/>
                    </a:lnTo>
                    <a:lnTo>
                      <a:pt x="6387" y="2643"/>
                    </a:lnTo>
                    <a:lnTo>
                      <a:pt x="6386" y="2636"/>
                    </a:lnTo>
                    <a:lnTo>
                      <a:pt x="6380" y="2606"/>
                    </a:lnTo>
                    <a:cubicBezTo>
                      <a:pt x="6361" y="2520"/>
                      <a:pt x="6325" y="2438"/>
                      <a:pt x="6273" y="2368"/>
                    </a:cubicBezTo>
                    <a:cubicBezTo>
                      <a:pt x="6165" y="2216"/>
                      <a:pt x="6011" y="2086"/>
                      <a:pt x="5842" y="1981"/>
                    </a:cubicBezTo>
                    <a:cubicBezTo>
                      <a:pt x="5687" y="1887"/>
                      <a:pt x="5518" y="1819"/>
                      <a:pt x="5342" y="1779"/>
                    </a:cubicBezTo>
                    <a:cubicBezTo>
                      <a:pt x="5262" y="1847"/>
                      <a:pt x="5173" y="1929"/>
                      <a:pt x="5081" y="2009"/>
                    </a:cubicBezTo>
                    <a:cubicBezTo>
                      <a:pt x="4841" y="2217"/>
                      <a:pt x="4061" y="2217"/>
                      <a:pt x="3475" y="2619"/>
                    </a:cubicBezTo>
                    <a:lnTo>
                      <a:pt x="2712" y="2431"/>
                    </a:lnTo>
                    <a:lnTo>
                      <a:pt x="2712" y="2431"/>
                    </a:lnTo>
                    <a:lnTo>
                      <a:pt x="3118" y="2952"/>
                    </a:lnTo>
                    <a:cubicBezTo>
                      <a:pt x="2855" y="3319"/>
                      <a:pt x="2995" y="3696"/>
                      <a:pt x="3071" y="4392"/>
                    </a:cubicBezTo>
                    <a:cubicBezTo>
                      <a:pt x="3081" y="4483"/>
                      <a:pt x="3097" y="4571"/>
                      <a:pt x="3121" y="4658"/>
                    </a:cubicBezTo>
                    <a:lnTo>
                      <a:pt x="1318" y="4551"/>
                    </a:lnTo>
                    <a:lnTo>
                      <a:pt x="2434" y="4913"/>
                    </a:lnTo>
                    <a:cubicBezTo>
                      <a:pt x="1024" y="4857"/>
                      <a:pt x="1275" y="4516"/>
                      <a:pt x="908" y="4204"/>
                    </a:cubicBezTo>
                    <a:cubicBezTo>
                      <a:pt x="504" y="3862"/>
                      <a:pt x="522" y="3077"/>
                      <a:pt x="672" y="2550"/>
                    </a:cubicBezTo>
                    <a:lnTo>
                      <a:pt x="672" y="2550"/>
                    </a:lnTo>
                    <a:cubicBezTo>
                      <a:pt x="680" y="2632"/>
                      <a:pt x="695" y="2714"/>
                      <a:pt x="712" y="2794"/>
                    </a:cubicBezTo>
                    <a:cubicBezTo>
                      <a:pt x="753" y="2901"/>
                      <a:pt x="802" y="3005"/>
                      <a:pt x="859" y="3104"/>
                    </a:cubicBezTo>
                    <a:cubicBezTo>
                      <a:pt x="917" y="3183"/>
                      <a:pt x="983" y="3259"/>
                      <a:pt x="1053" y="3330"/>
                    </a:cubicBezTo>
                    <a:cubicBezTo>
                      <a:pt x="1107" y="3374"/>
                      <a:pt x="1165" y="3414"/>
                      <a:pt x="1225" y="3451"/>
                    </a:cubicBezTo>
                    <a:lnTo>
                      <a:pt x="1300" y="3484"/>
                    </a:lnTo>
                    <a:cubicBezTo>
                      <a:pt x="1300" y="3484"/>
                      <a:pt x="1291" y="3456"/>
                      <a:pt x="1276" y="3407"/>
                    </a:cubicBezTo>
                    <a:cubicBezTo>
                      <a:pt x="1251" y="3346"/>
                      <a:pt x="1230" y="3283"/>
                      <a:pt x="1213" y="3219"/>
                    </a:cubicBezTo>
                    <a:cubicBezTo>
                      <a:pt x="1179" y="3139"/>
                      <a:pt x="1150" y="3056"/>
                      <a:pt x="1128" y="2971"/>
                    </a:cubicBezTo>
                    <a:cubicBezTo>
                      <a:pt x="1093" y="2881"/>
                      <a:pt x="1065" y="2788"/>
                      <a:pt x="1043" y="2693"/>
                    </a:cubicBezTo>
                    <a:cubicBezTo>
                      <a:pt x="1008" y="2603"/>
                      <a:pt x="979" y="2510"/>
                      <a:pt x="958" y="2416"/>
                    </a:cubicBezTo>
                    <a:cubicBezTo>
                      <a:pt x="928" y="2332"/>
                      <a:pt x="904" y="2248"/>
                      <a:pt x="887" y="2161"/>
                    </a:cubicBezTo>
                    <a:cubicBezTo>
                      <a:pt x="884" y="2153"/>
                      <a:pt x="883" y="2144"/>
                      <a:pt x="879" y="2135"/>
                    </a:cubicBezTo>
                    <a:cubicBezTo>
                      <a:pt x="1223" y="1704"/>
                      <a:pt x="1933" y="1291"/>
                      <a:pt x="2205" y="1174"/>
                    </a:cubicBezTo>
                    <a:cubicBezTo>
                      <a:pt x="2205" y="1174"/>
                      <a:pt x="2299" y="1123"/>
                      <a:pt x="2459" y="1027"/>
                    </a:cubicBezTo>
                    <a:cubicBezTo>
                      <a:pt x="2557" y="970"/>
                      <a:pt x="2658" y="919"/>
                      <a:pt x="2763" y="874"/>
                    </a:cubicBezTo>
                    <a:cubicBezTo>
                      <a:pt x="2857" y="838"/>
                      <a:pt x="2971" y="798"/>
                      <a:pt x="3099" y="798"/>
                    </a:cubicBezTo>
                    <a:close/>
                    <a:moveTo>
                      <a:pt x="13461" y="2764"/>
                    </a:moveTo>
                    <a:cubicBezTo>
                      <a:pt x="13499" y="2765"/>
                      <a:pt x="13537" y="2765"/>
                      <a:pt x="13576" y="2765"/>
                    </a:cubicBezTo>
                    <a:cubicBezTo>
                      <a:pt x="13621" y="2765"/>
                      <a:pt x="13666" y="2765"/>
                      <a:pt x="13712" y="2765"/>
                    </a:cubicBezTo>
                    <a:cubicBezTo>
                      <a:pt x="13810" y="2765"/>
                      <a:pt x="13912" y="2766"/>
                      <a:pt x="14017" y="2774"/>
                    </a:cubicBezTo>
                    <a:lnTo>
                      <a:pt x="14320" y="2792"/>
                    </a:lnTo>
                    <a:lnTo>
                      <a:pt x="14637" y="2830"/>
                    </a:lnTo>
                    <a:cubicBezTo>
                      <a:pt x="14850" y="2863"/>
                      <a:pt x="15071" y="2904"/>
                      <a:pt x="15291" y="2969"/>
                    </a:cubicBezTo>
                    <a:cubicBezTo>
                      <a:pt x="15401" y="3000"/>
                      <a:pt x="15509" y="3044"/>
                      <a:pt x="15620" y="3082"/>
                    </a:cubicBezTo>
                    <a:cubicBezTo>
                      <a:pt x="15726" y="3132"/>
                      <a:pt x="15836" y="3174"/>
                      <a:pt x="15937" y="3237"/>
                    </a:cubicBezTo>
                    <a:cubicBezTo>
                      <a:pt x="16141" y="3356"/>
                      <a:pt x="16339" y="3508"/>
                      <a:pt x="16466" y="3726"/>
                    </a:cubicBezTo>
                    <a:cubicBezTo>
                      <a:pt x="16534" y="3835"/>
                      <a:pt x="16566" y="3964"/>
                      <a:pt x="16557" y="4094"/>
                    </a:cubicBezTo>
                    <a:cubicBezTo>
                      <a:pt x="16553" y="4151"/>
                      <a:pt x="16544" y="4208"/>
                      <a:pt x="16531" y="4265"/>
                    </a:cubicBezTo>
                    <a:cubicBezTo>
                      <a:pt x="16521" y="4325"/>
                      <a:pt x="16505" y="4375"/>
                      <a:pt x="16492" y="4428"/>
                    </a:cubicBezTo>
                    <a:cubicBezTo>
                      <a:pt x="16435" y="4639"/>
                      <a:pt x="16365" y="4833"/>
                      <a:pt x="16305" y="5018"/>
                    </a:cubicBezTo>
                    <a:cubicBezTo>
                      <a:pt x="16244" y="5204"/>
                      <a:pt x="16190" y="5379"/>
                      <a:pt x="16150" y="5543"/>
                    </a:cubicBezTo>
                    <a:cubicBezTo>
                      <a:pt x="16112" y="5692"/>
                      <a:pt x="16083" y="5843"/>
                      <a:pt x="16062" y="5996"/>
                    </a:cubicBezTo>
                    <a:cubicBezTo>
                      <a:pt x="16055" y="6063"/>
                      <a:pt x="16053" y="6128"/>
                      <a:pt x="16048" y="6186"/>
                    </a:cubicBezTo>
                    <a:cubicBezTo>
                      <a:pt x="16051" y="6245"/>
                      <a:pt x="16053" y="6300"/>
                      <a:pt x="16055" y="6349"/>
                    </a:cubicBezTo>
                    <a:cubicBezTo>
                      <a:pt x="16072" y="6445"/>
                      <a:pt x="16081" y="6523"/>
                      <a:pt x="16103" y="6572"/>
                    </a:cubicBezTo>
                    <a:lnTo>
                      <a:pt x="16129" y="6650"/>
                    </a:lnTo>
                    <a:lnTo>
                      <a:pt x="16093" y="6575"/>
                    </a:lnTo>
                    <a:cubicBezTo>
                      <a:pt x="16066" y="6529"/>
                      <a:pt x="16043" y="6453"/>
                      <a:pt x="16018" y="6354"/>
                    </a:cubicBezTo>
                    <a:cubicBezTo>
                      <a:pt x="16012" y="6304"/>
                      <a:pt x="16004" y="6248"/>
                      <a:pt x="15997" y="6187"/>
                    </a:cubicBezTo>
                    <a:cubicBezTo>
                      <a:pt x="15995" y="6126"/>
                      <a:pt x="15991" y="6061"/>
                      <a:pt x="15992" y="5990"/>
                    </a:cubicBezTo>
                    <a:cubicBezTo>
                      <a:pt x="15997" y="5832"/>
                      <a:pt x="16015" y="5675"/>
                      <a:pt x="16047" y="5521"/>
                    </a:cubicBezTo>
                    <a:cubicBezTo>
                      <a:pt x="16109" y="5180"/>
                      <a:pt x="16228" y="4795"/>
                      <a:pt x="16331" y="4387"/>
                    </a:cubicBezTo>
                    <a:cubicBezTo>
                      <a:pt x="16342" y="4337"/>
                      <a:pt x="16356" y="4283"/>
                      <a:pt x="16364" y="4235"/>
                    </a:cubicBezTo>
                    <a:cubicBezTo>
                      <a:pt x="16373" y="4185"/>
                      <a:pt x="16380" y="4134"/>
                      <a:pt x="16381" y="4082"/>
                    </a:cubicBezTo>
                    <a:cubicBezTo>
                      <a:pt x="16385" y="3988"/>
                      <a:pt x="16359" y="3896"/>
                      <a:pt x="16308" y="3816"/>
                    </a:cubicBezTo>
                    <a:cubicBezTo>
                      <a:pt x="16206" y="3645"/>
                      <a:pt x="16030" y="3507"/>
                      <a:pt x="15842" y="3400"/>
                    </a:cubicBezTo>
                    <a:cubicBezTo>
                      <a:pt x="15752" y="3340"/>
                      <a:pt x="15647" y="3301"/>
                      <a:pt x="15549" y="3254"/>
                    </a:cubicBezTo>
                    <a:cubicBezTo>
                      <a:pt x="15445" y="3217"/>
                      <a:pt x="15344" y="3174"/>
                      <a:pt x="15238" y="3144"/>
                    </a:cubicBezTo>
                    <a:cubicBezTo>
                      <a:pt x="15164" y="3121"/>
                      <a:pt x="15089" y="3102"/>
                      <a:pt x="15015" y="3085"/>
                    </a:cubicBezTo>
                    <a:cubicBezTo>
                      <a:pt x="14443" y="3106"/>
                      <a:pt x="13676" y="3215"/>
                      <a:pt x="13810" y="3647"/>
                    </a:cubicBezTo>
                    <a:cubicBezTo>
                      <a:pt x="14020" y="4325"/>
                      <a:pt x="13695" y="4454"/>
                      <a:pt x="13429" y="5497"/>
                    </a:cubicBezTo>
                    <a:cubicBezTo>
                      <a:pt x="13423" y="5519"/>
                      <a:pt x="13417" y="5543"/>
                      <a:pt x="13410" y="5567"/>
                    </a:cubicBezTo>
                    <a:lnTo>
                      <a:pt x="12080" y="4596"/>
                    </a:lnTo>
                    <a:lnTo>
                      <a:pt x="13283" y="6038"/>
                    </a:lnTo>
                    <a:cubicBezTo>
                      <a:pt x="13105" y="6666"/>
                      <a:pt x="12861" y="7382"/>
                      <a:pt x="12553" y="7790"/>
                    </a:cubicBezTo>
                    <a:cubicBezTo>
                      <a:pt x="12473" y="7787"/>
                      <a:pt x="12374" y="7781"/>
                      <a:pt x="12262" y="7771"/>
                    </a:cubicBezTo>
                    <a:cubicBezTo>
                      <a:pt x="12108" y="7759"/>
                      <a:pt x="11926" y="7738"/>
                      <a:pt x="11733" y="7709"/>
                    </a:cubicBezTo>
                    <a:cubicBezTo>
                      <a:pt x="11636" y="7691"/>
                      <a:pt x="11535" y="7680"/>
                      <a:pt x="11435" y="7656"/>
                    </a:cubicBezTo>
                    <a:cubicBezTo>
                      <a:pt x="11336" y="7633"/>
                      <a:pt x="11233" y="7615"/>
                      <a:pt x="11133" y="7587"/>
                    </a:cubicBezTo>
                    <a:cubicBezTo>
                      <a:pt x="11031" y="7562"/>
                      <a:pt x="10932" y="7532"/>
                      <a:pt x="10835" y="7499"/>
                    </a:cubicBezTo>
                    <a:cubicBezTo>
                      <a:pt x="10735" y="7470"/>
                      <a:pt x="10645" y="7430"/>
                      <a:pt x="10553" y="7393"/>
                    </a:cubicBezTo>
                    <a:cubicBezTo>
                      <a:pt x="10461" y="7359"/>
                      <a:pt x="10382" y="7308"/>
                      <a:pt x="10301" y="7270"/>
                    </a:cubicBezTo>
                    <a:cubicBezTo>
                      <a:pt x="10219" y="7231"/>
                      <a:pt x="10155" y="7176"/>
                      <a:pt x="10087" y="7134"/>
                    </a:cubicBezTo>
                    <a:cubicBezTo>
                      <a:pt x="10020" y="7093"/>
                      <a:pt x="9973" y="7038"/>
                      <a:pt x="9923" y="6998"/>
                    </a:cubicBezTo>
                    <a:cubicBezTo>
                      <a:pt x="9880" y="6962"/>
                      <a:pt x="9842" y="6921"/>
                      <a:pt x="9810" y="6876"/>
                    </a:cubicBezTo>
                    <a:lnTo>
                      <a:pt x="9718" y="6762"/>
                    </a:lnTo>
                    <a:lnTo>
                      <a:pt x="9789" y="6890"/>
                    </a:lnTo>
                    <a:cubicBezTo>
                      <a:pt x="9814" y="6942"/>
                      <a:pt x="9846" y="6989"/>
                      <a:pt x="9883" y="7032"/>
                    </a:cubicBezTo>
                    <a:cubicBezTo>
                      <a:pt x="9927" y="7082"/>
                      <a:pt x="9968" y="7148"/>
                      <a:pt x="10030" y="7202"/>
                    </a:cubicBezTo>
                    <a:cubicBezTo>
                      <a:pt x="10090" y="7256"/>
                      <a:pt x="10151" y="7324"/>
                      <a:pt x="10227" y="7380"/>
                    </a:cubicBezTo>
                    <a:cubicBezTo>
                      <a:pt x="10303" y="7434"/>
                      <a:pt x="10380" y="7501"/>
                      <a:pt x="10469" y="7551"/>
                    </a:cubicBezTo>
                    <a:cubicBezTo>
                      <a:pt x="10557" y="7605"/>
                      <a:pt x="10647" y="7664"/>
                      <a:pt x="10744" y="7712"/>
                    </a:cubicBezTo>
                    <a:cubicBezTo>
                      <a:pt x="10839" y="7763"/>
                      <a:pt x="10938" y="7812"/>
                      <a:pt x="11039" y="7854"/>
                    </a:cubicBezTo>
                    <a:cubicBezTo>
                      <a:pt x="11139" y="7902"/>
                      <a:pt x="11241" y="7940"/>
                      <a:pt x="11342" y="7979"/>
                    </a:cubicBezTo>
                    <a:lnTo>
                      <a:pt x="11347" y="7982"/>
                    </a:lnTo>
                    <a:cubicBezTo>
                      <a:pt x="10212" y="7807"/>
                      <a:pt x="9363" y="7225"/>
                      <a:pt x="9031" y="6537"/>
                    </a:cubicBezTo>
                    <a:cubicBezTo>
                      <a:pt x="8796" y="6051"/>
                      <a:pt x="8860" y="5587"/>
                      <a:pt x="8906" y="5217"/>
                    </a:cubicBezTo>
                    <a:lnTo>
                      <a:pt x="8906" y="5217"/>
                    </a:lnTo>
                    <a:cubicBezTo>
                      <a:pt x="8957" y="5308"/>
                      <a:pt x="9016" y="5395"/>
                      <a:pt x="9082" y="5474"/>
                    </a:cubicBezTo>
                    <a:cubicBezTo>
                      <a:pt x="9124" y="5529"/>
                      <a:pt x="9170" y="5580"/>
                      <a:pt x="9222" y="5627"/>
                    </a:cubicBezTo>
                    <a:cubicBezTo>
                      <a:pt x="9263" y="5672"/>
                      <a:pt x="9310" y="5712"/>
                      <a:pt x="9360" y="5749"/>
                    </a:cubicBezTo>
                    <a:cubicBezTo>
                      <a:pt x="9430" y="5807"/>
                      <a:pt x="9507" y="5857"/>
                      <a:pt x="9591" y="5898"/>
                    </a:cubicBezTo>
                    <a:cubicBezTo>
                      <a:pt x="9649" y="5928"/>
                      <a:pt x="9682" y="5943"/>
                      <a:pt x="9682" y="5943"/>
                    </a:cubicBezTo>
                    <a:cubicBezTo>
                      <a:pt x="9682" y="5943"/>
                      <a:pt x="9658" y="5913"/>
                      <a:pt x="9616" y="5863"/>
                    </a:cubicBezTo>
                    <a:lnTo>
                      <a:pt x="9538" y="5779"/>
                    </a:lnTo>
                    <a:lnTo>
                      <a:pt x="9445" y="5662"/>
                    </a:lnTo>
                    <a:cubicBezTo>
                      <a:pt x="9410" y="5622"/>
                      <a:pt x="9378" y="5573"/>
                      <a:pt x="9342" y="5523"/>
                    </a:cubicBezTo>
                    <a:cubicBezTo>
                      <a:pt x="9305" y="5473"/>
                      <a:pt x="9269" y="5421"/>
                      <a:pt x="9234" y="5364"/>
                    </a:cubicBezTo>
                    <a:cubicBezTo>
                      <a:pt x="9195" y="5310"/>
                      <a:pt x="9162" y="5249"/>
                      <a:pt x="9128" y="5189"/>
                    </a:cubicBezTo>
                    <a:cubicBezTo>
                      <a:pt x="9110" y="5160"/>
                      <a:pt x="9094" y="5129"/>
                      <a:pt x="9079" y="5098"/>
                    </a:cubicBezTo>
                    <a:lnTo>
                      <a:pt x="9079" y="5098"/>
                    </a:lnTo>
                    <a:cubicBezTo>
                      <a:pt x="9100" y="5123"/>
                      <a:pt x="9122" y="5149"/>
                      <a:pt x="9144" y="5171"/>
                    </a:cubicBezTo>
                    <a:cubicBezTo>
                      <a:pt x="9199" y="5224"/>
                      <a:pt x="9251" y="5272"/>
                      <a:pt x="9298" y="5312"/>
                    </a:cubicBezTo>
                    <a:cubicBezTo>
                      <a:pt x="9350" y="5355"/>
                      <a:pt x="9405" y="5395"/>
                      <a:pt x="9462" y="5431"/>
                    </a:cubicBezTo>
                    <a:lnTo>
                      <a:pt x="9331" y="5277"/>
                    </a:lnTo>
                    <a:cubicBezTo>
                      <a:pt x="9291" y="5233"/>
                      <a:pt x="9247" y="5179"/>
                      <a:pt x="9199" y="5121"/>
                    </a:cubicBezTo>
                    <a:cubicBezTo>
                      <a:pt x="9153" y="5062"/>
                      <a:pt x="9100" y="5002"/>
                      <a:pt x="9053" y="4939"/>
                    </a:cubicBezTo>
                    <a:cubicBezTo>
                      <a:pt x="9007" y="4885"/>
                      <a:pt x="8967" y="4832"/>
                      <a:pt x="8928" y="4778"/>
                    </a:cubicBezTo>
                    <a:cubicBezTo>
                      <a:pt x="8924" y="4744"/>
                      <a:pt x="8917" y="4709"/>
                      <a:pt x="8905" y="4676"/>
                    </a:cubicBezTo>
                    <a:cubicBezTo>
                      <a:pt x="8076" y="2350"/>
                      <a:pt x="9173" y="3094"/>
                      <a:pt x="12322" y="2855"/>
                    </a:cubicBezTo>
                    <a:lnTo>
                      <a:pt x="12634" y="2819"/>
                    </a:lnTo>
                    <a:cubicBezTo>
                      <a:pt x="12734" y="2810"/>
                      <a:pt x="12853" y="2792"/>
                      <a:pt x="12992" y="2786"/>
                    </a:cubicBezTo>
                    <a:cubicBezTo>
                      <a:pt x="13132" y="2781"/>
                      <a:pt x="13289" y="2766"/>
                      <a:pt x="13461" y="2764"/>
                    </a:cubicBezTo>
                    <a:close/>
                    <a:moveTo>
                      <a:pt x="10292" y="1"/>
                    </a:moveTo>
                    <a:cubicBezTo>
                      <a:pt x="10057" y="1"/>
                      <a:pt x="9845" y="81"/>
                      <a:pt x="9658" y="151"/>
                    </a:cubicBezTo>
                    <a:cubicBezTo>
                      <a:pt x="9545" y="194"/>
                      <a:pt x="9438" y="234"/>
                      <a:pt x="9337" y="253"/>
                    </a:cubicBezTo>
                    <a:cubicBezTo>
                      <a:pt x="9268" y="268"/>
                      <a:pt x="9194" y="277"/>
                      <a:pt x="9124" y="287"/>
                    </a:cubicBezTo>
                    <a:cubicBezTo>
                      <a:pt x="8802" y="328"/>
                      <a:pt x="8361" y="387"/>
                      <a:pt x="8229" y="924"/>
                    </a:cubicBezTo>
                    <a:cubicBezTo>
                      <a:pt x="8216" y="978"/>
                      <a:pt x="8203" y="1029"/>
                      <a:pt x="8191" y="1078"/>
                    </a:cubicBezTo>
                    <a:cubicBezTo>
                      <a:pt x="8097" y="1443"/>
                      <a:pt x="8023" y="1733"/>
                      <a:pt x="8259" y="2119"/>
                    </a:cubicBezTo>
                    <a:lnTo>
                      <a:pt x="8330" y="2237"/>
                    </a:lnTo>
                    <a:cubicBezTo>
                      <a:pt x="8436" y="2412"/>
                      <a:pt x="8530" y="2567"/>
                      <a:pt x="8629" y="2688"/>
                    </a:cubicBezTo>
                    <a:cubicBezTo>
                      <a:pt x="8522" y="2754"/>
                      <a:pt x="8429" y="2841"/>
                      <a:pt x="8358" y="2944"/>
                    </a:cubicBezTo>
                    <a:cubicBezTo>
                      <a:pt x="8247" y="3100"/>
                      <a:pt x="8193" y="3279"/>
                      <a:pt x="8181" y="3481"/>
                    </a:cubicBezTo>
                    <a:cubicBezTo>
                      <a:pt x="8022" y="3450"/>
                      <a:pt x="7849" y="3428"/>
                      <a:pt x="7660" y="3428"/>
                    </a:cubicBezTo>
                    <a:cubicBezTo>
                      <a:pt x="7425" y="3428"/>
                      <a:pt x="7165" y="3461"/>
                      <a:pt x="6877" y="3547"/>
                    </a:cubicBezTo>
                    <a:cubicBezTo>
                      <a:pt x="6709" y="3599"/>
                      <a:pt x="6537" y="3631"/>
                      <a:pt x="6362" y="3641"/>
                    </a:cubicBezTo>
                    <a:cubicBezTo>
                      <a:pt x="6647" y="3325"/>
                      <a:pt x="6890" y="2954"/>
                      <a:pt x="6874" y="2622"/>
                    </a:cubicBezTo>
                    <a:cubicBezTo>
                      <a:pt x="6839" y="1923"/>
                      <a:pt x="5927" y="1236"/>
                      <a:pt x="5035" y="1236"/>
                    </a:cubicBezTo>
                    <a:lnTo>
                      <a:pt x="4929" y="1236"/>
                    </a:lnTo>
                    <a:cubicBezTo>
                      <a:pt x="4372" y="1236"/>
                      <a:pt x="4104" y="1127"/>
                      <a:pt x="3828" y="785"/>
                    </a:cubicBezTo>
                    <a:cubicBezTo>
                      <a:pt x="3635" y="548"/>
                      <a:pt x="3377" y="423"/>
                      <a:pt x="3081" y="423"/>
                    </a:cubicBezTo>
                    <a:cubicBezTo>
                      <a:pt x="2744" y="423"/>
                      <a:pt x="2432" y="586"/>
                      <a:pt x="2204" y="705"/>
                    </a:cubicBezTo>
                    <a:cubicBezTo>
                      <a:pt x="2141" y="739"/>
                      <a:pt x="2081" y="770"/>
                      <a:pt x="2038" y="789"/>
                    </a:cubicBezTo>
                    <a:cubicBezTo>
                      <a:pt x="2024" y="795"/>
                      <a:pt x="625" y="1443"/>
                      <a:pt x="326" y="2257"/>
                    </a:cubicBezTo>
                    <a:cubicBezTo>
                      <a:pt x="108" y="2846"/>
                      <a:pt x="1" y="3982"/>
                      <a:pt x="635" y="4521"/>
                    </a:cubicBezTo>
                    <a:cubicBezTo>
                      <a:pt x="684" y="4561"/>
                      <a:pt x="712" y="4605"/>
                      <a:pt x="754" y="4672"/>
                    </a:cubicBezTo>
                    <a:cubicBezTo>
                      <a:pt x="1055" y="5132"/>
                      <a:pt x="1431" y="5337"/>
                      <a:pt x="2868" y="5337"/>
                    </a:cubicBezTo>
                    <a:cubicBezTo>
                      <a:pt x="3063" y="5337"/>
                      <a:pt x="3281" y="5333"/>
                      <a:pt x="3516" y="5326"/>
                    </a:cubicBezTo>
                    <a:cubicBezTo>
                      <a:pt x="3825" y="5315"/>
                      <a:pt x="4084" y="5273"/>
                      <a:pt x="4303" y="5211"/>
                    </a:cubicBezTo>
                    <a:cubicBezTo>
                      <a:pt x="5183" y="5143"/>
                      <a:pt x="5804" y="4983"/>
                      <a:pt x="6584" y="4983"/>
                    </a:cubicBezTo>
                    <a:cubicBezTo>
                      <a:pt x="6622" y="4983"/>
                      <a:pt x="6659" y="4983"/>
                      <a:pt x="6697" y="4984"/>
                    </a:cubicBezTo>
                    <a:cubicBezTo>
                      <a:pt x="6759" y="4985"/>
                      <a:pt x="6821" y="4986"/>
                      <a:pt x="6883" y="4986"/>
                    </a:cubicBezTo>
                    <a:cubicBezTo>
                      <a:pt x="7467" y="4986"/>
                      <a:pt x="8032" y="4930"/>
                      <a:pt x="8473" y="4828"/>
                    </a:cubicBezTo>
                    <a:lnTo>
                      <a:pt x="8473" y="4828"/>
                    </a:lnTo>
                    <a:cubicBezTo>
                      <a:pt x="8486" y="4879"/>
                      <a:pt x="8464" y="5054"/>
                      <a:pt x="8448" y="5181"/>
                    </a:cubicBezTo>
                    <a:cubicBezTo>
                      <a:pt x="8397" y="5585"/>
                      <a:pt x="8327" y="6137"/>
                      <a:pt x="8616" y="6735"/>
                    </a:cubicBezTo>
                    <a:cubicBezTo>
                      <a:pt x="9087" y="7712"/>
                      <a:pt x="10313" y="8398"/>
                      <a:pt x="11740" y="8483"/>
                    </a:cubicBezTo>
                    <a:cubicBezTo>
                      <a:pt x="11853" y="8490"/>
                      <a:pt x="11965" y="8494"/>
                      <a:pt x="12071" y="8494"/>
                    </a:cubicBezTo>
                    <a:cubicBezTo>
                      <a:pt x="12602" y="8494"/>
                      <a:pt x="12961" y="8409"/>
                      <a:pt x="13249" y="8341"/>
                    </a:cubicBezTo>
                    <a:cubicBezTo>
                      <a:pt x="13458" y="8291"/>
                      <a:pt x="13624" y="8252"/>
                      <a:pt x="13815" y="8252"/>
                    </a:cubicBezTo>
                    <a:cubicBezTo>
                      <a:pt x="13944" y="8252"/>
                      <a:pt x="14073" y="8267"/>
                      <a:pt x="14198" y="8296"/>
                    </a:cubicBezTo>
                    <a:cubicBezTo>
                      <a:pt x="14353" y="8329"/>
                      <a:pt x="14512" y="8346"/>
                      <a:pt x="14670" y="8346"/>
                    </a:cubicBezTo>
                    <a:cubicBezTo>
                      <a:pt x="14803" y="8345"/>
                      <a:pt x="14937" y="8334"/>
                      <a:pt x="15069" y="8313"/>
                    </a:cubicBezTo>
                    <a:cubicBezTo>
                      <a:pt x="17516" y="8213"/>
                      <a:pt x="19548" y="8319"/>
                      <a:pt x="20292" y="8070"/>
                    </a:cubicBezTo>
                    <a:cubicBezTo>
                      <a:pt x="21036" y="7820"/>
                      <a:pt x="22368" y="7046"/>
                      <a:pt x="21324" y="6751"/>
                    </a:cubicBezTo>
                    <a:cubicBezTo>
                      <a:pt x="20504" y="6520"/>
                      <a:pt x="20459" y="6217"/>
                      <a:pt x="19994" y="6217"/>
                    </a:cubicBezTo>
                    <a:cubicBezTo>
                      <a:pt x="19866" y="6217"/>
                      <a:pt x="19707" y="6240"/>
                      <a:pt x="19491" y="6293"/>
                    </a:cubicBezTo>
                    <a:cubicBezTo>
                      <a:pt x="18758" y="6474"/>
                      <a:pt x="18838" y="6801"/>
                      <a:pt x="18539" y="6801"/>
                    </a:cubicBezTo>
                    <a:cubicBezTo>
                      <a:pt x="18430" y="6801"/>
                      <a:pt x="18271" y="6758"/>
                      <a:pt x="18003" y="6648"/>
                    </a:cubicBezTo>
                    <a:cubicBezTo>
                      <a:pt x="17092" y="6274"/>
                      <a:pt x="16573" y="6048"/>
                      <a:pt x="16486" y="6010"/>
                    </a:cubicBezTo>
                    <a:cubicBezTo>
                      <a:pt x="16513" y="5673"/>
                      <a:pt x="16637" y="5259"/>
                      <a:pt x="16731" y="4948"/>
                    </a:cubicBezTo>
                    <a:cubicBezTo>
                      <a:pt x="16837" y="4598"/>
                      <a:pt x="16929" y="4295"/>
                      <a:pt x="16929" y="4049"/>
                    </a:cubicBezTo>
                    <a:cubicBezTo>
                      <a:pt x="16929" y="3882"/>
                      <a:pt x="16874" y="3684"/>
                      <a:pt x="16742" y="3486"/>
                    </a:cubicBezTo>
                    <a:cubicBezTo>
                      <a:pt x="16709" y="3393"/>
                      <a:pt x="16646" y="3320"/>
                      <a:pt x="16563" y="3265"/>
                    </a:cubicBezTo>
                    <a:cubicBezTo>
                      <a:pt x="16105" y="2797"/>
                      <a:pt x="15154" y="2370"/>
                      <a:pt x="13380" y="2357"/>
                    </a:cubicBezTo>
                    <a:cubicBezTo>
                      <a:pt x="13461" y="2300"/>
                      <a:pt x="13506" y="2238"/>
                      <a:pt x="13493" y="2179"/>
                    </a:cubicBezTo>
                    <a:cubicBezTo>
                      <a:pt x="13455" y="2006"/>
                      <a:pt x="13045" y="1926"/>
                      <a:pt x="12663" y="1926"/>
                    </a:cubicBezTo>
                    <a:cubicBezTo>
                      <a:pt x="12621" y="1926"/>
                      <a:pt x="12580" y="1927"/>
                      <a:pt x="12540" y="1929"/>
                    </a:cubicBezTo>
                    <a:cubicBezTo>
                      <a:pt x="12506" y="1931"/>
                      <a:pt x="12471" y="1931"/>
                      <a:pt x="12434" y="1931"/>
                    </a:cubicBezTo>
                    <a:cubicBezTo>
                      <a:pt x="12178" y="1931"/>
                      <a:pt x="11850" y="1898"/>
                      <a:pt x="11610" y="1898"/>
                    </a:cubicBezTo>
                    <a:cubicBezTo>
                      <a:pt x="11599" y="1898"/>
                      <a:pt x="11589" y="1898"/>
                      <a:pt x="11579" y="1898"/>
                    </a:cubicBezTo>
                    <a:cubicBezTo>
                      <a:pt x="11582" y="1886"/>
                      <a:pt x="11583" y="1875"/>
                      <a:pt x="11586" y="1863"/>
                    </a:cubicBezTo>
                    <a:cubicBezTo>
                      <a:pt x="11621" y="1740"/>
                      <a:pt x="11655" y="1646"/>
                      <a:pt x="11686" y="1562"/>
                    </a:cubicBezTo>
                    <a:cubicBezTo>
                      <a:pt x="11765" y="1354"/>
                      <a:pt x="11861" y="1096"/>
                      <a:pt x="11558" y="874"/>
                    </a:cubicBezTo>
                    <a:cubicBezTo>
                      <a:pt x="11486" y="825"/>
                      <a:pt x="11413" y="778"/>
                      <a:pt x="11338" y="736"/>
                    </a:cubicBezTo>
                    <a:cubicBezTo>
                      <a:pt x="11189" y="651"/>
                      <a:pt x="11096" y="594"/>
                      <a:pt x="11070" y="516"/>
                    </a:cubicBezTo>
                    <a:cubicBezTo>
                      <a:pt x="11053" y="469"/>
                      <a:pt x="11044" y="435"/>
                      <a:pt x="11035" y="409"/>
                    </a:cubicBezTo>
                    <a:cubicBezTo>
                      <a:pt x="10996" y="273"/>
                      <a:pt x="10956" y="207"/>
                      <a:pt x="10810" y="140"/>
                    </a:cubicBezTo>
                    <a:cubicBezTo>
                      <a:pt x="10795" y="133"/>
                      <a:pt x="10776" y="125"/>
                      <a:pt x="10751" y="112"/>
                    </a:cubicBezTo>
                    <a:cubicBezTo>
                      <a:pt x="10608" y="39"/>
                      <a:pt x="10451" y="1"/>
                      <a:pt x="10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9"/>
              <p:cNvSpPr/>
              <p:nvPr/>
            </p:nvSpPr>
            <p:spPr>
              <a:xfrm>
                <a:off x="1045518" y="4346973"/>
                <a:ext cx="322784" cy="143421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2945" extrusionOk="0">
                    <a:moveTo>
                      <a:pt x="2716" y="237"/>
                    </a:moveTo>
                    <a:cubicBezTo>
                      <a:pt x="2745" y="237"/>
                      <a:pt x="2775" y="238"/>
                      <a:pt x="2805" y="239"/>
                    </a:cubicBezTo>
                    <a:cubicBezTo>
                      <a:pt x="2901" y="240"/>
                      <a:pt x="2996" y="248"/>
                      <a:pt x="3092" y="261"/>
                    </a:cubicBezTo>
                    <a:cubicBezTo>
                      <a:pt x="3194" y="275"/>
                      <a:pt x="3295" y="295"/>
                      <a:pt x="3395" y="324"/>
                    </a:cubicBezTo>
                    <a:cubicBezTo>
                      <a:pt x="3500" y="354"/>
                      <a:pt x="3601" y="395"/>
                      <a:pt x="3696" y="448"/>
                    </a:cubicBezTo>
                    <a:cubicBezTo>
                      <a:pt x="3791" y="503"/>
                      <a:pt x="3885" y="575"/>
                      <a:pt x="3946" y="681"/>
                    </a:cubicBezTo>
                    <a:cubicBezTo>
                      <a:pt x="3981" y="736"/>
                      <a:pt x="3996" y="800"/>
                      <a:pt x="3991" y="863"/>
                    </a:cubicBezTo>
                    <a:cubicBezTo>
                      <a:pt x="3985" y="916"/>
                      <a:pt x="3975" y="969"/>
                      <a:pt x="3959" y="1021"/>
                    </a:cubicBezTo>
                    <a:cubicBezTo>
                      <a:pt x="3903" y="1213"/>
                      <a:pt x="3832" y="1378"/>
                      <a:pt x="3796" y="1528"/>
                    </a:cubicBezTo>
                    <a:cubicBezTo>
                      <a:pt x="3776" y="1603"/>
                      <a:pt x="3762" y="1671"/>
                      <a:pt x="3751" y="1733"/>
                    </a:cubicBezTo>
                    <a:cubicBezTo>
                      <a:pt x="3744" y="1786"/>
                      <a:pt x="3741" y="1840"/>
                      <a:pt x="3744" y="1894"/>
                    </a:cubicBezTo>
                    <a:cubicBezTo>
                      <a:pt x="3750" y="1938"/>
                      <a:pt x="3752" y="1973"/>
                      <a:pt x="3762" y="1996"/>
                    </a:cubicBezTo>
                    <a:lnTo>
                      <a:pt x="3772" y="2032"/>
                    </a:lnTo>
                    <a:cubicBezTo>
                      <a:pt x="3747" y="1990"/>
                      <a:pt x="3730" y="1945"/>
                      <a:pt x="3716" y="1897"/>
                    </a:cubicBezTo>
                    <a:cubicBezTo>
                      <a:pt x="3706" y="1842"/>
                      <a:pt x="3701" y="1785"/>
                      <a:pt x="3700" y="1729"/>
                    </a:cubicBezTo>
                    <a:cubicBezTo>
                      <a:pt x="3701" y="1657"/>
                      <a:pt x="3707" y="1584"/>
                      <a:pt x="3720" y="1512"/>
                    </a:cubicBezTo>
                    <a:cubicBezTo>
                      <a:pt x="3747" y="1356"/>
                      <a:pt x="3797" y="1176"/>
                      <a:pt x="3843" y="990"/>
                    </a:cubicBezTo>
                    <a:cubicBezTo>
                      <a:pt x="3855" y="946"/>
                      <a:pt x="3862" y="901"/>
                      <a:pt x="3864" y="855"/>
                    </a:cubicBezTo>
                    <a:cubicBezTo>
                      <a:pt x="3865" y="816"/>
                      <a:pt x="3855" y="780"/>
                      <a:pt x="3833" y="747"/>
                    </a:cubicBezTo>
                    <a:cubicBezTo>
                      <a:pt x="3790" y="675"/>
                      <a:pt x="3713" y="613"/>
                      <a:pt x="3628" y="567"/>
                    </a:cubicBezTo>
                    <a:cubicBezTo>
                      <a:pt x="3543" y="518"/>
                      <a:pt x="3452" y="478"/>
                      <a:pt x="3357" y="451"/>
                    </a:cubicBezTo>
                    <a:cubicBezTo>
                      <a:pt x="3295" y="432"/>
                      <a:pt x="3233" y="419"/>
                      <a:pt x="3171" y="405"/>
                    </a:cubicBezTo>
                    <a:cubicBezTo>
                      <a:pt x="2926" y="423"/>
                      <a:pt x="2656" y="482"/>
                      <a:pt x="2711" y="658"/>
                    </a:cubicBezTo>
                    <a:cubicBezTo>
                      <a:pt x="2805" y="963"/>
                      <a:pt x="2663" y="1027"/>
                      <a:pt x="2542" y="1483"/>
                    </a:cubicBezTo>
                    <a:lnTo>
                      <a:pt x="1918" y="1093"/>
                    </a:lnTo>
                    <a:lnTo>
                      <a:pt x="1918" y="1093"/>
                    </a:lnTo>
                    <a:lnTo>
                      <a:pt x="2448" y="1826"/>
                    </a:lnTo>
                    <a:cubicBezTo>
                      <a:pt x="2387" y="2032"/>
                      <a:pt x="2311" y="2249"/>
                      <a:pt x="2222" y="2417"/>
                    </a:cubicBezTo>
                    <a:cubicBezTo>
                      <a:pt x="2198" y="2423"/>
                      <a:pt x="2173" y="2427"/>
                      <a:pt x="2149" y="2428"/>
                    </a:cubicBezTo>
                    <a:cubicBezTo>
                      <a:pt x="2130" y="2430"/>
                      <a:pt x="2111" y="2431"/>
                      <a:pt x="2092" y="2431"/>
                    </a:cubicBezTo>
                    <a:cubicBezTo>
                      <a:pt x="2076" y="2431"/>
                      <a:pt x="2060" y="2430"/>
                      <a:pt x="2044" y="2429"/>
                    </a:cubicBezTo>
                    <a:cubicBezTo>
                      <a:pt x="2012" y="2429"/>
                      <a:pt x="1980" y="2428"/>
                      <a:pt x="1949" y="2424"/>
                    </a:cubicBezTo>
                    <a:cubicBezTo>
                      <a:pt x="1920" y="2423"/>
                      <a:pt x="1895" y="2423"/>
                      <a:pt x="1878" y="2423"/>
                    </a:cubicBezTo>
                    <a:cubicBezTo>
                      <a:pt x="1860" y="2423"/>
                      <a:pt x="1850" y="2423"/>
                      <a:pt x="1850" y="2423"/>
                    </a:cubicBezTo>
                    <a:cubicBezTo>
                      <a:pt x="1878" y="2442"/>
                      <a:pt x="1907" y="2458"/>
                      <a:pt x="1937" y="2472"/>
                    </a:cubicBezTo>
                    <a:cubicBezTo>
                      <a:pt x="1944" y="2474"/>
                      <a:pt x="1955" y="2477"/>
                      <a:pt x="1963" y="2480"/>
                    </a:cubicBezTo>
                    <a:cubicBezTo>
                      <a:pt x="1808" y="2474"/>
                      <a:pt x="1652" y="2455"/>
                      <a:pt x="1498" y="2426"/>
                    </a:cubicBezTo>
                    <a:cubicBezTo>
                      <a:pt x="1408" y="2408"/>
                      <a:pt x="1318" y="2383"/>
                      <a:pt x="1232" y="2351"/>
                    </a:cubicBezTo>
                    <a:cubicBezTo>
                      <a:pt x="1192" y="2336"/>
                      <a:pt x="1153" y="2320"/>
                      <a:pt x="1115" y="2302"/>
                    </a:cubicBezTo>
                    <a:cubicBezTo>
                      <a:pt x="1077" y="2285"/>
                      <a:pt x="1046" y="2262"/>
                      <a:pt x="1015" y="2245"/>
                    </a:cubicBezTo>
                    <a:cubicBezTo>
                      <a:pt x="988" y="2228"/>
                      <a:pt x="961" y="2208"/>
                      <a:pt x="936" y="2186"/>
                    </a:cubicBezTo>
                    <a:cubicBezTo>
                      <a:pt x="916" y="2172"/>
                      <a:pt x="898" y="2154"/>
                      <a:pt x="883" y="2134"/>
                    </a:cubicBezTo>
                    <a:lnTo>
                      <a:pt x="838" y="2083"/>
                    </a:lnTo>
                    <a:lnTo>
                      <a:pt x="838" y="2083"/>
                    </a:lnTo>
                    <a:cubicBezTo>
                      <a:pt x="838" y="2083"/>
                      <a:pt x="848" y="2105"/>
                      <a:pt x="867" y="2143"/>
                    </a:cubicBezTo>
                    <a:cubicBezTo>
                      <a:pt x="878" y="2168"/>
                      <a:pt x="891" y="2191"/>
                      <a:pt x="908" y="2212"/>
                    </a:cubicBezTo>
                    <a:cubicBezTo>
                      <a:pt x="928" y="2241"/>
                      <a:pt x="949" y="2268"/>
                      <a:pt x="972" y="2293"/>
                    </a:cubicBezTo>
                    <a:cubicBezTo>
                      <a:pt x="1001" y="2324"/>
                      <a:pt x="1029" y="2353"/>
                      <a:pt x="1060" y="2380"/>
                    </a:cubicBezTo>
                    <a:cubicBezTo>
                      <a:pt x="1096" y="2411"/>
                      <a:pt x="1132" y="2440"/>
                      <a:pt x="1170" y="2466"/>
                    </a:cubicBezTo>
                    <a:cubicBezTo>
                      <a:pt x="1242" y="2516"/>
                      <a:pt x="1318" y="2562"/>
                      <a:pt x="1397" y="2602"/>
                    </a:cubicBezTo>
                    <a:cubicBezTo>
                      <a:pt x="971" y="2493"/>
                      <a:pt x="654" y="2257"/>
                      <a:pt x="521" y="1980"/>
                    </a:cubicBezTo>
                    <a:cubicBezTo>
                      <a:pt x="435" y="1803"/>
                      <a:pt x="437" y="1632"/>
                      <a:pt x="452" y="1484"/>
                    </a:cubicBezTo>
                    <a:lnTo>
                      <a:pt x="452" y="1484"/>
                    </a:lnTo>
                    <a:cubicBezTo>
                      <a:pt x="457" y="1495"/>
                      <a:pt x="462" y="1507"/>
                      <a:pt x="466" y="1517"/>
                    </a:cubicBezTo>
                    <a:lnTo>
                      <a:pt x="519" y="1603"/>
                    </a:lnTo>
                    <a:cubicBezTo>
                      <a:pt x="540" y="1628"/>
                      <a:pt x="559" y="1652"/>
                      <a:pt x="576" y="1671"/>
                    </a:cubicBezTo>
                    <a:cubicBezTo>
                      <a:pt x="596" y="1692"/>
                      <a:pt x="619" y="1711"/>
                      <a:pt x="642" y="1729"/>
                    </a:cubicBezTo>
                    <a:cubicBezTo>
                      <a:pt x="642" y="1729"/>
                      <a:pt x="633" y="1694"/>
                      <a:pt x="616" y="1646"/>
                    </a:cubicBezTo>
                    <a:lnTo>
                      <a:pt x="586" y="1573"/>
                    </a:lnTo>
                    <a:lnTo>
                      <a:pt x="586" y="1573"/>
                    </a:lnTo>
                    <a:cubicBezTo>
                      <a:pt x="610" y="1594"/>
                      <a:pt x="635" y="1614"/>
                      <a:pt x="661" y="1632"/>
                    </a:cubicBezTo>
                    <a:cubicBezTo>
                      <a:pt x="696" y="1657"/>
                      <a:pt x="734" y="1677"/>
                      <a:pt x="775" y="1692"/>
                    </a:cubicBezTo>
                    <a:cubicBezTo>
                      <a:pt x="804" y="1704"/>
                      <a:pt x="821" y="1709"/>
                      <a:pt x="821" y="1709"/>
                    </a:cubicBezTo>
                    <a:cubicBezTo>
                      <a:pt x="821" y="1709"/>
                      <a:pt x="811" y="1692"/>
                      <a:pt x="794" y="1669"/>
                    </a:cubicBezTo>
                    <a:cubicBezTo>
                      <a:pt x="776" y="1644"/>
                      <a:pt x="751" y="1609"/>
                      <a:pt x="723" y="1569"/>
                    </a:cubicBezTo>
                    <a:cubicBezTo>
                      <a:pt x="696" y="1527"/>
                      <a:pt x="665" y="1481"/>
                      <a:pt x="635" y="1429"/>
                    </a:cubicBezTo>
                    <a:cubicBezTo>
                      <a:pt x="606" y="1377"/>
                      <a:pt x="573" y="1322"/>
                      <a:pt x="546" y="1265"/>
                    </a:cubicBezTo>
                    <a:cubicBezTo>
                      <a:pt x="500" y="1177"/>
                      <a:pt x="459" y="1085"/>
                      <a:pt x="425" y="1006"/>
                    </a:cubicBezTo>
                    <a:cubicBezTo>
                      <a:pt x="131" y="95"/>
                      <a:pt x="647" y="400"/>
                      <a:pt x="2029" y="295"/>
                    </a:cubicBezTo>
                    <a:lnTo>
                      <a:pt x="2171" y="274"/>
                    </a:lnTo>
                    <a:cubicBezTo>
                      <a:pt x="2261" y="261"/>
                      <a:pt x="2392" y="245"/>
                      <a:pt x="2550" y="239"/>
                    </a:cubicBezTo>
                    <a:cubicBezTo>
                      <a:pt x="2603" y="239"/>
                      <a:pt x="2658" y="237"/>
                      <a:pt x="2716" y="237"/>
                    </a:cubicBezTo>
                    <a:close/>
                    <a:moveTo>
                      <a:pt x="2479" y="0"/>
                    </a:moveTo>
                    <a:cubicBezTo>
                      <a:pt x="2330" y="0"/>
                      <a:pt x="2171" y="6"/>
                      <a:pt x="2007" y="19"/>
                    </a:cubicBezTo>
                    <a:cubicBezTo>
                      <a:pt x="1668" y="44"/>
                      <a:pt x="1378" y="45"/>
                      <a:pt x="1145" y="45"/>
                    </a:cubicBezTo>
                    <a:cubicBezTo>
                      <a:pt x="658" y="45"/>
                      <a:pt x="335" y="45"/>
                      <a:pt x="158" y="298"/>
                    </a:cubicBezTo>
                    <a:cubicBezTo>
                      <a:pt x="1" y="521"/>
                      <a:pt x="58" y="814"/>
                      <a:pt x="200" y="1215"/>
                    </a:cubicBezTo>
                    <a:cubicBezTo>
                      <a:pt x="200" y="1262"/>
                      <a:pt x="195" y="1307"/>
                      <a:pt x="188" y="1353"/>
                    </a:cubicBezTo>
                    <a:cubicBezTo>
                      <a:pt x="165" y="1535"/>
                      <a:pt x="131" y="1810"/>
                      <a:pt x="271" y="2102"/>
                    </a:cubicBezTo>
                    <a:cubicBezTo>
                      <a:pt x="497" y="2571"/>
                      <a:pt x="1080" y="2899"/>
                      <a:pt x="1758" y="2940"/>
                    </a:cubicBezTo>
                    <a:cubicBezTo>
                      <a:pt x="1813" y="2942"/>
                      <a:pt x="1865" y="2944"/>
                      <a:pt x="1913" y="2944"/>
                    </a:cubicBezTo>
                    <a:cubicBezTo>
                      <a:pt x="2165" y="2944"/>
                      <a:pt x="2334" y="2904"/>
                      <a:pt x="2468" y="2872"/>
                    </a:cubicBezTo>
                    <a:cubicBezTo>
                      <a:pt x="2563" y="2850"/>
                      <a:pt x="2632" y="2834"/>
                      <a:pt x="2712" y="2834"/>
                    </a:cubicBezTo>
                    <a:cubicBezTo>
                      <a:pt x="2767" y="2834"/>
                      <a:pt x="2820" y="2841"/>
                      <a:pt x="2873" y="2853"/>
                    </a:cubicBezTo>
                    <a:cubicBezTo>
                      <a:pt x="2949" y="2869"/>
                      <a:pt x="3026" y="2877"/>
                      <a:pt x="3104" y="2877"/>
                    </a:cubicBezTo>
                    <a:cubicBezTo>
                      <a:pt x="3261" y="2875"/>
                      <a:pt x="3415" y="2844"/>
                      <a:pt x="3559" y="2786"/>
                    </a:cubicBezTo>
                    <a:cubicBezTo>
                      <a:pt x="4557" y="2756"/>
                      <a:pt x="5365" y="2788"/>
                      <a:pt x="5678" y="2684"/>
                    </a:cubicBezTo>
                    <a:cubicBezTo>
                      <a:pt x="6018" y="2570"/>
                      <a:pt x="6627" y="2214"/>
                      <a:pt x="6149" y="2078"/>
                    </a:cubicBezTo>
                    <a:cubicBezTo>
                      <a:pt x="5773" y="1972"/>
                      <a:pt x="5754" y="1834"/>
                      <a:pt x="5540" y="1834"/>
                    </a:cubicBezTo>
                    <a:cubicBezTo>
                      <a:pt x="5482" y="1834"/>
                      <a:pt x="5409" y="1844"/>
                      <a:pt x="5310" y="1869"/>
                    </a:cubicBezTo>
                    <a:cubicBezTo>
                      <a:pt x="4974" y="1951"/>
                      <a:pt x="5011" y="2102"/>
                      <a:pt x="4874" y="2102"/>
                    </a:cubicBezTo>
                    <a:cubicBezTo>
                      <a:pt x="4824" y="2102"/>
                      <a:pt x="4751" y="2082"/>
                      <a:pt x="4629" y="2032"/>
                    </a:cubicBezTo>
                    <a:cubicBezTo>
                      <a:pt x="4312" y="1901"/>
                      <a:pt x="4101" y="1811"/>
                      <a:pt x="4000" y="1767"/>
                    </a:cubicBezTo>
                    <a:cubicBezTo>
                      <a:pt x="4007" y="1619"/>
                      <a:pt x="4069" y="1412"/>
                      <a:pt x="4112" y="1272"/>
                    </a:cubicBezTo>
                    <a:cubicBezTo>
                      <a:pt x="4162" y="1107"/>
                      <a:pt x="4204" y="964"/>
                      <a:pt x="4204" y="841"/>
                    </a:cubicBezTo>
                    <a:cubicBezTo>
                      <a:pt x="4204" y="453"/>
                      <a:pt x="3752" y="0"/>
                      <a:pt x="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9"/>
              <p:cNvSpPr/>
              <p:nvPr/>
            </p:nvSpPr>
            <p:spPr>
              <a:xfrm>
                <a:off x="451014" y="4373271"/>
                <a:ext cx="1234642" cy="538427"/>
              </a:xfrm>
              <a:custGeom>
                <a:avLst/>
                <a:gdLst/>
                <a:ahLst/>
                <a:cxnLst/>
                <a:rect l="l" t="t" r="r" b="b"/>
                <a:pathLst>
                  <a:path w="25352" h="11056" extrusionOk="0">
                    <a:moveTo>
                      <a:pt x="6779" y="159"/>
                    </a:moveTo>
                    <a:cubicBezTo>
                      <a:pt x="6793" y="159"/>
                      <a:pt x="6807" y="159"/>
                      <a:pt x="6822" y="160"/>
                    </a:cubicBezTo>
                    <a:cubicBezTo>
                      <a:pt x="6885" y="163"/>
                      <a:pt x="6948" y="174"/>
                      <a:pt x="7008" y="194"/>
                    </a:cubicBezTo>
                    <a:cubicBezTo>
                      <a:pt x="7068" y="212"/>
                      <a:pt x="7126" y="242"/>
                      <a:pt x="7182" y="267"/>
                    </a:cubicBezTo>
                    <a:cubicBezTo>
                      <a:pt x="7198" y="274"/>
                      <a:pt x="7212" y="280"/>
                      <a:pt x="7230" y="290"/>
                    </a:cubicBezTo>
                    <a:cubicBezTo>
                      <a:pt x="7251" y="303"/>
                      <a:pt x="7268" y="321"/>
                      <a:pt x="7279" y="344"/>
                    </a:cubicBezTo>
                    <a:cubicBezTo>
                      <a:pt x="7294" y="382"/>
                      <a:pt x="7300" y="410"/>
                      <a:pt x="7311" y="442"/>
                    </a:cubicBezTo>
                    <a:cubicBezTo>
                      <a:pt x="7331" y="504"/>
                      <a:pt x="7349" y="563"/>
                      <a:pt x="7383" y="611"/>
                    </a:cubicBezTo>
                    <a:cubicBezTo>
                      <a:pt x="7452" y="710"/>
                      <a:pt x="7568" y="776"/>
                      <a:pt x="7684" y="842"/>
                    </a:cubicBezTo>
                    <a:cubicBezTo>
                      <a:pt x="7743" y="876"/>
                      <a:pt x="7802" y="910"/>
                      <a:pt x="7860" y="950"/>
                    </a:cubicBezTo>
                    <a:cubicBezTo>
                      <a:pt x="7914" y="988"/>
                      <a:pt x="7983" y="1035"/>
                      <a:pt x="8012" y="1119"/>
                    </a:cubicBezTo>
                    <a:cubicBezTo>
                      <a:pt x="8037" y="1206"/>
                      <a:pt x="8006" y="1277"/>
                      <a:pt x="7985" y="1339"/>
                    </a:cubicBezTo>
                    <a:cubicBezTo>
                      <a:pt x="7963" y="1401"/>
                      <a:pt x="7940" y="1461"/>
                      <a:pt x="7918" y="1521"/>
                    </a:cubicBezTo>
                    <a:cubicBezTo>
                      <a:pt x="7877" y="1639"/>
                      <a:pt x="7833" y="1755"/>
                      <a:pt x="7816" y="1863"/>
                    </a:cubicBezTo>
                    <a:cubicBezTo>
                      <a:pt x="7799" y="1972"/>
                      <a:pt x="7805" y="2082"/>
                      <a:pt x="7808" y="2184"/>
                    </a:cubicBezTo>
                    <a:cubicBezTo>
                      <a:pt x="7812" y="2288"/>
                      <a:pt x="7802" y="2392"/>
                      <a:pt x="7746" y="2463"/>
                    </a:cubicBezTo>
                    <a:cubicBezTo>
                      <a:pt x="7708" y="2514"/>
                      <a:pt x="7659" y="2554"/>
                      <a:pt x="7603" y="2583"/>
                    </a:cubicBezTo>
                    <a:lnTo>
                      <a:pt x="7582" y="2572"/>
                    </a:lnTo>
                    <a:cubicBezTo>
                      <a:pt x="7627" y="2542"/>
                      <a:pt x="7681" y="2504"/>
                      <a:pt x="7716" y="2444"/>
                    </a:cubicBezTo>
                    <a:cubicBezTo>
                      <a:pt x="7761" y="2377"/>
                      <a:pt x="7761" y="2287"/>
                      <a:pt x="7755" y="2188"/>
                    </a:cubicBezTo>
                    <a:cubicBezTo>
                      <a:pt x="7747" y="2088"/>
                      <a:pt x="7733" y="1975"/>
                      <a:pt x="7746" y="1855"/>
                    </a:cubicBezTo>
                    <a:cubicBezTo>
                      <a:pt x="7761" y="1734"/>
                      <a:pt x="7797" y="1614"/>
                      <a:pt x="7839" y="1493"/>
                    </a:cubicBezTo>
                    <a:lnTo>
                      <a:pt x="7905" y="1311"/>
                    </a:lnTo>
                    <a:cubicBezTo>
                      <a:pt x="7924" y="1251"/>
                      <a:pt x="7943" y="1189"/>
                      <a:pt x="7927" y="1145"/>
                    </a:cubicBezTo>
                    <a:cubicBezTo>
                      <a:pt x="7912" y="1102"/>
                      <a:pt x="7863" y="1063"/>
                      <a:pt x="7808" y="1026"/>
                    </a:cubicBezTo>
                    <a:cubicBezTo>
                      <a:pt x="7755" y="992"/>
                      <a:pt x="7695" y="958"/>
                      <a:pt x="7637" y="925"/>
                    </a:cubicBezTo>
                    <a:cubicBezTo>
                      <a:pt x="7521" y="857"/>
                      <a:pt x="7393" y="785"/>
                      <a:pt x="7309" y="661"/>
                    </a:cubicBezTo>
                    <a:cubicBezTo>
                      <a:pt x="7267" y="599"/>
                      <a:pt x="7246" y="528"/>
                      <a:pt x="7229" y="467"/>
                    </a:cubicBezTo>
                    <a:cubicBezTo>
                      <a:pt x="7219" y="437"/>
                      <a:pt x="7209" y="401"/>
                      <a:pt x="7201" y="380"/>
                    </a:cubicBezTo>
                    <a:cubicBezTo>
                      <a:pt x="7151" y="499"/>
                      <a:pt x="7120" y="704"/>
                      <a:pt x="7120" y="704"/>
                    </a:cubicBezTo>
                    <a:cubicBezTo>
                      <a:pt x="7120" y="704"/>
                      <a:pt x="6979" y="757"/>
                      <a:pt x="6850" y="793"/>
                    </a:cubicBezTo>
                    <a:cubicBezTo>
                      <a:pt x="6720" y="829"/>
                      <a:pt x="6802" y="877"/>
                      <a:pt x="6748" y="1044"/>
                    </a:cubicBezTo>
                    <a:cubicBezTo>
                      <a:pt x="6692" y="1211"/>
                      <a:pt x="6368" y="1531"/>
                      <a:pt x="6334" y="1874"/>
                    </a:cubicBezTo>
                    <a:cubicBezTo>
                      <a:pt x="6324" y="1966"/>
                      <a:pt x="6323" y="2022"/>
                      <a:pt x="6332" y="2063"/>
                    </a:cubicBezTo>
                    <a:lnTo>
                      <a:pt x="5694" y="1816"/>
                    </a:lnTo>
                    <a:lnTo>
                      <a:pt x="5694" y="1816"/>
                    </a:lnTo>
                    <a:lnTo>
                      <a:pt x="6392" y="2310"/>
                    </a:lnTo>
                    <a:lnTo>
                      <a:pt x="6353" y="2310"/>
                    </a:lnTo>
                    <a:cubicBezTo>
                      <a:pt x="5600" y="2310"/>
                      <a:pt x="5239" y="2162"/>
                      <a:pt x="4861" y="1696"/>
                    </a:cubicBezTo>
                    <a:cubicBezTo>
                      <a:pt x="4853" y="1687"/>
                      <a:pt x="4845" y="1678"/>
                      <a:pt x="4836" y="1669"/>
                    </a:cubicBezTo>
                    <a:cubicBezTo>
                      <a:pt x="4791" y="1456"/>
                      <a:pt x="4860" y="1255"/>
                      <a:pt x="4941" y="923"/>
                    </a:cubicBezTo>
                    <a:lnTo>
                      <a:pt x="4942" y="923"/>
                    </a:lnTo>
                    <a:cubicBezTo>
                      <a:pt x="4942" y="920"/>
                      <a:pt x="4944" y="919"/>
                      <a:pt x="4944" y="918"/>
                    </a:cubicBezTo>
                    <a:cubicBezTo>
                      <a:pt x="4949" y="956"/>
                      <a:pt x="4959" y="993"/>
                      <a:pt x="4970" y="1030"/>
                    </a:cubicBezTo>
                    <a:cubicBezTo>
                      <a:pt x="4996" y="1081"/>
                      <a:pt x="5026" y="1130"/>
                      <a:pt x="5061" y="1175"/>
                    </a:cubicBezTo>
                    <a:cubicBezTo>
                      <a:pt x="5096" y="1210"/>
                      <a:pt x="5135" y="1242"/>
                      <a:pt x="5177" y="1269"/>
                    </a:cubicBezTo>
                    <a:cubicBezTo>
                      <a:pt x="5209" y="1283"/>
                      <a:pt x="5241" y="1296"/>
                      <a:pt x="5276" y="1306"/>
                    </a:cubicBezTo>
                    <a:lnTo>
                      <a:pt x="5315" y="1312"/>
                    </a:lnTo>
                    <a:lnTo>
                      <a:pt x="5297" y="1276"/>
                    </a:lnTo>
                    <a:cubicBezTo>
                      <a:pt x="5280" y="1249"/>
                      <a:pt x="5265" y="1220"/>
                      <a:pt x="5253" y="1192"/>
                    </a:cubicBezTo>
                    <a:cubicBezTo>
                      <a:pt x="5232" y="1156"/>
                      <a:pt x="5212" y="1119"/>
                      <a:pt x="5199" y="1081"/>
                    </a:cubicBezTo>
                    <a:cubicBezTo>
                      <a:pt x="5178" y="1042"/>
                      <a:pt x="5161" y="1001"/>
                      <a:pt x="5148" y="958"/>
                    </a:cubicBezTo>
                    <a:cubicBezTo>
                      <a:pt x="5128" y="918"/>
                      <a:pt x="5111" y="877"/>
                      <a:pt x="5098" y="835"/>
                    </a:cubicBezTo>
                    <a:cubicBezTo>
                      <a:pt x="5082" y="797"/>
                      <a:pt x="5070" y="757"/>
                      <a:pt x="5060" y="717"/>
                    </a:cubicBezTo>
                    <a:cubicBezTo>
                      <a:pt x="5057" y="708"/>
                      <a:pt x="5054" y="700"/>
                      <a:pt x="5052" y="692"/>
                    </a:cubicBezTo>
                    <a:cubicBezTo>
                      <a:pt x="5224" y="484"/>
                      <a:pt x="5534" y="501"/>
                      <a:pt x="5852" y="440"/>
                    </a:cubicBezTo>
                    <a:cubicBezTo>
                      <a:pt x="5911" y="424"/>
                      <a:pt x="5971" y="405"/>
                      <a:pt x="6028" y="382"/>
                    </a:cubicBezTo>
                    <a:cubicBezTo>
                      <a:pt x="6140" y="343"/>
                      <a:pt x="6290" y="263"/>
                      <a:pt x="6487" y="204"/>
                    </a:cubicBezTo>
                    <a:cubicBezTo>
                      <a:pt x="6582" y="174"/>
                      <a:pt x="6680" y="159"/>
                      <a:pt x="6779" y="159"/>
                    </a:cubicBezTo>
                    <a:close/>
                    <a:moveTo>
                      <a:pt x="3962" y="1676"/>
                    </a:moveTo>
                    <a:cubicBezTo>
                      <a:pt x="4010" y="1676"/>
                      <a:pt x="4060" y="1680"/>
                      <a:pt x="4112" y="1690"/>
                    </a:cubicBezTo>
                    <a:cubicBezTo>
                      <a:pt x="4223" y="1711"/>
                      <a:pt x="4332" y="1766"/>
                      <a:pt x="4428" y="1841"/>
                    </a:cubicBezTo>
                    <a:cubicBezTo>
                      <a:pt x="4522" y="1924"/>
                      <a:pt x="4595" y="2015"/>
                      <a:pt x="4676" y="2097"/>
                    </a:cubicBezTo>
                    <a:cubicBezTo>
                      <a:pt x="4842" y="2271"/>
                      <a:pt x="5040" y="2412"/>
                      <a:pt x="5259" y="2512"/>
                    </a:cubicBezTo>
                    <a:cubicBezTo>
                      <a:pt x="5486" y="2613"/>
                      <a:pt x="5744" y="2659"/>
                      <a:pt x="6010" y="2679"/>
                    </a:cubicBezTo>
                    <a:cubicBezTo>
                      <a:pt x="6094" y="2688"/>
                      <a:pt x="6177" y="2689"/>
                      <a:pt x="6262" y="2689"/>
                    </a:cubicBezTo>
                    <a:cubicBezTo>
                      <a:pt x="6313" y="2689"/>
                      <a:pt x="6363" y="2689"/>
                      <a:pt x="6414" y="2689"/>
                    </a:cubicBezTo>
                    <a:cubicBezTo>
                      <a:pt x="6553" y="2689"/>
                      <a:pt x="6695" y="2692"/>
                      <a:pt x="6848" y="2721"/>
                    </a:cubicBezTo>
                    <a:cubicBezTo>
                      <a:pt x="7131" y="2777"/>
                      <a:pt x="7402" y="2884"/>
                      <a:pt x="7649" y="3038"/>
                    </a:cubicBezTo>
                    <a:cubicBezTo>
                      <a:pt x="7890" y="3189"/>
                      <a:pt x="8102" y="3381"/>
                      <a:pt x="8257" y="3611"/>
                    </a:cubicBezTo>
                    <a:cubicBezTo>
                      <a:pt x="8333" y="3727"/>
                      <a:pt x="8392" y="3858"/>
                      <a:pt x="8414" y="3998"/>
                    </a:cubicBezTo>
                    <a:lnTo>
                      <a:pt x="8420" y="4050"/>
                    </a:lnTo>
                    <a:lnTo>
                      <a:pt x="8421" y="4063"/>
                    </a:lnTo>
                    <a:cubicBezTo>
                      <a:pt x="8421" y="4069"/>
                      <a:pt x="8422" y="4059"/>
                      <a:pt x="8421" y="4079"/>
                    </a:cubicBezTo>
                    <a:lnTo>
                      <a:pt x="8421" y="4085"/>
                    </a:lnTo>
                    <a:lnTo>
                      <a:pt x="8420" y="4109"/>
                    </a:lnTo>
                    <a:cubicBezTo>
                      <a:pt x="8417" y="4140"/>
                      <a:pt x="8413" y="4172"/>
                      <a:pt x="8407" y="4203"/>
                    </a:cubicBezTo>
                    <a:cubicBezTo>
                      <a:pt x="8391" y="4269"/>
                      <a:pt x="8369" y="4334"/>
                      <a:pt x="8338" y="4395"/>
                    </a:cubicBezTo>
                    <a:cubicBezTo>
                      <a:pt x="8227" y="4624"/>
                      <a:pt x="8078" y="4801"/>
                      <a:pt x="7939" y="4958"/>
                    </a:cubicBezTo>
                    <a:cubicBezTo>
                      <a:pt x="7810" y="5101"/>
                      <a:pt x="7672" y="5236"/>
                      <a:pt x="7527" y="5361"/>
                    </a:cubicBezTo>
                    <a:cubicBezTo>
                      <a:pt x="7398" y="5471"/>
                      <a:pt x="7282" y="5565"/>
                      <a:pt x="7183" y="5637"/>
                    </a:cubicBezTo>
                    <a:cubicBezTo>
                      <a:pt x="6987" y="5783"/>
                      <a:pt x="6858" y="5840"/>
                      <a:pt x="6858" y="5840"/>
                    </a:cubicBezTo>
                    <a:cubicBezTo>
                      <a:pt x="6858" y="5840"/>
                      <a:pt x="6977" y="5769"/>
                      <a:pt x="7159" y="5607"/>
                    </a:cubicBezTo>
                    <a:cubicBezTo>
                      <a:pt x="7343" y="5449"/>
                      <a:pt x="7592" y="5205"/>
                      <a:pt x="7855" y="4887"/>
                    </a:cubicBezTo>
                    <a:cubicBezTo>
                      <a:pt x="7983" y="4729"/>
                      <a:pt x="8119" y="4547"/>
                      <a:pt x="8207" y="4338"/>
                    </a:cubicBezTo>
                    <a:cubicBezTo>
                      <a:pt x="8228" y="4290"/>
                      <a:pt x="8244" y="4240"/>
                      <a:pt x="8256" y="4188"/>
                    </a:cubicBezTo>
                    <a:cubicBezTo>
                      <a:pt x="8263" y="4163"/>
                      <a:pt x="8260" y="4129"/>
                      <a:pt x="8263" y="4099"/>
                    </a:cubicBezTo>
                    <a:lnTo>
                      <a:pt x="8264" y="4077"/>
                    </a:lnTo>
                    <a:lnTo>
                      <a:pt x="8264" y="4074"/>
                    </a:lnTo>
                    <a:lnTo>
                      <a:pt x="8263" y="4063"/>
                    </a:lnTo>
                    <a:lnTo>
                      <a:pt x="8256" y="4024"/>
                    </a:lnTo>
                    <a:cubicBezTo>
                      <a:pt x="8231" y="3910"/>
                      <a:pt x="8182" y="3803"/>
                      <a:pt x="8114" y="3709"/>
                    </a:cubicBezTo>
                    <a:cubicBezTo>
                      <a:pt x="7974" y="3509"/>
                      <a:pt x="7771" y="3339"/>
                      <a:pt x="7550" y="3199"/>
                    </a:cubicBezTo>
                    <a:cubicBezTo>
                      <a:pt x="7349" y="3079"/>
                      <a:pt x="7131" y="2990"/>
                      <a:pt x="6904" y="2936"/>
                    </a:cubicBezTo>
                    <a:cubicBezTo>
                      <a:pt x="6795" y="3027"/>
                      <a:pt x="6675" y="3139"/>
                      <a:pt x="6549" y="3249"/>
                    </a:cubicBezTo>
                    <a:cubicBezTo>
                      <a:pt x="6230" y="3525"/>
                      <a:pt x="5180" y="3522"/>
                      <a:pt x="4412" y="4074"/>
                    </a:cubicBezTo>
                    <a:lnTo>
                      <a:pt x="3459" y="3799"/>
                    </a:lnTo>
                    <a:lnTo>
                      <a:pt x="4012" y="4449"/>
                    </a:lnTo>
                    <a:cubicBezTo>
                      <a:pt x="3639" y="4937"/>
                      <a:pt x="3827" y="5428"/>
                      <a:pt x="3930" y="6356"/>
                    </a:cubicBezTo>
                    <a:cubicBezTo>
                      <a:pt x="3943" y="6485"/>
                      <a:pt x="3968" y="6615"/>
                      <a:pt x="4005" y="6740"/>
                    </a:cubicBezTo>
                    <a:lnTo>
                      <a:pt x="1643" y="6559"/>
                    </a:lnTo>
                    <a:lnTo>
                      <a:pt x="3194" y="7034"/>
                    </a:lnTo>
                    <a:cubicBezTo>
                      <a:pt x="1248" y="6973"/>
                      <a:pt x="1595" y="6521"/>
                      <a:pt x="1108" y="6107"/>
                    </a:cubicBezTo>
                    <a:cubicBezTo>
                      <a:pt x="566" y="5649"/>
                      <a:pt x="607" y="4573"/>
                      <a:pt x="819" y="3887"/>
                    </a:cubicBezTo>
                    <a:lnTo>
                      <a:pt x="819" y="3887"/>
                    </a:lnTo>
                    <a:cubicBezTo>
                      <a:pt x="832" y="4013"/>
                      <a:pt x="853" y="4138"/>
                      <a:pt x="882" y="4262"/>
                    </a:cubicBezTo>
                    <a:cubicBezTo>
                      <a:pt x="934" y="4400"/>
                      <a:pt x="996" y="4534"/>
                      <a:pt x="1067" y="4662"/>
                    </a:cubicBezTo>
                    <a:cubicBezTo>
                      <a:pt x="1141" y="4767"/>
                      <a:pt x="1223" y="4867"/>
                      <a:pt x="1311" y="4960"/>
                    </a:cubicBezTo>
                    <a:cubicBezTo>
                      <a:pt x="1379" y="5018"/>
                      <a:pt x="1452" y="5073"/>
                      <a:pt x="1528" y="5123"/>
                    </a:cubicBezTo>
                    <a:lnTo>
                      <a:pt x="1620" y="5170"/>
                    </a:lnTo>
                    <a:cubicBezTo>
                      <a:pt x="1620" y="5170"/>
                      <a:pt x="1608" y="5135"/>
                      <a:pt x="1585" y="5073"/>
                    </a:cubicBezTo>
                    <a:cubicBezTo>
                      <a:pt x="1549" y="4995"/>
                      <a:pt x="1518" y="4916"/>
                      <a:pt x="1493" y="4833"/>
                    </a:cubicBezTo>
                    <a:cubicBezTo>
                      <a:pt x="1446" y="4730"/>
                      <a:pt x="1405" y="4622"/>
                      <a:pt x="1374" y="4512"/>
                    </a:cubicBezTo>
                    <a:cubicBezTo>
                      <a:pt x="1327" y="4393"/>
                      <a:pt x="1287" y="4272"/>
                      <a:pt x="1258" y="4148"/>
                    </a:cubicBezTo>
                    <a:cubicBezTo>
                      <a:pt x="1213" y="4028"/>
                      <a:pt x="1177" y="3905"/>
                      <a:pt x="1149" y="3780"/>
                    </a:cubicBezTo>
                    <a:cubicBezTo>
                      <a:pt x="1114" y="3671"/>
                      <a:pt x="1086" y="3559"/>
                      <a:pt x="1066" y="3446"/>
                    </a:cubicBezTo>
                    <a:cubicBezTo>
                      <a:pt x="1064" y="3439"/>
                      <a:pt x="1063" y="3433"/>
                      <a:pt x="1061" y="3426"/>
                    </a:cubicBezTo>
                    <a:cubicBezTo>
                      <a:pt x="1505" y="2859"/>
                      <a:pt x="2443" y="2313"/>
                      <a:pt x="2800" y="2158"/>
                    </a:cubicBezTo>
                    <a:lnTo>
                      <a:pt x="2888" y="2110"/>
                    </a:lnTo>
                    <a:lnTo>
                      <a:pt x="3133" y="1970"/>
                    </a:lnTo>
                    <a:cubicBezTo>
                      <a:pt x="3261" y="1895"/>
                      <a:pt x="3394" y="1830"/>
                      <a:pt x="3530" y="1772"/>
                    </a:cubicBezTo>
                    <a:cubicBezTo>
                      <a:pt x="3653" y="1726"/>
                      <a:pt x="3798" y="1676"/>
                      <a:pt x="3962" y="1676"/>
                    </a:cubicBezTo>
                    <a:close/>
                    <a:moveTo>
                      <a:pt x="16231" y="3094"/>
                    </a:moveTo>
                    <a:cubicBezTo>
                      <a:pt x="16282" y="3094"/>
                      <a:pt x="16333" y="3096"/>
                      <a:pt x="16384" y="3099"/>
                    </a:cubicBezTo>
                    <a:cubicBezTo>
                      <a:pt x="16559" y="3110"/>
                      <a:pt x="16733" y="3143"/>
                      <a:pt x="16899" y="3198"/>
                    </a:cubicBezTo>
                    <a:cubicBezTo>
                      <a:pt x="16990" y="3220"/>
                      <a:pt x="17062" y="3261"/>
                      <a:pt x="17146" y="3295"/>
                    </a:cubicBezTo>
                    <a:lnTo>
                      <a:pt x="17206" y="3321"/>
                    </a:lnTo>
                    <a:lnTo>
                      <a:pt x="17269" y="3351"/>
                    </a:lnTo>
                    <a:lnTo>
                      <a:pt x="17390" y="3406"/>
                    </a:lnTo>
                    <a:cubicBezTo>
                      <a:pt x="17430" y="3426"/>
                      <a:pt x="17472" y="3443"/>
                      <a:pt x="17518" y="3468"/>
                    </a:cubicBezTo>
                    <a:cubicBezTo>
                      <a:pt x="17572" y="3498"/>
                      <a:pt x="17615" y="3546"/>
                      <a:pt x="17638" y="3602"/>
                    </a:cubicBezTo>
                    <a:cubicBezTo>
                      <a:pt x="17680" y="3700"/>
                      <a:pt x="17698" y="3784"/>
                      <a:pt x="17728" y="3873"/>
                    </a:cubicBezTo>
                    <a:cubicBezTo>
                      <a:pt x="17755" y="3957"/>
                      <a:pt x="17784" y="4052"/>
                      <a:pt x="17816" y="4132"/>
                    </a:cubicBezTo>
                    <a:cubicBezTo>
                      <a:pt x="17847" y="4215"/>
                      <a:pt x="17887" y="4292"/>
                      <a:pt x="17937" y="4363"/>
                    </a:cubicBezTo>
                    <a:cubicBezTo>
                      <a:pt x="18141" y="4656"/>
                      <a:pt x="18474" y="4849"/>
                      <a:pt x="18804" y="5037"/>
                    </a:cubicBezTo>
                    <a:cubicBezTo>
                      <a:pt x="18969" y="5133"/>
                      <a:pt x="19137" y="5229"/>
                      <a:pt x="19300" y="5339"/>
                    </a:cubicBezTo>
                    <a:cubicBezTo>
                      <a:pt x="19452" y="5446"/>
                      <a:pt x="19638" y="5572"/>
                      <a:pt x="19712" y="5790"/>
                    </a:cubicBezTo>
                    <a:cubicBezTo>
                      <a:pt x="19750" y="5899"/>
                      <a:pt x="19737" y="6009"/>
                      <a:pt x="19720" y="6108"/>
                    </a:cubicBezTo>
                    <a:cubicBezTo>
                      <a:pt x="19701" y="6202"/>
                      <a:pt x="19673" y="6295"/>
                      <a:pt x="19640" y="6387"/>
                    </a:cubicBezTo>
                    <a:cubicBezTo>
                      <a:pt x="19575" y="6560"/>
                      <a:pt x="19512" y="6732"/>
                      <a:pt x="19449" y="6901"/>
                    </a:cubicBezTo>
                    <a:cubicBezTo>
                      <a:pt x="19332" y="7236"/>
                      <a:pt x="19213" y="7565"/>
                      <a:pt x="19167" y="7880"/>
                    </a:cubicBezTo>
                    <a:cubicBezTo>
                      <a:pt x="19118" y="8199"/>
                      <a:pt x="19139" y="8506"/>
                      <a:pt x="19151" y="8795"/>
                    </a:cubicBezTo>
                    <a:cubicBezTo>
                      <a:pt x="19163" y="9081"/>
                      <a:pt x="19140" y="9374"/>
                      <a:pt x="18988" y="9572"/>
                    </a:cubicBezTo>
                    <a:cubicBezTo>
                      <a:pt x="18949" y="9618"/>
                      <a:pt x="18918" y="9669"/>
                      <a:pt x="18876" y="9706"/>
                    </a:cubicBezTo>
                    <a:lnTo>
                      <a:pt x="18755" y="9813"/>
                    </a:lnTo>
                    <a:cubicBezTo>
                      <a:pt x="18668" y="9866"/>
                      <a:pt x="18592" y="9924"/>
                      <a:pt x="18516" y="9959"/>
                    </a:cubicBezTo>
                    <a:cubicBezTo>
                      <a:pt x="18438" y="9995"/>
                      <a:pt x="18372" y="10031"/>
                      <a:pt x="18312" y="10056"/>
                    </a:cubicBezTo>
                    <a:lnTo>
                      <a:pt x="18156" y="10114"/>
                    </a:lnTo>
                    <a:lnTo>
                      <a:pt x="18028" y="10162"/>
                    </a:lnTo>
                    <a:lnTo>
                      <a:pt x="18153" y="10104"/>
                    </a:lnTo>
                    <a:lnTo>
                      <a:pt x="18304" y="10037"/>
                    </a:lnTo>
                    <a:lnTo>
                      <a:pt x="18499" y="9929"/>
                    </a:lnTo>
                    <a:cubicBezTo>
                      <a:pt x="18574" y="9891"/>
                      <a:pt x="18643" y="9832"/>
                      <a:pt x="18725" y="9775"/>
                    </a:cubicBezTo>
                    <a:lnTo>
                      <a:pt x="18836" y="9668"/>
                    </a:lnTo>
                    <a:cubicBezTo>
                      <a:pt x="18874" y="9631"/>
                      <a:pt x="18900" y="9582"/>
                      <a:pt x="18934" y="9538"/>
                    </a:cubicBezTo>
                    <a:cubicBezTo>
                      <a:pt x="19064" y="9349"/>
                      <a:pt x="19072" y="9082"/>
                      <a:pt x="19053" y="8801"/>
                    </a:cubicBezTo>
                    <a:cubicBezTo>
                      <a:pt x="19036" y="8519"/>
                      <a:pt x="19000" y="8199"/>
                      <a:pt x="19042" y="7863"/>
                    </a:cubicBezTo>
                    <a:cubicBezTo>
                      <a:pt x="19082" y="7525"/>
                      <a:pt x="19190" y="7192"/>
                      <a:pt x="19307" y="6849"/>
                    </a:cubicBezTo>
                    <a:cubicBezTo>
                      <a:pt x="19368" y="6682"/>
                      <a:pt x="19430" y="6510"/>
                      <a:pt x="19493" y="6337"/>
                    </a:cubicBezTo>
                    <a:cubicBezTo>
                      <a:pt x="19549" y="6166"/>
                      <a:pt x="19607" y="5985"/>
                      <a:pt x="19558" y="5839"/>
                    </a:cubicBezTo>
                    <a:cubicBezTo>
                      <a:pt x="19510" y="5694"/>
                      <a:pt x="19362" y="5581"/>
                      <a:pt x="19205" y="5477"/>
                    </a:cubicBezTo>
                    <a:cubicBezTo>
                      <a:pt x="19051" y="5375"/>
                      <a:pt x="18884" y="5281"/>
                      <a:pt x="18718" y="5187"/>
                    </a:cubicBezTo>
                    <a:cubicBezTo>
                      <a:pt x="18391" y="4994"/>
                      <a:pt x="18035" y="4792"/>
                      <a:pt x="17804" y="4455"/>
                    </a:cubicBezTo>
                    <a:cubicBezTo>
                      <a:pt x="17747" y="4373"/>
                      <a:pt x="17700" y="4284"/>
                      <a:pt x="17665" y="4190"/>
                    </a:cubicBezTo>
                    <a:cubicBezTo>
                      <a:pt x="17630" y="4097"/>
                      <a:pt x="17605" y="4011"/>
                      <a:pt x="17577" y="3919"/>
                    </a:cubicBezTo>
                    <a:cubicBezTo>
                      <a:pt x="17549" y="3833"/>
                      <a:pt x="17527" y="3736"/>
                      <a:pt x="17498" y="3667"/>
                    </a:cubicBezTo>
                    <a:cubicBezTo>
                      <a:pt x="17493" y="3655"/>
                      <a:pt x="17487" y="3646"/>
                      <a:pt x="17480" y="3636"/>
                    </a:cubicBezTo>
                    <a:cubicBezTo>
                      <a:pt x="17327" y="3962"/>
                      <a:pt x="17228" y="4601"/>
                      <a:pt x="17228" y="4601"/>
                    </a:cubicBezTo>
                    <a:cubicBezTo>
                      <a:pt x="17228" y="4601"/>
                      <a:pt x="16829" y="4752"/>
                      <a:pt x="16464" y="4852"/>
                    </a:cubicBezTo>
                    <a:cubicBezTo>
                      <a:pt x="16097" y="4952"/>
                      <a:pt x="16330" y="5090"/>
                      <a:pt x="16173" y="5564"/>
                    </a:cubicBezTo>
                    <a:cubicBezTo>
                      <a:pt x="16017" y="6037"/>
                      <a:pt x="15101" y="6942"/>
                      <a:pt x="15001" y="7911"/>
                    </a:cubicBezTo>
                    <a:cubicBezTo>
                      <a:pt x="14964" y="8272"/>
                      <a:pt x="14974" y="8433"/>
                      <a:pt x="15037" y="8560"/>
                    </a:cubicBezTo>
                    <a:lnTo>
                      <a:pt x="13193" y="7749"/>
                    </a:lnTo>
                    <a:lnTo>
                      <a:pt x="15658" y="9337"/>
                    </a:lnTo>
                    <a:cubicBezTo>
                      <a:pt x="15722" y="9431"/>
                      <a:pt x="15791" y="9539"/>
                      <a:pt x="15865" y="9665"/>
                    </a:cubicBezTo>
                    <a:cubicBezTo>
                      <a:pt x="16107" y="10076"/>
                      <a:pt x="16181" y="10284"/>
                      <a:pt x="16172" y="10401"/>
                    </a:cubicBezTo>
                    <a:cubicBezTo>
                      <a:pt x="16059" y="10411"/>
                      <a:pt x="15940" y="10419"/>
                      <a:pt x="15815" y="10425"/>
                    </a:cubicBezTo>
                    <a:cubicBezTo>
                      <a:pt x="15706" y="10432"/>
                      <a:pt x="15597" y="10435"/>
                      <a:pt x="15488" y="10435"/>
                    </a:cubicBezTo>
                    <a:cubicBezTo>
                      <a:pt x="15359" y="10435"/>
                      <a:pt x="15229" y="10430"/>
                      <a:pt x="15100" y="10420"/>
                    </a:cubicBezTo>
                    <a:cubicBezTo>
                      <a:pt x="14861" y="10414"/>
                      <a:pt x="14623" y="10389"/>
                      <a:pt x="14388" y="10346"/>
                    </a:cubicBezTo>
                    <a:cubicBezTo>
                      <a:pt x="14161" y="10313"/>
                      <a:pt x="13949" y="10269"/>
                      <a:pt x="13772" y="10214"/>
                    </a:cubicBezTo>
                    <a:cubicBezTo>
                      <a:pt x="13680" y="10194"/>
                      <a:pt x="13597" y="10171"/>
                      <a:pt x="13524" y="10148"/>
                    </a:cubicBezTo>
                    <a:cubicBezTo>
                      <a:pt x="13452" y="10125"/>
                      <a:pt x="13386" y="10107"/>
                      <a:pt x="13335" y="10087"/>
                    </a:cubicBezTo>
                    <a:lnTo>
                      <a:pt x="13166" y="10034"/>
                    </a:lnTo>
                    <a:lnTo>
                      <a:pt x="13166" y="10034"/>
                    </a:lnTo>
                    <a:lnTo>
                      <a:pt x="13304" y="10146"/>
                    </a:lnTo>
                    <a:cubicBezTo>
                      <a:pt x="13348" y="10181"/>
                      <a:pt x="13406" y="10217"/>
                      <a:pt x="13473" y="10259"/>
                    </a:cubicBezTo>
                    <a:cubicBezTo>
                      <a:pt x="13547" y="10308"/>
                      <a:pt x="13623" y="10353"/>
                      <a:pt x="13702" y="10395"/>
                    </a:cubicBezTo>
                    <a:cubicBezTo>
                      <a:pt x="13709" y="10398"/>
                      <a:pt x="13718" y="10403"/>
                      <a:pt x="13727" y="10407"/>
                    </a:cubicBezTo>
                    <a:cubicBezTo>
                      <a:pt x="13216" y="10291"/>
                      <a:pt x="12759" y="10152"/>
                      <a:pt x="12542" y="10035"/>
                    </a:cubicBezTo>
                    <a:cubicBezTo>
                      <a:pt x="12060" y="9776"/>
                      <a:pt x="11645" y="9014"/>
                      <a:pt x="11064" y="8061"/>
                    </a:cubicBezTo>
                    <a:cubicBezTo>
                      <a:pt x="10482" y="7108"/>
                      <a:pt x="10749" y="6513"/>
                      <a:pt x="11064" y="5219"/>
                    </a:cubicBezTo>
                    <a:lnTo>
                      <a:pt x="11065" y="5219"/>
                    </a:lnTo>
                    <a:cubicBezTo>
                      <a:pt x="11082" y="5146"/>
                      <a:pt x="11105" y="5074"/>
                      <a:pt x="11130" y="5002"/>
                    </a:cubicBezTo>
                    <a:lnTo>
                      <a:pt x="11130" y="5036"/>
                    </a:lnTo>
                    <a:cubicBezTo>
                      <a:pt x="11151" y="5189"/>
                      <a:pt x="11187" y="5340"/>
                      <a:pt x="11236" y="5487"/>
                    </a:cubicBezTo>
                    <a:cubicBezTo>
                      <a:pt x="11302" y="5627"/>
                      <a:pt x="11382" y="5761"/>
                      <a:pt x="11474" y="5885"/>
                    </a:cubicBezTo>
                    <a:cubicBezTo>
                      <a:pt x="11563" y="5985"/>
                      <a:pt x="11662" y="6077"/>
                      <a:pt x="11770" y="6158"/>
                    </a:cubicBezTo>
                    <a:cubicBezTo>
                      <a:pt x="11849" y="6208"/>
                      <a:pt x="11933" y="6252"/>
                      <a:pt x="12020" y="6288"/>
                    </a:cubicBezTo>
                    <a:lnTo>
                      <a:pt x="12121" y="6319"/>
                    </a:lnTo>
                    <a:lnTo>
                      <a:pt x="12059" y="6234"/>
                    </a:lnTo>
                    <a:cubicBezTo>
                      <a:pt x="12002" y="6166"/>
                      <a:pt x="11951" y="6095"/>
                      <a:pt x="11907" y="6020"/>
                    </a:cubicBezTo>
                    <a:cubicBezTo>
                      <a:pt x="11835" y="5925"/>
                      <a:pt x="11774" y="5824"/>
                      <a:pt x="11722" y="5716"/>
                    </a:cubicBezTo>
                    <a:cubicBezTo>
                      <a:pt x="11656" y="5602"/>
                      <a:pt x="11600" y="5482"/>
                      <a:pt x="11557" y="5357"/>
                    </a:cubicBezTo>
                    <a:cubicBezTo>
                      <a:pt x="11501" y="5237"/>
                      <a:pt x="11458" y="5112"/>
                      <a:pt x="11426" y="4983"/>
                    </a:cubicBezTo>
                    <a:cubicBezTo>
                      <a:pt x="11388" y="4861"/>
                      <a:pt x="11357" y="4742"/>
                      <a:pt x="11345" y="4637"/>
                    </a:cubicBezTo>
                    <a:cubicBezTo>
                      <a:pt x="11343" y="4628"/>
                      <a:pt x="11342" y="4619"/>
                      <a:pt x="11339" y="4611"/>
                    </a:cubicBezTo>
                    <a:cubicBezTo>
                      <a:pt x="11821" y="3971"/>
                      <a:pt x="12720" y="4030"/>
                      <a:pt x="13641" y="3853"/>
                    </a:cubicBezTo>
                    <a:lnTo>
                      <a:pt x="13774" y="3818"/>
                    </a:lnTo>
                    <a:cubicBezTo>
                      <a:pt x="13861" y="3798"/>
                      <a:pt x="13986" y="3755"/>
                      <a:pt x="14144" y="3700"/>
                    </a:cubicBezTo>
                    <a:cubicBezTo>
                      <a:pt x="14303" y="3646"/>
                      <a:pt x="14491" y="3568"/>
                      <a:pt x="14707" y="3480"/>
                    </a:cubicBezTo>
                    <a:cubicBezTo>
                      <a:pt x="14924" y="3393"/>
                      <a:pt x="15169" y="3292"/>
                      <a:pt x="15449" y="3214"/>
                    </a:cubicBezTo>
                    <a:cubicBezTo>
                      <a:pt x="15686" y="3147"/>
                      <a:pt x="15950" y="3094"/>
                      <a:pt x="16231" y="3094"/>
                    </a:cubicBezTo>
                    <a:close/>
                    <a:moveTo>
                      <a:pt x="6765" y="0"/>
                    </a:moveTo>
                    <a:cubicBezTo>
                      <a:pt x="6762" y="0"/>
                      <a:pt x="6760" y="0"/>
                      <a:pt x="6757" y="0"/>
                    </a:cubicBezTo>
                    <a:cubicBezTo>
                      <a:pt x="6535" y="0"/>
                      <a:pt x="6337" y="74"/>
                      <a:pt x="6147" y="146"/>
                    </a:cubicBezTo>
                    <a:cubicBezTo>
                      <a:pt x="6031" y="190"/>
                      <a:pt x="5922" y="231"/>
                      <a:pt x="5816" y="251"/>
                    </a:cubicBezTo>
                    <a:cubicBezTo>
                      <a:pt x="5744" y="265"/>
                      <a:pt x="5671" y="274"/>
                      <a:pt x="5599" y="284"/>
                    </a:cubicBezTo>
                    <a:cubicBezTo>
                      <a:pt x="5278" y="326"/>
                      <a:pt x="4877" y="379"/>
                      <a:pt x="4755" y="877"/>
                    </a:cubicBezTo>
                    <a:cubicBezTo>
                      <a:pt x="4742" y="932"/>
                      <a:pt x="4729" y="982"/>
                      <a:pt x="4717" y="1031"/>
                    </a:cubicBezTo>
                    <a:cubicBezTo>
                      <a:pt x="4675" y="1194"/>
                      <a:pt x="4640" y="1337"/>
                      <a:pt x="4632" y="1478"/>
                    </a:cubicBezTo>
                    <a:cubicBezTo>
                      <a:pt x="4434" y="1331"/>
                      <a:pt x="4195" y="1251"/>
                      <a:pt x="3948" y="1251"/>
                    </a:cubicBezTo>
                    <a:cubicBezTo>
                      <a:pt x="3946" y="1251"/>
                      <a:pt x="3944" y="1251"/>
                      <a:pt x="3943" y="1251"/>
                    </a:cubicBezTo>
                    <a:cubicBezTo>
                      <a:pt x="3521" y="1251"/>
                      <a:pt x="3123" y="1459"/>
                      <a:pt x="2831" y="1613"/>
                    </a:cubicBezTo>
                    <a:cubicBezTo>
                      <a:pt x="2749" y="1656"/>
                      <a:pt x="2670" y="1697"/>
                      <a:pt x="2612" y="1722"/>
                    </a:cubicBezTo>
                    <a:cubicBezTo>
                      <a:pt x="2256" y="1876"/>
                      <a:pt x="751" y="2692"/>
                      <a:pt x="418" y="3597"/>
                    </a:cubicBezTo>
                    <a:cubicBezTo>
                      <a:pt x="140" y="4347"/>
                      <a:pt x="1" y="5790"/>
                      <a:pt x="801" y="6470"/>
                    </a:cubicBezTo>
                    <a:cubicBezTo>
                      <a:pt x="871" y="6529"/>
                      <a:pt x="913" y="6592"/>
                      <a:pt x="970" y="6680"/>
                    </a:cubicBezTo>
                    <a:cubicBezTo>
                      <a:pt x="1355" y="7270"/>
                      <a:pt x="1815" y="7516"/>
                      <a:pt x="3667" y="7516"/>
                    </a:cubicBezTo>
                    <a:cubicBezTo>
                      <a:pt x="3919" y="7516"/>
                      <a:pt x="4203" y="7511"/>
                      <a:pt x="4509" y="7502"/>
                    </a:cubicBezTo>
                    <a:cubicBezTo>
                      <a:pt x="4697" y="7496"/>
                      <a:pt x="4886" y="7478"/>
                      <a:pt x="5073" y="7449"/>
                    </a:cubicBezTo>
                    <a:cubicBezTo>
                      <a:pt x="6475" y="7392"/>
                      <a:pt x="7357" y="7126"/>
                      <a:pt x="8502" y="7126"/>
                    </a:cubicBezTo>
                    <a:cubicBezTo>
                      <a:pt x="8554" y="7126"/>
                      <a:pt x="8606" y="7127"/>
                      <a:pt x="8659" y="7128"/>
                    </a:cubicBezTo>
                    <a:cubicBezTo>
                      <a:pt x="8737" y="7129"/>
                      <a:pt x="8815" y="7130"/>
                      <a:pt x="8892" y="7130"/>
                    </a:cubicBezTo>
                    <a:cubicBezTo>
                      <a:pt x="9413" y="7130"/>
                      <a:pt x="9923" y="7096"/>
                      <a:pt x="10379" y="7033"/>
                    </a:cubicBezTo>
                    <a:cubicBezTo>
                      <a:pt x="10392" y="7416"/>
                      <a:pt x="10500" y="7798"/>
                      <a:pt x="10770" y="8241"/>
                    </a:cubicBezTo>
                    <a:cubicBezTo>
                      <a:pt x="10839" y="8355"/>
                      <a:pt x="10907" y="8466"/>
                      <a:pt x="10971" y="8574"/>
                    </a:cubicBezTo>
                    <a:cubicBezTo>
                      <a:pt x="11475" y="9407"/>
                      <a:pt x="11872" y="10066"/>
                      <a:pt x="12379" y="10339"/>
                    </a:cubicBezTo>
                    <a:cubicBezTo>
                      <a:pt x="12933" y="10638"/>
                      <a:pt x="14589" y="10992"/>
                      <a:pt x="15436" y="10992"/>
                    </a:cubicBezTo>
                    <a:cubicBezTo>
                      <a:pt x="15461" y="10992"/>
                      <a:pt x="15486" y="10991"/>
                      <a:pt x="15509" y="10991"/>
                    </a:cubicBezTo>
                    <a:cubicBezTo>
                      <a:pt x="15560" y="10990"/>
                      <a:pt x="15607" y="10989"/>
                      <a:pt x="15651" y="10989"/>
                    </a:cubicBezTo>
                    <a:cubicBezTo>
                      <a:pt x="15740" y="10989"/>
                      <a:pt x="15819" y="10991"/>
                      <a:pt x="15893" y="10993"/>
                    </a:cubicBezTo>
                    <a:cubicBezTo>
                      <a:pt x="15963" y="10995"/>
                      <a:pt x="16029" y="10996"/>
                      <a:pt x="16096" y="10996"/>
                    </a:cubicBezTo>
                    <a:cubicBezTo>
                      <a:pt x="16346" y="10996"/>
                      <a:pt x="16586" y="10972"/>
                      <a:pt x="16956" y="10877"/>
                    </a:cubicBezTo>
                    <a:cubicBezTo>
                      <a:pt x="17154" y="10869"/>
                      <a:pt x="17336" y="10865"/>
                      <a:pt x="17503" y="10865"/>
                    </a:cubicBezTo>
                    <a:cubicBezTo>
                      <a:pt x="18733" y="10865"/>
                      <a:pt x="19207" y="11056"/>
                      <a:pt x="19642" y="11056"/>
                    </a:cubicBezTo>
                    <a:cubicBezTo>
                      <a:pt x="19859" y="11056"/>
                      <a:pt x="20066" y="11009"/>
                      <a:pt x="20352" y="10867"/>
                    </a:cubicBezTo>
                    <a:cubicBezTo>
                      <a:pt x="21315" y="10391"/>
                      <a:pt x="21199" y="9997"/>
                      <a:pt x="22495" y="9871"/>
                    </a:cubicBezTo>
                    <a:cubicBezTo>
                      <a:pt x="23790" y="9744"/>
                      <a:pt x="25352" y="9140"/>
                      <a:pt x="25236" y="8597"/>
                    </a:cubicBezTo>
                    <a:cubicBezTo>
                      <a:pt x="25131" y="8107"/>
                      <a:pt x="23972" y="7883"/>
                      <a:pt x="22892" y="7883"/>
                    </a:cubicBezTo>
                    <a:cubicBezTo>
                      <a:pt x="22775" y="7883"/>
                      <a:pt x="22658" y="7886"/>
                      <a:pt x="22544" y="7891"/>
                    </a:cubicBezTo>
                    <a:cubicBezTo>
                      <a:pt x="22453" y="7895"/>
                      <a:pt x="22357" y="7897"/>
                      <a:pt x="22256" y="7897"/>
                    </a:cubicBezTo>
                    <a:cubicBezTo>
                      <a:pt x="21535" y="7897"/>
                      <a:pt x="20603" y="7800"/>
                      <a:pt x="19921" y="7800"/>
                    </a:cubicBezTo>
                    <a:cubicBezTo>
                      <a:pt x="19748" y="7800"/>
                      <a:pt x="19591" y="7806"/>
                      <a:pt x="19458" y="7822"/>
                    </a:cubicBezTo>
                    <a:cubicBezTo>
                      <a:pt x="19470" y="7753"/>
                      <a:pt x="19485" y="7683"/>
                      <a:pt x="19506" y="7609"/>
                    </a:cubicBezTo>
                    <a:cubicBezTo>
                      <a:pt x="19607" y="7245"/>
                      <a:pt x="19714" y="6959"/>
                      <a:pt x="19800" y="6729"/>
                    </a:cubicBezTo>
                    <a:cubicBezTo>
                      <a:pt x="20021" y="6137"/>
                      <a:pt x="20196" y="5668"/>
                      <a:pt x="19559" y="5201"/>
                    </a:cubicBezTo>
                    <a:cubicBezTo>
                      <a:pt x="19369" y="5063"/>
                      <a:pt x="19167" y="4946"/>
                      <a:pt x="18970" y="4835"/>
                    </a:cubicBezTo>
                    <a:cubicBezTo>
                      <a:pt x="18545" y="4591"/>
                      <a:pt x="18178" y="4379"/>
                      <a:pt x="18055" y="4017"/>
                    </a:cubicBezTo>
                    <a:cubicBezTo>
                      <a:pt x="18007" y="3879"/>
                      <a:pt x="17979" y="3779"/>
                      <a:pt x="17955" y="3700"/>
                    </a:cubicBezTo>
                    <a:cubicBezTo>
                      <a:pt x="17865" y="3393"/>
                      <a:pt x="17809" y="3301"/>
                      <a:pt x="17513" y="3166"/>
                    </a:cubicBezTo>
                    <a:cubicBezTo>
                      <a:pt x="17468" y="3145"/>
                      <a:pt x="17410" y="3118"/>
                      <a:pt x="17335" y="3080"/>
                    </a:cubicBezTo>
                    <a:cubicBezTo>
                      <a:pt x="16970" y="2896"/>
                      <a:pt x="16598" y="2805"/>
                      <a:pt x="16201" y="2805"/>
                    </a:cubicBezTo>
                    <a:cubicBezTo>
                      <a:pt x="15605" y="2805"/>
                      <a:pt x="15065" y="3010"/>
                      <a:pt x="14543" y="3208"/>
                    </a:cubicBezTo>
                    <a:cubicBezTo>
                      <a:pt x="14207" y="3334"/>
                      <a:pt x="13891" y="3454"/>
                      <a:pt x="13575" y="3514"/>
                    </a:cubicBezTo>
                    <a:cubicBezTo>
                      <a:pt x="13367" y="3554"/>
                      <a:pt x="13156" y="3581"/>
                      <a:pt x="12951" y="3609"/>
                    </a:cubicBezTo>
                    <a:cubicBezTo>
                      <a:pt x="12056" y="3727"/>
                      <a:pt x="11042" y="3860"/>
                      <a:pt x="10730" y="5138"/>
                    </a:cubicBezTo>
                    <a:cubicBezTo>
                      <a:pt x="10725" y="5156"/>
                      <a:pt x="10720" y="5174"/>
                      <a:pt x="10716" y="5192"/>
                    </a:cubicBezTo>
                    <a:cubicBezTo>
                      <a:pt x="10476" y="5137"/>
                      <a:pt x="10210" y="5098"/>
                      <a:pt x="9915" y="5098"/>
                    </a:cubicBezTo>
                    <a:cubicBezTo>
                      <a:pt x="9608" y="5098"/>
                      <a:pt x="9269" y="5141"/>
                      <a:pt x="8892" y="5254"/>
                    </a:cubicBezTo>
                    <a:cubicBezTo>
                      <a:pt x="8596" y="5343"/>
                      <a:pt x="8347" y="5375"/>
                      <a:pt x="8126" y="5378"/>
                    </a:cubicBezTo>
                    <a:cubicBezTo>
                      <a:pt x="8508" y="4970"/>
                      <a:pt x="8840" y="4482"/>
                      <a:pt x="8817" y="4049"/>
                    </a:cubicBezTo>
                    <a:cubicBezTo>
                      <a:pt x="8798" y="3656"/>
                      <a:pt x="8541" y="3261"/>
                      <a:pt x="8164" y="2946"/>
                    </a:cubicBezTo>
                    <a:cubicBezTo>
                      <a:pt x="8183" y="2939"/>
                      <a:pt x="8203" y="2929"/>
                      <a:pt x="8223" y="2919"/>
                    </a:cubicBezTo>
                    <a:cubicBezTo>
                      <a:pt x="8564" y="2751"/>
                      <a:pt x="8523" y="2611"/>
                      <a:pt x="8980" y="2566"/>
                    </a:cubicBezTo>
                    <a:cubicBezTo>
                      <a:pt x="9439" y="2522"/>
                      <a:pt x="9991" y="2308"/>
                      <a:pt x="9949" y="2116"/>
                    </a:cubicBezTo>
                    <a:cubicBezTo>
                      <a:pt x="9912" y="1944"/>
                      <a:pt x="9503" y="1865"/>
                      <a:pt x="9122" y="1865"/>
                    </a:cubicBezTo>
                    <a:cubicBezTo>
                      <a:pt x="9080" y="1865"/>
                      <a:pt x="9039" y="1866"/>
                      <a:pt x="8998" y="1868"/>
                    </a:cubicBezTo>
                    <a:cubicBezTo>
                      <a:pt x="8968" y="1869"/>
                      <a:pt x="8935" y="1870"/>
                      <a:pt x="8902" y="1870"/>
                    </a:cubicBezTo>
                    <a:cubicBezTo>
                      <a:pt x="8649" y="1870"/>
                      <a:pt x="8322" y="1836"/>
                      <a:pt x="8080" y="1836"/>
                    </a:cubicBezTo>
                    <a:cubicBezTo>
                      <a:pt x="8045" y="1836"/>
                      <a:pt x="8013" y="1836"/>
                      <a:pt x="7982" y="1838"/>
                    </a:cubicBezTo>
                    <a:cubicBezTo>
                      <a:pt x="7985" y="1820"/>
                      <a:pt x="7988" y="1803"/>
                      <a:pt x="7993" y="1787"/>
                    </a:cubicBezTo>
                    <a:cubicBezTo>
                      <a:pt x="8027" y="1661"/>
                      <a:pt x="8064" y="1561"/>
                      <a:pt x="8094" y="1481"/>
                    </a:cubicBezTo>
                    <a:cubicBezTo>
                      <a:pt x="8172" y="1273"/>
                      <a:pt x="8253" y="1056"/>
                      <a:pt x="7985" y="860"/>
                    </a:cubicBezTo>
                    <a:cubicBezTo>
                      <a:pt x="7916" y="812"/>
                      <a:pt x="7844" y="767"/>
                      <a:pt x="7770" y="726"/>
                    </a:cubicBezTo>
                    <a:cubicBezTo>
                      <a:pt x="7632" y="647"/>
                      <a:pt x="7513" y="579"/>
                      <a:pt x="7478" y="476"/>
                    </a:cubicBezTo>
                    <a:cubicBezTo>
                      <a:pt x="7462" y="428"/>
                      <a:pt x="7452" y="393"/>
                      <a:pt x="7444" y="367"/>
                    </a:cubicBezTo>
                    <a:cubicBezTo>
                      <a:pt x="7406" y="240"/>
                      <a:pt x="7375" y="191"/>
                      <a:pt x="7251" y="134"/>
                    </a:cubicBezTo>
                    <a:cubicBezTo>
                      <a:pt x="7234" y="127"/>
                      <a:pt x="7215" y="117"/>
                      <a:pt x="7189" y="104"/>
                    </a:cubicBezTo>
                    <a:cubicBezTo>
                      <a:pt x="7058" y="36"/>
                      <a:pt x="6912" y="0"/>
                      <a:pt x="6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9"/>
              <p:cNvSpPr/>
              <p:nvPr/>
            </p:nvSpPr>
            <p:spPr>
              <a:xfrm>
                <a:off x="1509403" y="4694361"/>
                <a:ext cx="223874" cy="30632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629" extrusionOk="0">
                    <a:moveTo>
                      <a:pt x="1982" y="0"/>
                    </a:moveTo>
                    <a:cubicBezTo>
                      <a:pt x="1935" y="0"/>
                      <a:pt x="1888" y="1"/>
                      <a:pt x="1841" y="3"/>
                    </a:cubicBezTo>
                    <a:cubicBezTo>
                      <a:pt x="1694" y="10"/>
                      <a:pt x="1546" y="26"/>
                      <a:pt x="1401" y="51"/>
                    </a:cubicBezTo>
                    <a:cubicBezTo>
                      <a:pt x="1267" y="74"/>
                      <a:pt x="1132" y="105"/>
                      <a:pt x="1001" y="143"/>
                    </a:cubicBezTo>
                    <a:cubicBezTo>
                      <a:pt x="876" y="180"/>
                      <a:pt x="761" y="223"/>
                      <a:pt x="656" y="265"/>
                    </a:cubicBezTo>
                    <a:cubicBezTo>
                      <a:pt x="561" y="303"/>
                      <a:pt x="468" y="346"/>
                      <a:pt x="376" y="393"/>
                    </a:cubicBezTo>
                    <a:cubicBezTo>
                      <a:pt x="296" y="434"/>
                      <a:pt x="227" y="477"/>
                      <a:pt x="171" y="510"/>
                    </a:cubicBezTo>
                    <a:cubicBezTo>
                      <a:pt x="111" y="547"/>
                      <a:pt x="55" y="586"/>
                      <a:pt x="0" y="629"/>
                    </a:cubicBezTo>
                    <a:lnTo>
                      <a:pt x="728" y="553"/>
                    </a:lnTo>
                    <a:cubicBezTo>
                      <a:pt x="943" y="536"/>
                      <a:pt x="1189" y="516"/>
                      <a:pt x="1449" y="508"/>
                    </a:cubicBezTo>
                    <a:cubicBezTo>
                      <a:pt x="1520" y="506"/>
                      <a:pt x="1593" y="505"/>
                      <a:pt x="1666" y="505"/>
                    </a:cubicBezTo>
                    <a:cubicBezTo>
                      <a:pt x="1726" y="505"/>
                      <a:pt x="1786" y="505"/>
                      <a:pt x="1846" y="506"/>
                    </a:cubicBezTo>
                    <a:cubicBezTo>
                      <a:pt x="1981" y="509"/>
                      <a:pt x="2112" y="518"/>
                      <a:pt x="2253" y="531"/>
                    </a:cubicBezTo>
                    <a:cubicBezTo>
                      <a:pt x="2530" y="556"/>
                      <a:pt x="2814" y="570"/>
                      <a:pt x="3078" y="570"/>
                    </a:cubicBezTo>
                    <a:cubicBezTo>
                      <a:pt x="3090" y="570"/>
                      <a:pt x="3101" y="570"/>
                      <a:pt x="3113" y="569"/>
                    </a:cubicBezTo>
                    <a:cubicBezTo>
                      <a:pt x="3123" y="570"/>
                      <a:pt x="3134" y="570"/>
                      <a:pt x="3144" y="570"/>
                    </a:cubicBezTo>
                    <a:cubicBezTo>
                      <a:pt x="3385" y="570"/>
                      <a:pt x="3624" y="557"/>
                      <a:pt x="3863" y="533"/>
                    </a:cubicBezTo>
                    <a:cubicBezTo>
                      <a:pt x="4084" y="514"/>
                      <a:pt x="4267" y="484"/>
                      <a:pt x="4395" y="460"/>
                    </a:cubicBezTo>
                    <a:cubicBezTo>
                      <a:pt x="4524" y="436"/>
                      <a:pt x="4597" y="416"/>
                      <a:pt x="4597" y="416"/>
                    </a:cubicBezTo>
                    <a:cubicBezTo>
                      <a:pt x="4597" y="416"/>
                      <a:pt x="4525" y="391"/>
                      <a:pt x="4399" y="356"/>
                    </a:cubicBezTo>
                    <a:cubicBezTo>
                      <a:pt x="4274" y="322"/>
                      <a:pt x="4094" y="277"/>
                      <a:pt x="3879" y="235"/>
                    </a:cubicBezTo>
                    <a:cubicBezTo>
                      <a:pt x="3664" y="189"/>
                      <a:pt x="3412" y="148"/>
                      <a:pt x="3143" y="110"/>
                    </a:cubicBezTo>
                    <a:cubicBezTo>
                      <a:pt x="2874" y="73"/>
                      <a:pt x="2590" y="42"/>
                      <a:pt x="2301" y="15"/>
                    </a:cubicBezTo>
                    <a:cubicBezTo>
                      <a:pt x="2194" y="5"/>
                      <a:pt x="2088" y="0"/>
                      <a:pt x="1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9"/>
              <p:cNvSpPr/>
              <p:nvPr/>
            </p:nvSpPr>
            <p:spPr>
              <a:xfrm>
                <a:off x="596048" y="4841537"/>
                <a:ext cx="330770" cy="39398"/>
              </a:xfrm>
              <a:custGeom>
                <a:avLst/>
                <a:gdLst/>
                <a:ahLst/>
                <a:cxnLst/>
                <a:rect l="l" t="t" r="r" b="b"/>
                <a:pathLst>
                  <a:path w="6792" h="809" extrusionOk="0">
                    <a:moveTo>
                      <a:pt x="2943" y="0"/>
                    </a:moveTo>
                    <a:cubicBezTo>
                      <a:pt x="2869" y="0"/>
                      <a:pt x="2794" y="3"/>
                      <a:pt x="2721" y="3"/>
                    </a:cubicBezTo>
                    <a:cubicBezTo>
                      <a:pt x="2507" y="11"/>
                      <a:pt x="2293" y="30"/>
                      <a:pt x="2081" y="62"/>
                    </a:cubicBezTo>
                    <a:cubicBezTo>
                      <a:pt x="1876" y="93"/>
                      <a:pt x="1680" y="138"/>
                      <a:pt x="1497" y="184"/>
                    </a:cubicBezTo>
                    <a:cubicBezTo>
                      <a:pt x="1313" y="229"/>
                      <a:pt x="1143" y="285"/>
                      <a:pt x="987" y="339"/>
                    </a:cubicBezTo>
                    <a:cubicBezTo>
                      <a:pt x="833" y="393"/>
                      <a:pt x="693" y="451"/>
                      <a:pt x="571" y="505"/>
                    </a:cubicBezTo>
                    <a:cubicBezTo>
                      <a:pt x="449" y="558"/>
                      <a:pt x="345" y="612"/>
                      <a:pt x="260" y="656"/>
                    </a:cubicBezTo>
                    <a:cubicBezTo>
                      <a:pt x="171" y="701"/>
                      <a:pt x="85" y="752"/>
                      <a:pt x="1" y="808"/>
                    </a:cubicBezTo>
                    <a:lnTo>
                      <a:pt x="295" y="752"/>
                    </a:lnTo>
                    <a:lnTo>
                      <a:pt x="628" y="694"/>
                    </a:lnTo>
                    <a:lnTo>
                      <a:pt x="1060" y="627"/>
                    </a:lnTo>
                    <a:lnTo>
                      <a:pt x="1567" y="563"/>
                    </a:lnTo>
                    <a:cubicBezTo>
                      <a:pt x="1747" y="544"/>
                      <a:pt x="1936" y="532"/>
                      <a:pt x="2130" y="519"/>
                    </a:cubicBezTo>
                    <a:lnTo>
                      <a:pt x="2426" y="507"/>
                    </a:lnTo>
                    <a:lnTo>
                      <a:pt x="2728" y="506"/>
                    </a:lnTo>
                    <a:cubicBezTo>
                      <a:pt x="2932" y="510"/>
                      <a:pt x="3131" y="520"/>
                      <a:pt x="3341" y="541"/>
                    </a:cubicBezTo>
                    <a:cubicBezTo>
                      <a:pt x="3769" y="579"/>
                      <a:pt x="4204" y="602"/>
                      <a:pt x="4606" y="611"/>
                    </a:cubicBezTo>
                    <a:cubicBezTo>
                      <a:pt x="4717" y="612"/>
                      <a:pt x="4825" y="613"/>
                      <a:pt x="4931" y="613"/>
                    </a:cubicBezTo>
                    <a:cubicBezTo>
                      <a:pt x="5212" y="613"/>
                      <a:pt x="5476" y="607"/>
                      <a:pt x="5711" y="595"/>
                    </a:cubicBezTo>
                    <a:cubicBezTo>
                      <a:pt x="6034" y="581"/>
                      <a:pt x="6305" y="555"/>
                      <a:pt x="6494" y="533"/>
                    </a:cubicBezTo>
                    <a:cubicBezTo>
                      <a:pt x="6683" y="512"/>
                      <a:pt x="6791" y="493"/>
                      <a:pt x="6791" y="493"/>
                    </a:cubicBezTo>
                    <a:cubicBezTo>
                      <a:pt x="6791" y="493"/>
                      <a:pt x="6684" y="467"/>
                      <a:pt x="6499" y="430"/>
                    </a:cubicBezTo>
                    <a:cubicBezTo>
                      <a:pt x="6312" y="393"/>
                      <a:pt x="6046" y="344"/>
                      <a:pt x="5726" y="297"/>
                    </a:cubicBezTo>
                    <a:cubicBezTo>
                      <a:pt x="5407" y="247"/>
                      <a:pt x="5035" y="200"/>
                      <a:pt x="4636" y="151"/>
                    </a:cubicBezTo>
                    <a:cubicBezTo>
                      <a:pt x="4237" y="104"/>
                      <a:pt x="3815" y="63"/>
                      <a:pt x="3387" y="23"/>
                    </a:cubicBezTo>
                    <a:cubicBezTo>
                      <a:pt x="3283" y="15"/>
                      <a:pt x="3164" y="10"/>
                      <a:pt x="3054" y="3"/>
                    </a:cubicBezTo>
                    <a:cubicBezTo>
                      <a:pt x="3018" y="1"/>
                      <a:pt x="2980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9"/>
              <p:cNvSpPr/>
              <p:nvPr/>
            </p:nvSpPr>
            <p:spPr>
              <a:xfrm>
                <a:off x="1765478" y="4818015"/>
                <a:ext cx="330770" cy="39447"/>
              </a:xfrm>
              <a:custGeom>
                <a:avLst/>
                <a:gdLst/>
                <a:ahLst/>
                <a:cxnLst/>
                <a:rect l="l" t="t" r="r" b="b"/>
                <a:pathLst>
                  <a:path w="6792" h="810" extrusionOk="0">
                    <a:moveTo>
                      <a:pt x="2942" y="0"/>
                    </a:moveTo>
                    <a:cubicBezTo>
                      <a:pt x="2868" y="0"/>
                      <a:pt x="2794" y="4"/>
                      <a:pt x="2721" y="4"/>
                    </a:cubicBezTo>
                    <a:cubicBezTo>
                      <a:pt x="2505" y="12"/>
                      <a:pt x="2292" y="31"/>
                      <a:pt x="2079" y="63"/>
                    </a:cubicBezTo>
                    <a:cubicBezTo>
                      <a:pt x="1875" y="94"/>
                      <a:pt x="1678" y="139"/>
                      <a:pt x="1495" y="185"/>
                    </a:cubicBezTo>
                    <a:cubicBezTo>
                      <a:pt x="1312" y="230"/>
                      <a:pt x="1142" y="286"/>
                      <a:pt x="986" y="339"/>
                    </a:cubicBezTo>
                    <a:cubicBezTo>
                      <a:pt x="831" y="394"/>
                      <a:pt x="692" y="452"/>
                      <a:pt x="569" y="506"/>
                    </a:cubicBezTo>
                    <a:cubicBezTo>
                      <a:pt x="448" y="559"/>
                      <a:pt x="344" y="613"/>
                      <a:pt x="259" y="657"/>
                    </a:cubicBezTo>
                    <a:cubicBezTo>
                      <a:pt x="169" y="702"/>
                      <a:pt x="84" y="753"/>
                      <a:pt x="0" y="809"/>
                    </a:cubicBezTo>
                    <a:lnTo>
                      <a:pt x="293" y="753"/>
                    </a:lnTo>
                    <a:lnTo>
                      <a:pt x="626" y="695"/>
                    </a:lnTo>
                    <a:lnTo>
                      <a:pt x="1058" y="627"/>
                    </a:lnTo>
                    <a:lnTo>
                      <a:pt x="1565" y="564"/>
                    </a:lnTo>
                    <a:cubicBezTo>
                      <a:pt x="1745" y="545"/>
                      <a:pt x="1934" y="533"/>
                      <a:pt x="2129" y="520"/>
                    </a:cubicBezTo>
                    <a:lnTo>
                      <a:pt x="2425" y="508"/>
                    </a:lnTo>
                    <a:lnTo>
                      <a:pt x="2727" y="506"/>
                    </a:lnTo>
                    <a:cubicBezTo>
                      <a:pt x="2932" y="511"/>
                      <a:pt x="3130" y="521"/>
                      <a:pt x="3341" y="540"/>
                    </a:cubicBezTo>
                    <a:cubicBezTo>
                      <a:pt x="3768" y="580"/>
                      <a:pt x="4203" y="603"/>
                      <a:pt x="4605" y="611"/>
                    </a:cubicBezTo>
                    <a:cubicBezTo>
                      <a:pt x="4725" y="613"/>
                      <a:pt x="4843" y="614"/>
                      <a:pt x="4959" y="614"/>
                    </a:cubicBezTo>
                    <a:cubicBezTo>
                      <a:pt x="5229" y="614"/>
                      <a:pt x="5484" y="608"/>
                      <a:pt x="5710" y="595"/>
                    </a:cubicBezTo>
                    <a:cubicBezTo>
                      <a:pt x="6034" y="581"/>
                      <a:pt x="6304" y="555"/>
                      <a:pt x="6494" y="533"/>
                    </a:cubicBezTo>
                    <a:cubicBezTo>
                      <a:pt x="6683" y="512"/>
                      <a:pt x="6791" y="493"/>
                      <a:pt x="6791" y="493"/>
                    </a:cubicBezTo>
                    <a:cubicBezTo>
                      <a:pt x="6791" y="493"/>
                      <a:pt x="6685" y="467"/>
                      <a:pt x="6498" y="430"/>
                    </a:cubicBezTo>
                    <a:cubicBezTo>
                      <a:pt x="6313" y="394"/>
                      <a:pt x="6046" y="345"/>
                      <a:pt x="5726" y="298"/>
                    </a:cubicBezTo>
                    <a:cubicBezTo>
                      <a:pt x="5407" y="248"/>
                      <a:pt x="5034" y="200"/>
                      <a:pt x="4636" y="152"/>
                    </a:cubicBezTo>
                    <a:cubicBezTo>
                      <a:pt x="4237" y="104"/>
                      <a:pt x="3815" y="64"/>
                      <a:pt x="3386" y="24"/>
                    </a:cubicBezTo>
                    <a:cubicBezTo>
                      <a:pt x="3283" y="16"/>
                      <a:pt x="3164" y="11"/>
                      <a:pt x="3053" y="4"/>
                    </a:cubicBezTo>
                    <a:cubicBezTo>
                      <a:pt x="3016" y="1"/>
                      <a:pt x="2980" y="0"/>
                      <a:pt x="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9"/>
              <p:cNvSpPr/>
              <p:nvPr/>
            </p:nvSpPr>
            <p:spPr>
              <a:xfrm>
                <a:off x="674166" y="4780855"/>
                <a:ext cx="231033" cy="29756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611" extrusionOk="0">
                    <a:moveTo>
                      <a:pt x="3020" y="0"/>
                    </a:moveTo>
                    <a:cubicBezTo>
                      <a:pt x="2947" y="0"/>
                      <a:pt x="2874" y="2"/>
                      <a:pt x="2800" y="9"/>
                    </a:cubicBezTo>
                    <a:cubicBezTo>
                      <a:pt x="2648" y="18"/>
                      <a:pt x="2488" y="42"/>
                      <a:pt x="2341" y="67"/>
                    </a:cubicBezTo>
                    <a:lnTo>
                      <a:pt x="1903" y="150"/>
                    </a:lnTo>
                    <a:cubicBezTo>
                      <a:pt x="1758" y="175"/>
                      <a:pt x="1617" y="209"/>
                      <a:pt x="1479" y="235"/>
                    </a:cubicBezTo>
                    <a:cubicBezTo>
                      <a:pt x="1204" y="291"/>
                      <a:pt x="948" y="348"/>
                      <a:pt x="729" y="402"/>
                    </a:cubicBezTo>
                    <a:cubicBezTo>
                      <a:pt x="291" y="507"/>
                      <a:pt x="1" y="602"/>
                      <a:pt x="1" y="602"/>
                    </a:cubicBezTo>
                    <a:cubicBezTo>
                      <a:pt x="119" y="608"/>
                      <a:pt x="237" y="611"/>
                      <a:pt x="355" y="611"/>
                    </a:cubicBezTo>
                    <a:cubicBezTo>
                      <a:pt x="489" y="611"/>
                      <a:pt x="623" y="607"/>
                      <a:pt x="758" y="599"/>
                    </a:cubicBezTo>
                    <a:cubicBezTo>
                      <a:pt x="985" y="589"/>
                      <a:pt x="1248" y="569"/>
                      <a:pt x="1528" y="536"/>
                    </a:cubicBezTo>
                    <a:cubicBezTo>
                      <a:pt x="1668" y="518"/>
                      <a:pt x="1813" y="505"/>
                      <a:pt x="1960" y="480"/>
                    </a:cubicBezTo>
                    <a:lnTo>
                      <a:pt x="2403" y="407"/>
                    </a:lnTo>
                    <a:cubicBezTo>
                      <a:pt x="2550" y="379"/>
                      <a:pt x="2687" y="355"/>
                      <a:pt x="2830" y="341"/>
                    </a:cubicBezTo>
                    <a:cubicBezTo>
                      <a:pt x="2973" y="326"/>
                      <a:pt x="3111" y="313"/>
                      <a:pt x="3246" y="308"/>
                    </a:cubicBezTo>
                    <a:cubicBezTo>
                      <a:pt x="3341" y="305"/>
                      <a:pt x="3434" y="303"/>
                      <a:pt x="3525" y="303"/>
                    </a:cubicBezTo>
                    <a:cubicBezTo>
                      <a:pt x="3694" y="303"/>
                      <a:pt x="3853" y="309"/>
                      <a:pt x="3997" y="316"/>
                    </a:cubicBezTo>
                    <a:cubicBezTo>
                      <a:pt x="4440" y="342"/>
                      <a:pt x="4743" y="381"/>
                      <a:pt x="4743" y="381"/>
                    </a:cubicBezTo>
                    <a:cubicBezTo>
                      <a:pt x="4743" y="381"/>
                      <a:pt x="4475" y="230"/>
                      <a:pt x="4027" y="120"/>
                    </a:cubicBezTo>
                    <a:cubicBezTo>
                      <a:pt x="3772" y="56"/>
                      <a:pt x="3511" y="18"/>
                      <a:pt x="3249" y="5"/>
                    </a:cubicBezTo>
                    <a:cubicBezTo>
                      <a:pt x="3174" y="3"/>
                      <a:pt x="3097" y="0"/>
                      <a:pt x="30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9"/>
              <p:cNvSpPr/>
              <p:nvPr/>
            </p:nvSpPr>
            <p:spPr>
              <a:xfrm>
                <a:off x="498255" y="4764589"/>
                <a:ext cx="113568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385" extrusionOk="0">
                    <a:moveTo>
                      <a:pt x="1456" y="0"/>
                    </a:moveTo>
                    <a:cubicBezTo>
                      <a:pt x="1428" y="0"/>
                      <a:pt x="1399" y="1"/>
                      <a:pt x="1371" y="2"/>
                    </a:cubicBezTo>
                    <a:cubicBezTo>
                      <a:pt x="1295" y="7"/>
                      <a:pt x="1218" y="16"/>
                      <a:pt x="1143" y="28"/>
                    </a:cubicBezTo>
                    <a:cubicBezTo>
                      <a:pt x="874" y="69"/>
                      <a:pt x="610" y="132"/>
                      <a:pt x="352" y="215"/>
                    </a:cubicBezTo>
                    <a:cubicBezTo>
                      <a:pt x="232" y="253"/>
                      <a:pt x="114" y="301"/>
                      <a:pt x="1" y="357"/>
                    </a:cubicBezTo>
                    <a:cubicBezTo>
                      <a:pt x="126" y="376"/>
                      <a:pt x="252" y="384"/>
                      <a:pt x="378" y="384"/>
                    </a:cubicBezTo>
                    <a:cubicBezTo>
                      <a:pt x="392" y="384"/>
                      <a:pt x="405" y="384"/>
                      <a:pt x="419" y="384"/>
                    </a:cubicBezTo>
                    <a:cubicBezTo>
                      <a:pt x="677" y="384"/>
                      <a:pt x="934" y="363"/>
                      <a:pt x="1189" y="322"/>
                    </a:cubicBezTo>
                    <a:cubicBezTo>
                      <a:pt x="1270" y="309"/>
                      <a:pt x="1327" y="299"/>
                      <a:pt x="1397" y="290"/>
                    </a:cubicBezTo>
                    <a:cubicBezTo>
                      <a:pt x="1464" y="281"/>
                      <a:pt x="1530" y="275"/>
                      <a:pt x="1596" y="269"/>
                    </a:cubicBezTo>
                    <a:cubicBezTo>
                      <a:pt x="1727" y="258"/>
                      <a:pt x="1850" y="256"/>
                      <a:pt x="1960" y="252"/>
                    </a:cubicBezTo>
                    <a:lnTo>
                      <a:pt x="2331" y="249"/>
                    </a:lnTo>
                    <a:cubicBezTo>
                      <a:pt x="2331" y="249"/>
                      <a:pt x="2205" y="153"/>
                      <a:pt x="1985" y="83"/>
                    </a:cubicBezTo>
                    <a:cubicBezTo>
                      <a:pt x="1859" y="43"/>
                      <a:pt x="1729" y="18"/>
                      <a:pt x="1597" y="6"/>
                    </a:cubicBezTo>
                    <a:cubicBezTo>
                      <a:pt x="1550" y="2"/>
                      <a:pt x="1503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9"/>
              <p:cNvSpPr/>
              <p:nvPr/>
            </p:nvSpPr>
            <p:spPr>
              <a:xfrm>
                <a:off x="829428" y="4883080"/>
                <a:ext cx="172203" cy="28392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583" extrusionOk="0">
                    <a:moveTo>
                      <a:pt x="2214" y="0"/>
                    </a:moveTo>
                    <a:cubicBezTo>
                      <a:pt x="2168" y="0"/>
                      <a:pt x="2123" y="1"/>
                      <a:pt x="2078" y="4"/>
                    </a:cubicBezTo>
                    <a:cubicBezTo>
                      <a:pt x="2020" y="9"/>
                      <a:pt x="1960" y="9"/>
                      <a:pt x="1901" y="18"/>
                    </a:cubicBezTo>
                    <a:lnTo>
                      <a:pt x="1732" y="43"/>
                    </a:lnTo>
                    <a:cubicBezTo>
                      <a:pt x="1290" y="111"/>
                      <a:pt x="855" y="215"/>
                      <a:pt x="532" y="325"/>
                    </a:cubicBezTo>
                    <a:cubicBezTo>
                      <a:pt x="370" y="378"/>
                      <a:pt x="237" y="431"/>
                      <a:pt x="145" y="472"/>
                    </a:cubicBezTo>
                    <a:cubicBezTo>
                      <a:pt x="52" y="511"/>
                      <a:pt x="0" y="540"/>
                      <a:pt x="0" y="540"/>
                    </a:cubicBezTo>
                    <a:cubicBezTo>
                      <a:pt x="0" y="540"/>
                      <a:pt x="58" y="550"/>
                      <a:pt x="159" y="560"/>
                    </a:cubicBezTo>
                    <a:cubicBezTo>
                      <a:pt x="259" y="571"/>
                      <a:pt x="402" y="581"/>
                      <a:pt x="572" y="581"/>
                    </a:cubicBezTo>
                    <a:cubicBezTo>
                      <a:pt x="607" y="582"/>
                      <a:pt x="642" y="583"/>
                      <a:pt x="679" y="583"/>
                    </a:cubicBezTo>
                    <a:cubicBezTo>
                      <a:pt x="1003" y="583"/>
                      <a:pt x="1405" y="550"/>
                      <a:pt x="1802" y="489"/>
                    </a:cubicBezTo>
                    <a:lnTo>
                      <a:pt x="1965" y="461"/>
                    </a:lnTo>
                    <a:cubicBezTo>
                      <a:pt x="2015" y="452"/>
                      <a:pt x="2066" y="446"/>
                      <a:pt x="2117" y="439"/>
                    </a:cubicBezTo>
                    <a:cubicBezTo>
                      <a:pt x="2218" y="425"/>
                      <a:pt x="2320" y="415"/>
                      <a:pt x="2420" y="406"/>
                    </a:cubicBezTo>
                    <a:cubicBezTo>
                      <a:pt x="2617" y="392"/>
                      <a:pt x="2806" y="386"/>
                      <a:pt x="2972" y="380"/>
                    </a:cubicBezTo>
                    <a:lnTo>
                      <a:pt x="3536" y="374"/>
                    </a:lnTo>
                    <a:cubicBezTo>
                      <a:pt x="3536" y="374"/>
                      <a:pt x="3345" y="231"/>
                      <a:pt x="3011" y="126"/>
                    </a:cubicBezTo>
                    <a:cubicBezTo>
                      <a:pt x="2819" y="64"/>
                      <a:pt x="2622" y="24"/>
                      <a:pt x="2422" y="9"/>
                    </a:cubicBezTo>
                    <a:cubicBezTo>
                      <a:pt x="2353" y="3"/>
                      <a:pt x="2283" y="0"/>
                      <a:pt x="2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9"/>
              <p:cNvSpPr/>
              <p:nvPr/>
            </p:nvSpPr>
            <p:spPr>
              <a:xfrm>
                <a:off x="2139557" y="4825563"/>
                <a:ext cx="11352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85" extrusionOk="0">
                    <a:moveTo>
                      <a:pt x="1460" y="1"/>
                    </a:moveTo>
                    <a:cubicBezTo>
                      <a:pt x="1430" y="1"/>
                      <a:pt x="1400" y="1"/>
                      <a:pt x="1370" y="3"/>
                    </a:cubicBezTo>
                    <a:cubicBezTo>
                      <a:pt x="1294" y="8"/>
                      <a:pt x="1218" y="16"/>
                      <a:pt x="1143" y="30"/>
                    </a:cubicBezTo>
                    <a:cubicBezTo>
                      <a:pt x="874" y="70"/>
                      <a:pt x="610" y="132"/>
                      <a:pt x="351" y="216"/>
                    </a:cubicBezTo>
                    <a:cubicBezTo>
                      <a:pt x="231" y="253"/>
                      <a:pt x="113" y="301"/>
                      <a:pt x="0" y="357"/>
                    </a:cubicBezTo>
                    <a:cubicBezTo>
                      <a:pt x="118" y="375"/>
                      <a:pt x="237" y="384"/>
                      <a:pt x="356" y="384"/>
                    </a:cubicBezTo>
                    <a:cubicBezTo>
                      <a:pt x="363" y="384"/>
                      <a:pt x="370" y="384"/>
                      <a:pt x="378" y="384"/>
                    </a:cubicBezTo>
                    <a:cubicBezTo>
                      <a:pt x="392" y="384"/>
                      <a:pt x="406" y="384"/>
                      <a:pt x="420" y="384"/>
                    </a:cubicBezTo>
                    <a:cubicBezTo>
                      <a:pt x="677" y="384"/>
                      <a:pt x="934" y="364"/>
                      <a:pt x="1188" y="324"/>
                    </a:cubicBezTo>
                    <a:cubicBezTo>
                      <a:pt x="1269" y="310"/>
                      <a:pt x="1326" y="299"/>
                      <a:pt x="1396" y="290"/>
                    </a:cubicBezTo>
                    <a:cubicBezTo>
                      <a:pt x="1463" y="282"/>
                      <a:pt x="1530" y="275"/>
                      <a:pt x="1595" y="270"/>
                    </a:cubicBezTo>
                    <a:cubicBezTo>
                      <a:pt x="1726" y="258"/>
                      <a:pt x="1850" y="256"/>
                      <a:pt x="1959" y="252"/>
                    </a:cubicBezTo>
                    <a:lnTo>
                      <a:pt x="2330" y="249"/>
                    </a:lnTo>
                    <a:cubicBezTo>
                      <a:pt x="2330" y="249"/>
                      <a:pt x="2206" y="153"/>
                      <a:pt x="1984" y="84"/>
                    </a:cubicBezTo>
                    <a:cubicBezTo>
                      <a:pt x="1858" y="44"/>
                      <a:pt x="1728" y="18"/>
                      <a:pt x="1596" y="7"/>
                    </a:cubicBezTo>
                    <a:cubicBezTo>
                      <a:pt x="1551" y="3"/>
                      <a:pt x="1506" y="1"/>
                      <a:pt x="1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9"/>
              <p:cNvSpPr/>
              <p:nvPr/>
            </p:nvSpPr>
            <p:spPr>
              <a:xfrm>
                <a:off x="1676499" y="4667040"/>
                <a:ext cx="11352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85" extrusionOk="0">
                    <a:moveTo>
                      <a:pt x="1456" y="0"/>
                    </a:moveTo>
                    <a:cubicBezTo>
                      <a:pt x="1427" y="0"/>
                      <a:pt x="1399" y="1"/>
                      <a:pt x="1370" y="2"/>
                    </a:cubicBezTo>
                    <a:cubicBezTo>
                      <a:pt x="1294" y="7"/>
                      <a:pt x="1218" y="17"/>
                      <a:pt x="1143" y="28"/>
                    </a:cubicBezTo>
                    <a:cubicBezTo>
                      <a:pt x="874" y="69"/>
                      <a:pt x="610" y="132"/>
                      <a:pt x="352" y="215"/>
                    </a:cubicBezTo>
                    <a:cubicBezTo>
                      <a:pt x="231" y="253"/>
                      <a:pt x="114" y="300"/>
                      <a:pt x="0" y="356"/>
                    </a:cubicBezTo>
                    <a:cubicBezTo>
                      <a:pt x="125" y="375"/>
                      <a:pt x="252" y="384"/>
                      <a:pt x="378" y="384"/>
                    </a:cubicBezTo>
                    <a:cubicBezTo>
                      <a:pt x="385" y="384"/>
                      <a:pt x="393" y="384"/>
                      <a:pt x="400" y="384"/>
                    </a:cubicBezTo>
                    <a:cubicBezTo>
                      <a:pt x="664" y="384"/>
                      <a:pt x="928" y="364"/>
                      <a:pt x="1188" y="322"/>
                    </a:cubicBezTo>
                    <a:cubicBezTo>
                      <a:pt x="1269" y="309"/>
                      <a:pt x="1326" y="299"/>
                      <a:pt x="1396" y="289"/>
                    </a:cubicBezTo>
                    <a:cubicBezTo>
                      <a:pt x="1463" y="281"/>
                      <a:pt x="1530" y="274"/>
                      <a:pt x="1595" y="269"/>
                    </a:cubicBezTo>
                    <a:cubicBezTo>
                      <a:pt x="1726" y="257"/>
                      <a:pt x="1850" y="255"/>
                      <a:pt x="1959" y="251"/>
                    </a:cubicBezTo>
                    <a:lnTo>
                      <a:pt x="2331" y="247"/>
                    </a:lnTo>
                    <a:cubicBezTo>
                      <a:pt x="2331" y="247"/>
                      <a:pt x="2206" y="152"/>
                      <a:pt x="1984" y="83"/>
                    </a:cubicBezTo>
                    <a:cubicBezTo>
                      <a:pt x="1859" y="43"/>
                      <a:pt x="1729" y="17"/>
                      <a:pt x="1596" y="6"/>
                    </a:cubicBezTo>
                    <a:cubicBezTo>
                      <a:pt x="1550" y="2"/>
                      <a:pt x="1503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9"/>
              <p:cNvSpPr/>
              <p:nvPr/>
            </p:nvSpPr>
            <p:spPr>
              <a:xfrm>
                <a:off x="1712052" y="4794199"/>
                <a:ext cx="11352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85" extrusionOk="0">
                    <a:moveTo>
                      <a:pt x="1455" y="0"/>
                    </a:moveTo>
                    <a:cubicBezTo>
                      <a:pt x="1427" y="0"/>
                      <a:pt x="1398" y="1"/>
                      <a:pt x="1370" y="2"/>
                    </a:cubicBezTo>
                    <a:cubicBezTo>
                      <a:pt x="1294" y="7"/>
                      <a:pt x="1217" y="17"/>
                      <a:pt x="1143" y="29"/>
                    </a:cubicBezTo>
                    <a:cubicBezTo>
                      <a:pt x="874" y="69"/>
                      <a:pt x="609" y="132"/>
                      <a:pt x="351" y="215"/>
                    </a:cubicBezTo>
                    <a:cubicBezTo>
                      <a:pt x="231" y="253"/>
                      <a:pt x="113" y="301"/>
                      <a:pt x="0" y="357"/>
                    </a:cubicBezTo>
                    <a:cubicBezTo>
                      <a:pt x="125" y="376"/>
                      <a:pt x="251" y="384"/>
                      <a:pt x="377" y="384"/>
                    </a:cubicBezTo>
                    <a:cubicBezTo>
                      <a:pt x="391" y="384"/>
                      <a:pt x="404" y="385"/>
                      <a:pt x="418" y="385"/>
                    </a:cubicBezTo>
                    <a:cubicBezTo>
                      <a:pt x="676" y="385"/>
                      <a:pt x="933" y="363"/>
                      <a:pt x="1188" y="322"/>
                    </a:cubicBezTo>
                    <a:cubicBezTo>
                      <a:pt x="1269" y="309"/>
                      <a:pt x="1326" y="299"/>
                      <a:pt x="1396" y="289"/>
                    </a:cubicBezTo>
                    <a:cubicBezTo>
                      <a:pt x="1463" y="281"/>
                      <a:pt x="1529" y="275"/>
                      <a:pt x="1595" y="269"/>
                    </a:cubicBezTo>
                    <a:cubicBezTo>
                      <a:pt x="1726" y="257"/>
                      <a:pt x="1849" y="255"/>
                      <a:pt x="1959" y="251"/>
                    </a:cubicBezTo>
                    <a:lnTo>
                      <a:pt x="2330" y="247"/>
                    </a:lnTo>
                    <a:cubicBezTo>
                      <a:pt x="2330" y="247"/>
                      <a:pt x="2205" y="152"/>
                      <a:pt x="1984" y="84"/>
                    </a:cubicBezTo>
                    <a:cubicBezTo>
                      <a:pt x="1858" y="43"/>
                      <a:pt x="1728" y="18"/>
                      <a:pt x="1596" y="6"/>
                    </a:cubicBezTo>
                    <a:cubicBezTo>
                      <a:pt x="1549" y="2"/>
                      <a:pt x="1502" y="0"/>
                      <a:pt x="1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9"/>
              <p:cNvSpPr/>
              <p:nvPr/>
            </p:nvSpPr>
            <p:spPr>
              <a:xfrm>
                <a:off x="557233" y="4526243"/>
                <a:ext cx="73050" cy="65696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349" extrusionOk="0">
                    <a:moveTo>
                      <a:pt x="6" y="1"/>
                    </a:moveTo>
                    <a:cubicBezTo>
                      <a:pt x="6" y="1"/>
                      <a:pt x="6" y="1"/>
                      <a:pt x="6" y="2"/>
                    </a:cubicBezTo>
                    <a:lnTo>
                      <a:pt x="0" y="7"/>
                    </a:lnTo>
                    <a:cubicBezTo>
                      <a:pt x="3" y="12"/>
                      <a:pt x="4" y="13"/>
                      <a:pt x="5" y="17"/>
                    </a:cubicBezTo>
                    <a:cubicBezTo>
                      <a:pt x="6" y="18"/>
                      <a:pt x="5" y="18"/>
                      <a:pt x="6" y="18"/>
                    </a:cubicBezTo>
                    <a:lnTo>
                      <a:pt x="51" y="110"/>
                    </a:lnTo>
                    <a:lnTo>
                      <a:pt x="19" y="33"/>
                    </a:lnTo>
                    <a:lnTo>
                      <a:pt x="19" y="33"/>
                    </a:lnTo>
                    <a:cubicBezTo>
                      <a:pt x="44" y="62"/>
                      <a:pt x="92" y="111"/>
                      <a:pt x="150" y="169"/>
                    </a:cubicBezTo>
                    <a:lnTo>
                      <a:pt x="394" y="406"/>
                    </a:lnTo>
                    <a:lnTo>
                      <a:pt x="681" y="671"/>
                    </a:lnTo>
                    <a:lnTo>
                      <a:pt x="975" y="927"/>
                    </a:lnTo>
                    <a:lnTo>
                      <a:pt x="1237" y="1145"/>
                    </a:lnTo>
                    <a:cubicBezTo>
                      <a:pt x="1393" y="1270"/>
                      <a:pt x="1500" y="1348"/>
                      <a:pt x="1500" y="1348"/>
                    </a:cubicBezTo>
                    <a:cubicBezTo>
                      <a:pt x="1500" y="1348"/>
                      <a:pt x="1409" y="1251"/>
                      <a:pt x="1269" y="1109"/>
                    </a:cubicBezTo>
                    <a:lnTo>
                      <a:pt x="1025" y="871"/>
                    </a:lnTo>
                    <a:lnTo>
                      <a:pt x="738" y="607"/>
                    </a:lnTo>
                    <a:lnTo>
                      <a:pt x="444" y="351"/>
                    </a:lnTo>
                    <a:lnTo>
                      <a:pt x="182" y="133"/>
                    </a:lnTo>
                    <a:cubicBezTo>
                      <a:pt x="89" y="59"/>
                      <a:pt x="14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9"/>
              <p:cNvSpPr/>
              <p:nvPr/>
            </p:nvSpPr>
            <p:spPr>
              <a:xfrm>
                <a:off x="506778" y="4619750"/>
                <a:ext cx="54495" cy="33067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67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9" y="59"/>
                      <a:pt x="81" y="116"/>
                      <a:pt x="127" y="169"/>
                    </a:cubicBezTo>
                    <a:cubicBezTo>
                      <a:pt x="170" y="215"/>
                      <a:pt x="223" y="266"/>
                      <a:pt x="282" y="320"/>
                    </a:cubicBezTo>
                    <a:cubicBezTo>
                      <a:pt x="347" y="371"/>
                      <a:pt x="414" y="420"/>
                      <a:pt x="484" y="465"/>
                    </a:cubicBezTo>
                    <a:cubicBezTo>
                      <a:pt x="555" y="506"/>
                      <a:pt x="630" y="542"/>
                      <a:pt x="707" y="576"/>
                    </a:cubicBezTo>
                    <a:cubicBezTo>
                      <a:pt x="780" y="604"/>
                      <a:pt x="851" y="628"/>
                      <a:pt x="911" y="644"/>
                    </a:cubicBezTo>
                    <a:cubicBezTo>
                      <a:pt x="979" y="660"/>
                      <a:pt x="1049" y="672"/>
                      <a:pt x="1118" y="678"/>
                    </a:cubicBezTo>
                    <a:cubicBezTo>
                      <a:pt x="1118" y="678"/>
                      <a:pt x="1040" y="648"/>
                      <a:pt x="927" y="597"/>
                    </a:cubicBezTo>
                    <a:cubicBezTo>
                      <a:pt x="863" y="571"/>
                      <a:pt x="799" y="541"/>
                      <a:pt x="738" y="508"/>
                    </a:cubicBezTo>
                    <a:cubicBezTo>
                      <a:pt x="596" y="435"/>
                      <a:pt x="459" y="352"/>
                      <a:pt x="328" y="260"/>
                    </a:cubicBezTo>
                    <a:cubicBezTo>
                      <a:pt x="271" y="221"/>
                      <a:pt x="215" y="178"/>
                      <a:pt x="162" y="133"/>
                    </a:cubicBezTo>
                    <a:cubicBezTo>
                      <a:pt x="64" y="5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9"/>
              <p:cNvSpPr/>
              <p:nvPr/>
            </p:nvSpPr>
            <p:spPr>
              <a:xfrm>
                <a:off x="513157" y="4551373"/>
                <a:ext cx="16168" cy="39593"/>
              </a:xfrm>
              <a:custGeom>
                <a:avLst/>
                <a:gdLst/>
                <a:ahLst/>
                <a:cxnLst/>
                <a:rect l="l" t="t" r="r" b="b"/>
                <a:pathLst>
                  <a:path w="332" h="813" extrusionOk="0">
                    <a:moveTo>
                      <a:pt x="1" y="1"/>
                    </a:moveTo>
                    <a:cubicBezTo>
                      <a:pt x="1" y="1"/>
                      <a:pt x="10" y="55"/>
                      <a:pt x="31" y="136"/>
                    </a:cubicBezTo>
                    <a:cubicBezTo>
                      <a:pt x="42" y="176"/>
                      <a:pt x="56" y="222"/>
                      <a:pt x="71" y="271"/>
                    </a:cubicBezTo>
                    <a:lnTo>
                      <a:pt x="126" y="422"/>
                    </a:lnTo>
                    <a:cubicBezTo>
                      <a:pt x="148" y="472"/>
                      <a:pt x="171" y="522"/>
                      <a:pt x="191" y="569"/>
                    </a:cubicBezTo>
                    <a:lnTo>
                      <a:pt x="257" y="694"/>
                    </a:lnTo>
                    <a:cubicBezTo>
                      <a:pt x="298" y="766"/>
                      <a:pt x="332" y="812"/>
                      <a:pt x="332" y="812"/>
                    </a:cubicBezTo>
                    <a:cubicBezTo>
                      <a:pt x="332" y="812"/>
                      <a:pt x="322" y="756"/>
                      <a:pt x="302" y="675"/>
                    </a:cubicBezTo>
                    <a:lnTo>
                      <a:pt x="261" y="541"/>
                    </a:lnTo>
                    <a:cubicBezTo>
                      <a:pt x="244" y="493"/>
                      <a:pt x="226" y="441"/>
                      <a:pt x="207" y="390"/>
                    </a:cubicBezTo>
                    <a:cubicBezTo>
                      <a:pt x="184" y="340"/>
                      <a:pt x="161" y="290"/>
                      <a:pt x="141" y="243"/>
                    </a:cubicBezTo>
                    <a:lnTo>
                      <a:pt x="76" y="118"/>
                    </a:lnTo>
                    <a:cubicBezTo>
                      <a:pt x="34" y="46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9"/>
              <p:cNvSpPr/>
              <p:nvPr/>
            </p:nvSpPr>
            <p:spPr>
              <a:xfrm>
                <a:off x="676747" y="4493077"/>
                <a:ext cx="57028" cy="26054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" y="57"/>
                      <a:pt x="84" y="112"/>
                      <a:pt x="134" y="161"/>
                    </a:cubicBezTo>
                    <a:cubicBezTo>
                      <a:pt x="185" y="211"/>
                      <a:pt x="241" y="257"/>
                      <a:pt x="299" y="299"/>
                    </a:cubicBezTo>
                    <a:cubicBezTo>
                      <a:pt x="368" y="345"/>
                      <a:pt x="439" y="386"/>
                      <a:pt x="514" y="423"/>
                    </a:cubicBezTo>
                    <a:cubicBezTo>
                      <a:pt x="591" y="454"/>
                      <a:pt x="669" y="480"/>
                      <a:pt x="749" y="501"/>
                    </a:cubicBezTo>
                    <a:cubicBezTo>
                      <a:pt x="819" y="516"/>
                      <a:pt x="890" y="526"/>
                      <a:pt x="962" y="532"/>
                    </a:cubicBezTo>
                    <a:cubicBezTo>
                      <a:pt x="986" y="534"/>
                      <a:pt x="1010" y="535"/>
                      <a:pt x="1034" y="535"/>
                    </a:cubicBezTo>
                    <a:cubicBezTo>
                      <a:pt x="1079" y="535"/>
                      <a:pt x="1125" y="532"/>
                      <a:pt x="1170" y="526"/>
                    </a:cubicBezTo>
                    <a:cubicBezTo>
                      <a:pt x="1170" y="526"/>
                      <a:pt x="1088" y="513"/>
                      <a:pt x="969" y="485"/>
                    </a:cubicBezTo>
                    <a:cubicBezTo>
                      <a:pt x="901" y="470"/>
                      <a:pt x="835" y="451"/>
                      <a:pt x="769" y="429"/>
                    </a:cubicBezTo>
                    <a:cubicBezTo>
                      <a:pt x="694" y="405"/>
                      <a:pt x="620" y="376"/>
                      <a:pt x="549" y="343"/>
                    </a:cubicBezTo>
                    <a:cubicBezTo>
                      <a:pt x="476" y="312"/>
                      <a:pt x="406" y="276"/>
                      <a:pt x="338" y="236"/>
                    </a:cubicBezTo>
                    <a:cubicBezTo>
                      <a:pt x="278" y="203"/>
                      <a:pt x="219" y="166"/>
                      <a:pt x="163" y="124"/>
                    </a:cubicBezTo>
                    <a:cubicBezTo>
                      <a:pt x="63" y="5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564489" y="4678484"/>
                <a:ext cx="57515" cy="12808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63" extrusionOk="0">
                    <a:moveTo>
                      <a:pt x="0" y="0"/>
                    </a:moveTo>
                    <a:cubicBezTo>
                      <a:pt x="0" y="1"/>
                      <a:pt x="71" y="29"/>
                      <a:pt x="179" y="65"/>
                    </a:cubicBezTo>
                    <a:lnTo>
                      <a:pt x="365" y="120"/>
                    </a:lnTo>
                    <a:lnTo>
                      <a:pt x="581" y="173"/>
                    </a:lnTo>
                    <a:lnTo>
                      <a:pt x="799" y="216"/>
                    </a:lnTo>
                    <a:lnTo>
                      <a:pt x="990" y="246"/>
                    </a:lnTo>
                    <a:cubicBezTo>
                      <a:pt x="1103" y="259"/>
                      <a:pt x="1181" y="262"/>
                      <a:pt x="1181" y="262"/>
                    </a:cubicBezTo>
                    <a:cubicBezTo>
                      <a:pt x="1181" y="262"/>
                      <a:pt x="1109" y="234"/>
                      <a:pt x="1002" y="198"/>
                    </a:cubicBezTo>
                    <a:lnTo>
                      <a:pt x="815" y="143"/>
                    </a:lnTo>
                    <a:lnTo>
                      <a:pt x="600" y="90"/>
                    </a:lnTo>
                    <a:lnTo>
                      <a:pt x="382" y="47"/>
                    </a:lnTo>
                    <a:lnTo>
                      <a:pt x="190" y="17"/>
                    </a:lnTo>
                    <a:cubicBezTo>
                      <a:pt x="77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9"/>
              <p:cNvSpPr/>
              <p:nvPr/>
            </p:nvSpPr>
            <p:spPr>
              <a:xfrm>
                <a:off x="1007676" y="4676975"/>
                <a:ext cx="62190" cy="4967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72" y="74"/>
                      <a:pt x="184" y="179"/>
                    </a:cubicBezTo>
                    <a:lnTo>
                      <a:pt x="380" y="353"/>
                    </a:lnTo>
                    <a:lnTo>
                      <a:pt x="611" y="544"/>
                    </a:lnTo>
                    <a:lnTo>
                      <a:pt x="849" y="727"/>
                    </a:lnTo>
                    <a:lnTo>
                      <a:pt x="1062" y="879"/>
                    </a:lnTo>
                    <a:cubicBezTo>
                      <a:pt x="1190" y="966"/>
                      <a:pt x="1277" y="1019"/>
                      <a:pt x="1277" y="1019"/>
                    </a:cubicBezTo>
                    <a:cubicBezTo>
                      <a:pt x="1277" y="1019"/>
                      <a:pt x="1205" y="944"/>
                      <a:pt x="1092" y="841"/>
                    </a:cubicBezTo>
                    <a:lnTo>
                      <a:pt x="897" y="667"/>
                    </a:lnTo>
                    <a:lnTo>
                      <a:pt x="666" y="477"/>
                    </a:lnTo>
                    <a:lnTo>
                      <a:pt x="428" y="293"/>
                    </a:lnTo>
                    <a:lnTo>
                      <a:pt x="215" y="141"/>
                    </a:lnTo>
                    <a:cubicBezTo>
                      <a:pt x="88" y="5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1087401" y="4717397"/>
                <a:ext cx="48359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62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56" y="50"/>
                      <a:pt x="143" y="119"/>
                    </a:cubicBezTo>
                    <a:cubicBezTo>
                      <a:pt x="187" y="152"/>
                      <a:pt x="239" y="190"/>
                      <a:pt x="294" y="231"/>
                    </a:cubicBezTo>
                    <a:lnTo>
                      <a:pt x="473" y="350"/>
                    </a:lnTo>
                    <a:lnTo>
                      <a:pt x="658" y="459"/>
                    </a:lnTo>
                    <a:lnTo>
                      <a:pt x="824" y="549"/>
                    </a:lnTo>
                    <a:cubicBezTo>
                      <a:pt x="924" y="597"/>
                      <a:pt x="993" y="626"/>
                      <a:pt x="993" y="626"/>
                    </a:cubicBezTo>
                    <a:cubicBezTo>
                      <a:pt x="993" y="626"/>
                      <a:pt x="937" y="576"/>
                      <a:pt x="850" y="507"/>
                    </a:cubicBezTo>
                    <a:lnTo>
                      <a:pt x="699" y="396"/>
                    </a:lnTo>
                    <a:lnTo>
                      <a:pt x="520" y="277"/>
                    </a:lnTo>
                    <a:lnTo>
                      <a:pt x="335" y="167"/>
                    </a:lnTo>
                    <a:lnTo>
                      <a:pt x="169" y="77"/>
                    </a:lnTo>
                    <a:cubicBezTo>
                      <a:pt x="69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1040258" y="4819330"/>
                <a:ext cx="69251" cy="36671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75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83" y="59"/>
                      <a:pt x="211" y="140"/>
                    </a:cubicBezTo>
                    <a:lnTo>
                      <a:pt x="433" y="272"/>
                    </a:lnTo>
                    <a:lnTo>
                      <a:pt x="691" y="415"/>
                    </a:lnTo>
                    <a:lnTo>
                      <a:pt x="954" y="548"/>
                    </a:lnTo>
                    <a:lnTo>
                      <a:pt x="1188" y="656"/>
                    </a:lnTo>
                    <a:cubicBezTo>
                      <a:pt x="1326" y="716"/>
                      <a:pt x="1422" y="753"/>
                      <a:pt x="1422" y="753"/>
                    </a:cubicBezTo>
                    <a:cubicBezTo>
                      <a:pt x="1422" y="753"/>
                      <a:pt x="1338" y="694"/>
                      <a:pt x="1211" y="613"/>
                    </a:cubicBezTo>
                    <a:lnTo>
                      <a:pt x="990" y="481"/>
                    </a:lnTo>
                    <a:lnTo>
                      <a:pt x="731" y="338"/>
                    </a:lnTo>
                    <a:lnTo>
                      <a:pt x="467" y="205"/>
                    </a:lnTo>
                    <a:lnTo>
                      <a:pt x="234" y="97"/>
                    </a:lnTo>
                    <a:cubicBezTo>
                      <a:pt x="95" y="3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1197224" y="4578549"/>
                <a:ext cx="35064" cy="104267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141" extrusionOk="0">
                    <a:moveTo>
                      <a:pt x="712" y="1"/>
                    </a:moveTo>
                    <a:cubicBezTo>
                      <a:pt x="712" y="1"/>
                      <a:pt x="697" y="144"/>
                      <a:pt x="659" y="353"/>
                    </a:cubicBezTo>
                    <a:cubicBezTo>
                      <a:pt x="643" y="459"/>
                      <a:pt x="617" y="580"/>
                      <a:pt x="585" y="709"/>
                    </a:cubicBezTo>
                    <a:cubicBezTo>
                      <a:pt x="553" y="837"/>
                      <a:pt x="513" y="974"/>
                      <a:pt x="468" y="1108"/>
                    </a:cubicBezTo>
                    <a:cubicBezTo>
                      <a:pt x="424" y="1242"/>
                      <a:pt x="374" y="1374"/>
                      <a:pt x="322" y="1497"/>
                    </a:cubicBezTo>
                    <a:cubicBezTo>
                      <a:pt x="269" y="1618"/>
                      <a:pt x="218" y="1731"/>
                      <a:pt x="168" y="1825"/>
                    </a:cubicBezTo>
                    <a:cubicBezTo>
                      <a:pt x="73" y="2017"/>
                      <a:pt x="0" y="2141"/>
                      <a:pt x="0" y="2141"/>
                    </a:cubicBezTo>
                    <a:cubicBezTo>
                      <a:pt x="77" y="2048"/>
                      <a:pt x="147" y="1951"/>
                      <a:pt x="210" y="1849"/>
                    </a:cubicBezTo>
                    <a:cubicBezTo>
                      <a:pt x="268" y="1759"/>
                      <a:pt x="328" y="1648"/>
                      <a:pt x="390" y="1528"/>
                    </a:cubicBezTo>
                    <a:cubicBezTo>
                      <a:pt x="447" y="1404"/>
                      <a:pt x="501" y="1272"/>
                      <a:pt x="550" y="1135"/>
                    </a:cubicBezTo>
                    <a:cubicBezTo>
                      <a:pt x="593" y="997"/>
                      <a:pt x="630" y="858"/>
                      <a:pt x="657" y="726"/>
                    </a:cubicBezTo>
                    <a:cubicBezTo>
                      <a:pt x="681" y="591"/>
                      <a:pt x="699" y="467"/>
                      <a:pt x="707" y="359"/>
                    </a:cubicBezTo>
                    <a:cubicBezTo>
                      <a:pt x="717" y="240"/>
                      <a:pt x="719" y="120"/>
                      <a:pt x="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1243540" y="4555562"/>
                <a:ext cx="4286" cy="44853"/>
              </a:xfrm>
              <a:custGeom>
                <a:avLst/>
                <a:gdLst/>
                <a:ahLst/>
                <a:cxnLst/>
                <a:rect l="l" t="t" r="r" b="b"/>
                <a:pathLst>
                  <a:path w="88" h="921" extrusionOk="0">
                    <a:moveTo>
                      <a:pt x="60" y="0"/>
                    </a:moveTo>
                    <a:cubicBezTo>
                      <a:pt x="60" y="0"/>
                      <a:pt x="46" y="57"/>
                      <a:pt x="30" y="143"/>
                    </a:cubicBezTo>
                    <a:cubicBezTo>
                      <a:pt x="25" y="186"/>
                      <a:pt x="18" y="236"/>
                      <a:pt x="12" y="289"/>
                    </a:cubicBezTo>
                    <a:cubicBezTo>
                      <a:pt x="7" y="343"/>
                      <a:pt x="4" y="401"/>
                      <a:pt x="0" y="458"/>
                    </a:cubicBezTo>
                    <a:lnTo>
                      <a:pt x="0" y="627"/>
                    </a:lnTo>
                    <a:cubicBezTo>
                      <a:pt x="3" y="682"/>
                      <a:pt x="5" y="732"/>
                      <a:pt x="7" y="775"/>
                    </a:cubicBezTo>
                    <a:cubicBezTo>
                      <a:pt x="16" y="862"/>
                      <a:pt x="27" y="920"/>
                      <a:pt x="27" y="920"/>
                    </a:cubicBezTo>
                    <a:cubicBezTo>
                      <a:pt x="27" y="920"/>
                      <a:pt x="42" y="863"/>
                      <a:pt x="56" y="777"/>
                    </a:cubicBezTo>
                    <a:cubicBezTo>
                      <a:pt x="62" y="735"/>
                      <a:pt x="68" y="685"/>
                      <a:pt x="75" y="630"/>
                    </a:cubicBezTo>
                    <a:cubicBezTo>
                      <a:pt x="79" y="576"/>
                      <a:pt x="82" y="519"/>
                      <a:pt x="87" y="462"/>
                    </a:cubicBezTo>
                    <a:lnTo>
                      <a:pt x="87" y="293"/>
                    </a:lnTo>
                    <a:cubicBezTo>
                      <a:pt x="84" y="238"/>
                      <a:pt x="81" y="188"/>
                      <a:pt x="79" y="144"/>
                    </a:cubicBezTo>
                    <a:cubicBezTo>
                      <a:pt x="71" y="59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1048976" y="4582445"/>
                <a:ext cx="94381" cy="7597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56" extrusionOk="0">
                    <a:moveTo>
                      <a:pt x="1793" y="0"/>
                    </a:moveTo>
                    <a:cubicBezTo>
                      <a:pt x="1748" y="0"/>
                      <a:pt x="1694" y="0"/>
                      <a:pt x="1633" y="2"/>
                    </a:cubicBezTo>
                    <a:lnTo>
                      <a:pt x="1322" y="14"/>
                    </a:lnTo>
                    <a:lnTo>
                      <a:pt x="965" y="35"/>
                    </a:lnTo>
                    <a:lnTo>
                      <a:pt x="611" y="68"/>
                    </a:lnTo>
                    <a:lnTo>
                      <a:pt x="301" y="106"/>
                    </a:lnTo>
                    <a:cubicBezTo>
                      <a:pt x="120" y="131"/>
                      <a:pt x="0" y="154"/>
                      <a:pt x="0" y="154"/>
                    </a:cubicBezTo>
                    <a:cubicBezTo>
                      <a:pt x="0" y="154"/>
                      <a:pt x="55" y="155"/>
                      <a:pt x="145" y="155"/>
                    </a:cubicBezTo>
                    <a:cubicBezTo>
                      <a:pt x="190" y="155"/>
                      <a:pt x="244" y="155"/>
                      <a:pt x="305" y="154"/>
                    </a:cubicBezTo>
                    <a:lnTo>
                      <a:pt x="617" y="142"/>
                    </a:lnTo>
                    <a:lnTo>
                      <a:pt x="972" y="121"/>
                    </a:lnTo>
                    <a:lnTo>
                      <a:pt x="1328" y="87"/>
                    </a:lnTo>
                    <a:lnTo>
                      <a:pt x="1638" y="49"/>
                    </a:lnTo>
                    <a:cubicBezTo>
                      <a:pt x="1817" y="24"/>
                      <a:pt x="1938" y="2"/>
                      <a:pt x="1938" y="2"/>
                    </a:cubicBezTo>
                    <a:cubicBezTo>
                      <a:pt x="1938" y="2"/>
                      <a:pt x="1884" y="0"/>
                      <a:pt x="1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1501708" y="4517867"/>
                <a:ext cx="37256" cy="6184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270" extrusionOk="0">
                    <a:moveTo>
                      <a:pt x="0" y="1"/>
                    </a:moveTo>
                    <a:cubicBezTo>
                      <a:pt x="2" y="80"/>
                      <a:pt x="12" y="160"/>
                      <a:pt x="27" y="239"/>
                    </a:cubicBezTo>
                    <a:cubicBezTo>
                      <a:pt x="47" y="320"/>
                      <a:pt x="69" y="398"/>
                      <a:pt x="96" y="477"/>
                    </a:cubicBezTo>
                    <a:cubicBezTo>
                      <a:pt x="132" y="564"/>
                      <a:pt x="174" y="649"/>
                      <a:pt x="220" y="733"/>
                    </a:cubicBezTo>
                    <a:cubicBezTo>
                      <a:pt x="271" y="812"/>
                      <a:pt x="327" y="889"/>
                      <a:pt x="388" y="962"/>
                    </a:cubicBezTo>
                    <a:cubicBezTo>
                      <a:pt x="444" y="1023"/>
                      <a:pt x="502" y="1080"/>
                      <a:pt x="565" y="1134"/>
                    </a:cubicBezTo>
                    <a:cubicBezTo>
                      <a:pt x="627" y="1185"/>
                      <a:pt x="694" y="1230"/>
                      <a:pt x="764" y="1269"/>
                    </a:cubicBezTo>
                    <a:cubicBezTo>
                      <a:pt x="764" y="1269"/>
                      <a:pt x="693" y="1204"/>
                      <a:pt x="599" y="1098"/>
                    </a:cubicBezTo>
                    <a:cubicBezTo>
                      <a:pt x="544" y="1041"/>
                      <a:pt x="493" y="979"/>
                      <a:pt x="446" y="915"/>
                    </a:cubicBezTo>
                    <a:cubicBezTo>
                      <a:pt x="390" y="842"/>
                      <a:pt x="340" y="767"/>
                      <a:pt x="294" y="687"/>
                    </a:cubicBezTo>
                    <a:cubicBezTo>
                      <a:pt x="246" y="610"/>
                      <a:pt x="204" y="530"/>
                      <a:pt x="166" y="447"/>
                    </a:cubicBezTo>
                    <a:cubicBezTo>
                      <a:pt x="131" y="376"/>
                      <a:pt x="100" y="302"/>
                      <a:pt x="75" y="226"/>
                    </a:cubicBezTo>
                    <a:cubicBezTo>
                      <a:pt x="25" y="9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1546563" y="4484262"/>
                <a:ext cx="3292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30" extrusionOk="0">
                    <a:moveTo>
                      <a:pt x="0" y="0"/>
                    </a:moveTo>
                    <a:lnTo>
                      <a:pt x="106" y="147"/>
                    </a:lnTo>
                    <a:cubicBezTo>
                      <a:pt x="139" y="190"/>
                      <a:pt x="178" y="240"/>
                      <a:pt x="216" y="294"/>
                    </a:cubicBezTo>
                    <a:cubicBezTo>
                      <a:pt x="255" y="349"/>
                      <a:pt x="299" y="405"/>
                      <a:pt x="339" y="465"/>
                    </a:cubicBezTo>
                    <a:cubicBezTo>
                      <a:pt x="382" y="521"/>
                      <a:pt x="424" y="579"/>
                      <a:pt x="462" y="634"/>
                    </a:cubicBezTo>
                    <a:cubicBezTo>
                      <a:pt x="499" y="690"/>
                      <a:pt x="538" y="739"/>
                      <a:pt x="568" y="784"/>
                    </a:cubicBezTo>
                    <a:lnTo>
                      <a:pt x="675" y="930"/>
                    </a:lnTo>
                    <a:cubicBezTo>
                      <a:pt x="656" y="873"/>
                      <a:pt x="635" y="816"/>
                      <a:pt x="610" y="760"/>
                    </a:cubicBezTo>
                    <a:cubicBezTo>
                      <a:pt x="587" y="711"/>
                      <a:pt x="557" y="654"/>
                      <a:pt x="525" y="593"/>
                    </a:cubicBezTo>
                    <a:cubicBezTo>
                      <a:pt x="489" y="535"/>
                      <a:pt x="450" y="474"/>
                      <a:pt x="408" y="413"/>
                    </a:cubicBezTo>
                    <a:cubicBezTo>
                      <a:pt x="364" y="356"/>
                      <a:pt x="318" y="299"/>
                      <a:pt x="274" y="247"/>
                    </a:cubicBezTo>
                    <a:cubicBezTo>
                      <a:pt x="226" y="198"/>
                      <a:pt x="182" y="153"/>
                      <a:pt x="143" y="115"/>
                    </a:cubicBezTo>
                    <a:cubicBezTo>
                      <a:pt x="98" y="74"/>
                      <a:pt x="50" y="3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1573544" y="4485821"/>
                <a:ext cx="26688" cy="910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7" extrusionOk="0">
                    <a:moveTo>
                      <a:pt x="1" y="1"/>
                    </a:moveTo>
                    <a:cubicBezTo>
                      <a:pt x="25" y="20"/>
                      <a:pt x="51" y="36"/>
                      <a:pt x="78" y="53"/>
                    </a:cubicBezTo>
                    <a:lnTo>
                      <a:pt x="161" y="95"/>
                    </a:lnTo>
                    <a:lnTo>
                      <a:pt x="260" y="134"/>
                    </a:lnTo>
                    <a:lnTo>
                      <a:pt x="361" y="164"/>
                    </a:lnTo>
                    <a:lnTo>
                      <a:pt x="454" y="180"/>
                    </a:lnTo>
                    <a:cubicBezTo>
                      <a:pt x="485" y="184"/>
                      <a:pt x="516" y="186"/>
                      <a:pt x="547" y="186"/>
                    </a:cubicBezTo>
                    <a:cubicBezTo>
                      <a:pt x="522" y="167"/>
                      <a:pt x="496" y="151"/>
                      <a:pt x="470" y="134"/>
                    </a:cubicBezTo>
                    <a:lnTo>
                      <a:pt x="386" y="92"/>
                    </a:lnTo>
                    <a:lnTo>
                      <a:pt x="288" y="53"/>
                    </a:lnTo>
                    <a:lnTo>
                      <a:pt x="185" y="24"/>
                    </a:lnTo>
                    <a:lnTo>
                      <a:pt x="94" y="7"/>
                    </a:lnTo>
                    <a:cubicBezTo>
                      <a:pt x="63" y="3"/>
                      <a:pt x="32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1517877" y="4594766"/>
                <a:ext cx="37109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88" extrusionOk="0">
                    <a:moveTo>
                      <a:pt x="381" y="1"/>
                    </a:moveTo>
                    <a:lnTo>
                      <a:pt x="241" y="8"/>
                    </a:lnTo>
                    <a:lnTo>
                      <a:pt x="119" y="24"/>
                    </a:lnTo>
                    <a:cubicBezTo>
                      <a:pt x="48" y="35"/>
                      <a:pt x="0" y="50"/>
                      <a:pt x="0" y="50"/>
                    </a:cubicBezTo>
                    <a:cubicBezTo>
                      <a:pt x="0" y="50"/>
                      <a:pt x="48" y="62"/>
                      <a:pt x="119" y="72"/>
                    </a:cubicBezTo>
                    <a:lnTo>
                      <a:pt x="242" y="83"/>
                    </a:lnTo>
                    <a:lnTo>
                      <a:pt x="381" y="88"/>
                    </a:lnTo>
                    <a:lnTo>
                      <a:pt x="520" y="80"/>
                    </a:lnTo>
                    <a:lnTo>
                      <a:pt x="643" y="65"/>
                    </a:lnTo>
                    <a:cubicBezTo>
                      <a:pt x="713" y="52"/>
                      <a:pt x="762" y="39"/>
                      <a:pt x="762" y="39"/>
                    </a:cubicBezTo>
                    <a:cubicBezTo>
                      <a:pt x="762" y="39"/>
                      <a:pt x="714" y="27"/>
                      <a:pt x="643" y="16"/>
                    </a:cubicBezTo>
                    <a:lnTo>
                      <a:pt x="520" y="5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1601839" y="4449538"/>
                <a:ext cx="50307" cy="21623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444" extrusionOk="0">
                    <a:moveTo>
                      <a:pt x="1" y="1"/>
                    </a:moveTo>
                    <a:cubicBezTo>
                      <a:pt x="39" y="47"/>
                      <a:pt x="80" y="90"/>
                      <a:pt x="127" y="130"/>
                    </a:cubicBezTo>
                    <a:cubicBezTo>
                      <a:pt x="174" y="170"/>
                      <a:pt x="224" y="206"/>
                      <a:pt x="276" y="241"/>
                    </a:cubicBezTo>
                    <a:cubicBezTo>
                      <a:pt x="337" y="277"/>
                      <a:pt x="400" y="310"/>
                      <a:pt x="465" y="341"/>
                    </a:cubicBezTo>
                    <a:cubicBezTo>
                      <a:pt x="531" y="366"/>
                      <a:pt x="599" y="389"/>
                      <a:pt x="668" y="408"/>
                    </a:cubicBezTo>
                    <a:cubicBezTo>
                      <a:pt x="735" y="423"/>
                      <a:pt x="798" y="434"/>
                      <a:pt x="852" y="439"/>
                    </a:cubicBezTo>
                    <a:cubicBezTo>
                      <a:pt x="886" y="442"/>
                      <a:pt x="921" y="444"/>
                      <a:pt x="957" y="444"/>
                    </a:cubicBezTo>
                    <a:cubicBezTo>
                      <a:pt x="982" y="444"/>
                      <a:pt x="1007" y="443"/>
                      <a:pt x="1032" y="441"/>
                    </a:cubicBezTo>
                    <a:lnTo>
                      <a:pt x="861" y="391"/>
                    </a:lnTo>
                    <a:cubicBezTo>
                      <a:pt x="810" y="377"/>
                      <a:pt x="752" y="358"/>
                      <a:pt x="690" y="335"/>
                    </a:cubicBezTo>
                    <a:cubicBezTo>
                      <a:pt x="625" y="314"/>
                      <a:pt x="561" y="289"/>
                      <a:pt x="499" y="260"/>
                    </a:cubicBezTo>
                    <a:cubicBezTo>
                      <a:pt x="435" y="235"/>
                      <a:pt x="373" y="206"/>
                      <a:pt x="312" y="174"/>
                    </a:cubicBezTo>
                    <a:cubicBezTo>
                      <a:pt x="253" y="146"/>
                      <a:pt x="199" y="117"/>
                      <a:pt x="154" y="9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1880901" y="4568662"/>
                <a:ext cx="65842" cy="80988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66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109"/>
                      <a:pt x="75" y="216"/>
                      <a:pt x="122" y="319"/>
                    </a:cubicBezTo>
                    <a:cubicBezTo>
                      <a:pt x="166" y="412"/>
                      <a:pt x="224" y="518"/>
                      <a:pt x="288" y="629"/>
                    </a:cubicBezTo>
                    <a:cubicBezTo>
                      <a:pt x="357" y="737"/>
                      <a:pt x="435" y="850"/>
                      <a:pt x="520" y="958"/>
                    </a:cubicBezTo>
                    <a:cubicBezTo>
                      <a:pt x="609" y="1063"/>
                      <a:pt x="702" y="1164"/>
                      <a:pt x="795" y="1253"/>
                    </a:cubicBezTo>
                    <a:cubicBezTo>
                      <a:pt x="890" y="1339"/>
                      <a:pt x="982" y="1418"/>
                      <a:pt x="1064" y="1478"/>
                    </a:cubicBezTo>
                    <a:cubicBezTo>
                      <a:pt x="1155" y="1546"/>
                      <a:pt x="1252" y="1608"/>
                      <a:pt x="1352" y="1663"/>
                    </a:cubicBezTo>
                    <a:cubicBezTo>
                      <a:pt x="1352" y="1663"/>
                      <a:pt x="1245" y="1578"/>
                      <a:pt x="1095" y="1440"/>
                    </a:cubicBezTo>
                    <a:cubicBezTo>
                      <a:pt x="1019" y="1375"/>
                      <a:pt x="935" y="1292"/>
                      <a:pt x="848" y="1200"/>
                    </a:cubicBezTo>
                    <a:cubicBezTo>
                      <a:pt x="761" y="1108"/>
                      <a:pt x="671" y="1008"/>
                      <a:pt x="588" y="904"/>
                    </a:cubicBezTo>
                    <a:cubicBezTo>
                      <a:pt x="503" y="799"/>
                      <a:pt x="421" y="693"/>
                      <a:pt x="351" y="588"/>
                    </a:cubicBezTo>
                    <a:cubicBezTo>
                      <a:pt x="281" y="483"/>
                      <a:pt x="215" y="385"/>
                      <a:pt x="166" y="297"/>
                    </a:cubicBezTo>
                    <a:cubicBezTo>
                      <a:pt x="62" y="12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1924636" y="4709946"/>
                <a:ext cx="39983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33" extrusionOk="0">
                    <a:moveTo>
                      <a:pt x="0" y="1"/>
                    </a:moveTo>
                    <a:cubicBezTo>
                      <a:pt x="30" y="44"/>
                      <a:pt x="63" y="84"/>
                      <a:pt x="99" y="122"/>
                    </a:cubicBezTo>
                    <a:cubicBezTo>
                      <a:pt x="131" y="155"/>
                      <a:pt x="172" y="192"/>
                      <a:pt x="215" y="232"/>
                    </a:cubicBezTo>
                    <a:cubicBezTo>
                      <a:pt x="261" y="269"/>
                      <a:pt x="311" y="307"/>
                      <a:pt x="362" y="341"/>
                    </a:cubicBezTo>
                    <a:cubicBezTo>
                      <a:pt x="416" y="374"/>
                      <a:pt x="470" y="404"/>
                      <a:pt x="522" y="430"/>
                    </a:cubicBezTo>
                    <a:cubicBezTo>
                      <a:pt x="575" y="455"/>
                      <a:pt x="626" y="476"/>
                      <a:pt x="669" y="492"/>
                    </a:cubicBezTo>
                    <a:cubicBezTo>
                      <a:pt x="719" y="509"/>
                      <a:pt x="769" y="523"/>
                      <a:pt x="820" y="533"/>
                    </a:cubicBezTo>
                    <a:lnTo>
                      <a:pt x="691" y="448"/>
                    </a:lnTo>
                    <a:cubicBezTo>
                      <a:pt x="650" y="426"/>
                      <a:pt x="605" y="397"/>
                      <a:pt x="557" y="366"/>
                    </a:cubicBezTo>
                    <a:cubicBezTo>
                      <a:pt x="509" y="336"/>
                      <a:pt x="457" y="304"/>
                      <a:pt x="409" y="270"/>
                    </a:cubicBezTo>
                    <a:cubicBezTo>
                      <a:pt x="357" y="238"/>
                      <a:pt x="306" y="204"/>
                      <a:pt x="260" y="172"/>
                    </a:cubicBezTo>
                    <a:cubicBezTo>
                      <a:pt x="213" y="140"/>
                      <a:pt x="167" y="113"/>
                      <a:pt x="130" y="8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1994425" y="4581860"/>
                <a:ext cx="34090" cy="5454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120" extrusionOk="0">
                    <a:moveTo>
                      <a:pt x="0" y="1"/>
                    </a:moveTo>
                    <a:cubicBezTo>
                      <a:pt x="0" y="1"/>
                      <a:pt x="34" y="78"/>
                      <a:pt x="89" y="189"/>
                    </a:cubicBezTo>
                    <a:lnTo>
                      <a:pt x="191" y="374"/>
                    </a:lnTo>
                    <a:lnTo>
                      <a:pt x="313" y="583"/>
                    </a:lnTo>
                    <a:lnTo>
                      <a:pt x="448" y="785"/>
                    </a:lnTo>
                    <a:lnTo>
                      <a:pt x="570" y="957"/>
                    </a:lnTo>
                    <a:cubicBezTo>
                      <a:pt x="646" y="1056"/>
                      <a:pt x="700" y="1119"/>
                      <a:pt x="700" y="1119"/>
                    </a:cubicBezTo>
                    <a:cubicBezTo>
                      <a:pt x="700" y="1119"/>
                      <a:pt x="668" y="1042"/>
                      <a:pt x="611" y="931"/>
                    </a:cubicBezTo>
                    <a:lnTo>
                      <a:pt x="510" y="746"/>
                    </a:lnTo>
                    <a:lnTo>
                      <a:pt x="386" y="537"/>
                    </a:lnTo>
                    <a:lnTo>
                      <a:pt x="253" y="335"/>
                    </a:lnTo>
                    <a:cubicBezTo>
                      <a:pt x="208" y="272"/>
                      <a:pt x="166" y="214"/>
                      <a:pt x="130" y="162"/>
                    </a:cubicBezTo>
                    <a:cubicBezTo>
                      <a:pt x="54" y="6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2029491" y="4577818"/>
                <a:ext cx="37207" cy="3452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709" extrusionOk="0">
                    <a:moveTo>
                      <a:pt x="0" y="0"/>
                    </a:moveTo>
                    <a:cubicBezTo>
                      <a:pt x="0" y="0"/>
                      <a:pt x="40" y="54"/>
                      <a:pt x="103" y="129"/>
                    </a:cubicBezTo>
                    <a:lnTo>
                      <a:pt x="216" y="251"/>
                    </a:lnTo>
                    <a:lnTo>
                      <a:pt x="353" y="386"/>
                    </a:lnTo>
                    <a:cubicBezTo>
                      <a:pt x="401" y="429"/>
                      <a:pt x="450" y="472"/>
                      <a:pt x="497" y="512"/>
                    </a:cubicBezTo>
                    <a:cubicBezTo>
                      <a:pt x="542" y="551"/>
                      <a:pt x="589" y="585"/>
                      <a:pt x="627" y="616"/>
                    </a:cubicBezTo>
                    <a:cubicBezTo>
                      <a:pt x="707" y="674"/>
                      <a:pt x="763" y="708"/>
                      <a:pt x="763" y="708"/>
                    </a:cubicBezTo>
                    <a:cubicBezTo>
                      <a:pt x="763" y="708"/>
                      <a:pt x="724" y="655"/>
                      <a:pt x="661" y="580"/>
                    </a:cubicBezTo>
                    <a:lnTo>
                      <a:pt x="548" y="457"/>
                    </a:lnTo>
                    <a:lnTo>
                      <a:pt x="411" y="323"/>
                    </a:lnTo>
                    <a:lnTo>
                      <a:pt x="267" y="197"/>
                    </a:lnTo>
                    <a:lnTo>
                      <a:pt x="136" y="93"/>
                    </a:lnTo>
                    <a:cubicBezTo>
                      <a:pt x="56" y="3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1931064" y="4538224"/>
                <a:ext cx="98520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63" extrusionOk="0">
                    <a:moveTo>
                      <a:pt x="113" y="1"/>
                    </a:moveTo>
                    <a:cubicBezTo>
                      <a:pt x="42" y="1"/>
                      <a:pt x="0" y="2"/>
                      <a:pt x="0" y="2"/>
                    </a:cubicBezTo>
                    <a:cubicBezTo>
                      <a:pt x="0" y="2"/>
                      <a:pt x="125" y="24"/>
                      <a:pt x="315" y="52"/>
                    </a:cubicBezTo>
                    <a:lnTo>
                      <a:pt x="637" y="90"/>
                    </a:lnTo>
                    <a:lnTo>
                      <a:pt x="1007" y="125"/>
                    </a:lnTo>
                    <a:lnTo>
                      <a:pt x="1380" y="149"/>
                    </a:lnTo>
                    <a:lnTo>
                      <a:pt x="1705" y="161"/>
                    </a:lnTo>
                    <a:cubicBezTo>
                      <a:pt x="1768" y="162"/>
                      <a:pt x="1825" y="163"/>
                      <a:pt x="1872" y="163"/>
                    </a:cubicBezTo>
                    <a:cubicBezTo>
                      <a:pt x="1966" y="163"/>
                      <a:pt x="2022" y="161"/>
                      <a:pt x="2022" y="161"/>
                    </a:cubicBezTo>
                    <a:cubicBezTo>
                      <a:pt x="2022" y="161"/>
                      <a:pt x="1897" y="138"/>
                      <a:pt x="1708" y="112"/>
                    </a:cubicBezTo>
                    <a:lnTo>
                      <a:pt x="1386" y="74"/>
                    </a:lnTo>
                    <a:lnTo>
                      <a:pt x="1014" y="39"/>
                    </a:lnTo>
                    <a:lnTo>
                      <a:pt x="643" y="16"/>
                    </a:lnTo>
                    <a:lnTo>
                      <a:pt x="318" y="3"/>
                    </a:lnTo>
                    <a:cubicBezTo>
                      <a:pt x="237" y="1"/>
                      <a:pt x="167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1867947" y="4463321"/>
                <a:ext cx="39934" cy="9448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94" extrusionOk="0">
                    <a:moveTo>
                      <a:pt x="0" y="1"/>
                    </a:moveTo>
                    <a:cubicBezTo>
                      <a:pt x="0" y="1"/>
                      <a:pt x="49" y="26"/>
                      <a:pt x="123" y="54"/>
                    </a:cubicBezTo>
                    <a:lnTo>
                      <a:pt x="252" y="98"/>
                    </a:lnTo>
                    <a:lnTo>
                      <a:pt x="400" y="140"/>
                    </a:lnTo>
                    <a:lnTo>
                      <a:pt x="551" y="170"/>
                    </a:lnTo>
                    <a:lnTo>
                      <a:pt x="685" y="188"/>
                    </a:lnTo>
                    <a:cubicBezTo>
                      <a:pt x="764" y="194"/>
                      <a:pt x="819" y="194"/>
                      <a:pt x="819" y="194"/>
                    </a:cubicBezTo>
                    <a:cubicBezTo>
                      <a:pt x="819" y="194"/>
                      <a:pt x="770" y="170"/>
                      <a:pt x="697" y="140"/>
                    </a:cubicBezTo>
                    <a:lnTo>
                      <a:pt x="569" y="96"/>
                    </a:lnTo>
                    <a:lnTo>
                      <a:pt x="421" y="56"/>
                    </a:lnTo>
                    <a:cubicBezTo>
                      <a:pt x="368" y="45"/>
                      <a:pt x="317" y="35"/>
                      <a:pt x="268" y="26"/>
                    </a:cubicBezTo>
                    <a:lnTo>
                      <a:pt x="135" y="8"/>
                    </a:lnTo>
                    <a:cubicBezTo>
                      <a:pt x="55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1895950" y="4406729"/>
                <a:ext cx="30097" cy="667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7" extrusionOk="0">
                    <a:moveTo>
                      <a:pt x="535" y="1"/>
                    </a:moveTo>
                    <a:cubicBezTo>
                      <a:pt x="529" y="1"/>
                      <a:pt x="523" y="1"/>
                      <a:pt x="517" y="1"/>
                    </a:cubicBezTo>
                    <a:lnTo>
                      <a:pt x="416" y="8"/>
                    </a:lnTo>
                    <a:lnTo>
                      <a:pt x="300" y="26"/>
                    </a:lnTo>
                    <a:lnTo>
                      <a:pt x="188" y="56"/>
                    </a:lnTo>
                    <a:lnTo>
                      <a:pt x="92" y="89"/>
                    </a:lnTo>
                    <a:cubicBezTo>
                      <a:pt x="37" y="112"/>
                      <a:pt x="0" y="132"/>
                      <a:pt x="0" y="132"/>
                    </a:cubicBezTo>
                    <a:cubicBezTo>
                      <a:pt x="35" y="136"/>
                      <a:pt x="68" y="137"/>
                      <a:pt x="103" y="137"/>
                    </a:cubicBezTo>
                    <a:lnTo>
                      <a:pt x="204" y="129"/>
                    </a:lnTo>
                    <a:lnTo>
                      <a:pt x="318" y="111"/>
                    </a:lnTo>
                    <a:lnTo>
                      <a:pt x="430" y="82"/>
                    </a:lnTo>
                    <a:lnTo>
                      <a:pt x="526" y="49"/>
                    </a:lnTo>
                    <a:cubicBezTo>
                      <a:pt x="558" y="36"/>
                      <a:pt x="588" y="21"/>
                      <a:pt x="618" y="5"/>
                    </a:cubicBezTo>
                    <a:cubicBezTo>
                      <a:pt x="591" y="3"/>
                      <a:pt x="563" y="1"/>
                      <a:pt x="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1069089" y="4381892"/>
                <a:ext cx="34382" cy="4280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" y="58"/>
                      <a:pt x="36" y="115"/>
                      <a:pt x="60" y="171"/>
                    </a:cubicBezTo>
                    <a:cubicBezTo>
                      <a:pt x="82" y="220"/>
                      <a:pt x="112" y="276"/>
                      <a:pt x="145" y="335"/>
                    </a:cubicBezTo>
                    <a:cubicBezTo>
                      <a:pt x="181" y="392"/>
                      <a:pt x="223" y="452"/>
                      <a:pt x="266" y="510"/>
                    </a:cubicBezTo>
                    <a:cubicBezTo>
                      <a:pt x="313" y="565"/>
                      <a:pt x="362" y="618"/>
                      <a:pt x="411" y="666"/>
                    </a:cubicBezTo>
                    <a:cubicBezTo>
                      <a:pt x="462" y="710"/>
                      <a:pt x="509" y="752"/>
                      <a:pt x="552" y="784"/>
                    </a:cubicBezTo>
                    <a:cubicBezTo>
                      <a:pt x="601" y="819"/>
                      <a:pt x="652" y="852"/>
                      <a:pt x="706" y="879"/>
                    </a:cubicBezTo>
                    <a:lnTo>
                      <a:pt x="586" y="748"/>
                    </a:lnTo>
                    <a:cubicBezTo>
                      <a:pt x="548" y="710"/>
                      <a:pt x="507" y="664"/>
                      <a:pt x="464" y="614"/>
                    </a:cubicBezTo>
                    <a:cubicBezTo>
                      <a:pt x="423" y="564"/>
                      <a:pt x="375" y="511"/>
                      <a:pt x="333" y="455"/>
                    </a:cubicBezTo>
                    <a:cubicBezTo>
                      <a:pt x="289" y="402"/>
                      <a:pt x="245" y="347"/>
                      <a:pt x="207" y="293"/>
                    </a:cubicBezTo>
                    <a:cubicBezTo>
                      <a:pt x="169" y="240"/>
                      <a:pt x="131" y="191"/>
                      <a:pt x="102" y="1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1125389" y="4392606"/>
                <a:ext cx="18457" cy="2771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569" extrusionOk="0">
                    <a:moveTo>
                      <a:pt x="1" y="1"/>
                    </a:moveTo>
                    <a:cubicBezTo>
                      <a:pt x="1" y="1"/>
                      <a:pt x="14" y="43"/>
                      <a:pt x="40" y="103"/>
                    </a:cubicBezTo>
                    <a:lnTo>
                      <a:pt x="89" y="201"/>
                    </a:lnTo>
                    <a:lnTo>
                      <a:pt x="153" y="309"/>
                    </a:lnTo>
                    <a:lnTo>
                      <a:pt x="228" y="410"/>
                    </a:lnTo>
                    <a:cubicBezTo>
                      <a:pt x="254" y="440"/>
                      <a:pt x="278" y="470"/>
                      <a:pt x="300" y="494"/>
                    </a:cubicBezTo>
                    <a:cubicBezTo>
                      <a:pt x="325" y="520"/>
                      <a:pt x="351" y="545"/>
                      <a:pt x="378" y="569"/>
                    </a:cubicBezTo>
                    <a:cubicBezTo>
                      <a:pt x="378" y="569"/>
                      <a:pt x="365" y="527"/>
                      <a:pt x="340" y="466"/>
                    </a:cubicBezTo>
                    <a:cubicBezTo>
                      <a:pt x="325" y="438"/>
                      <a:pt x="308" y="404"/>
                      <a:pt x="290" y="369"/>
                    </a:cubicBezTo>
                    <a:lnTo>
                      <a:pt x="226" y="260"/>
                    </a:lnTo>
                    <a:lnTo>
                      <a:pt x="151" y="159"/>
                    </a:lnTo>
                    <a:cubicBezTo>
                      <a:pt x="126" y="129"/>
                      <a:pt x="101" y="100"/>
                      <a:pt x="79" y="76"/>
                    </a:cubicBezTo>
                    <a:cubicBezTo>
                      <a:pt x="35" y="2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1140048" y="4384083"/>
                <a:ext cx="2284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27" extrusionOk="0">
                    <a:moveTo>
                      <a:pt x="60" y="1"/>
                    </a:moveTo>
                    <a:cubicBezTo>
                      <a:pt x="46" y="1"/>
                      <a:pt x="32" y="7"/>
                      <a:pt x="22" y="20"/>
                    </a:cubicBezTo>
                    <a:cubicBezTo>
                      <a:pt x="0" y="52"/>
                      <a:pt x="25" y="93"/>
                      <a:pt x="60" y="93"/>
                    </a:cubicBezTo>
                    <a:cubicBezTo>
                      <a:pt x="66" y="93"/>
                      <a:pt x="72" y="92"/>
                      <a:pt x="78" y="89"/>
                    </a:cubicBezTo>
                    <a:lnTo>
                      <a:pt x="143" y="148"/>
                    </a:lnTo>
                    <a:lnTo>
                      <a:pt x="221" y="209"/>
                    </a:lnTo>
                    <a:lnTo>
                      <a:pt x="307" y="260"/>
                    </a:lnTo>
                    <a:lnTo>
                      <a:pt x="385" y="298"/>
                    </a:lnTo>
                    <a:cubicBezTo>
                      <a:pt x="413" y="309"/>
                      <a:pt x="441" y="319"/>
                      <a:pt x="469" y="327"/>
                    </a:cubicBezTo>
                    <a:cubicBezTo>
                      <a:pt x="452" y="303"/>
                      <a:pt x="433" y="281"/>
                      <a:pt x="413" y="259"/>
                    </a:cubicBezTo>
                    <a:lnTo>
                      <a:pt x="349" y="200"/>
                    </a:lnTo>
                    <a:lnTo>
                      <a:pt x="270" y="138"/>
                    </a:lnTo>
                    <a:lnTo>
                      <a:pt x="184" y="87"/>
                    </a:lnTo>
                    <a:lnTo>
                      <a:pt x="106" y="49"/>
                    </a:lnTo>
                    <a:cubicBezTo>
                      <a:pt x="107" y="19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1123149" y="4366112"/>
                <a:ext cx="4665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15" extrusionOk="0">
                    <a:moveTo>
                      <a:pt x="392" y="0"/>
                    </a:moveTo>
                    <a:cubicBezTo>
                      <a:pt x="362" y="0"/>
                      <a:pt x="333" y="1"/>
                      <a:pt x="304" y="2"/>
                    </a:cubicBezTo>
                    <a:cubicBezTo>
                      <a:pt x="247" y="7"/>
                      <a:pt x="194" y="12"/>
                      <a:pt x="149" y="19"/>
                    </a:cubicBezTo>
                    <a:cubicBezTo>
                      <a:pt x="98" y="27"/>
                      <a:pt x="49" y="38"/>
                      <a:pt x="0" y="53"/>
                    </a:cubicBezTo>
                    <a:lnTo>
                      <a:pt x="152" y="66"/>
                    </a:lnTo>
                    <a:cubicBezTo>
                      <a:pt x="196" y="68"/>
                      <a:pt x="249" y="71"/>
                      <a:pt x="304" y="76"/>
                    </a:cubicBezTo>
                    <a:cubicBezTo>
                      <a:pt x="360" y="78"/>
                      <a:pt x="419" y="83"/>
                      <a:pt x="478" y="88"/>
                    </a:cubicBezTo>
                    <a:cubicBezTo>
                      <a:pt x="537" y="90"/>
                      <a:pt x="597" y="94"/>
                      <a:pt x="653" y="99"/>
                    </a:cubicBezTo>
                    <a:cubicBezTo>
                      <a:pt x="709" y="101"/>
                      <a:pt x="761" y="105"/>
                      <a:pt x="805" y="108"/>
                    </a:cubicBezTo>
                    <a:lnTo>
                      <a:pt x="957" y="114"/>
                    </a:lnTo>
                    <a:cubicBezTo>
                      <a:pt x="911" y="93"/>
                      <a:pt x="862" y="75"/>
                      <a:pt x="813" y="60"/>
                    </a:cubicBezTo>
                    <a:cubicBezTo>
                      <a:pt x="769" y="49"/>
                      <a:pt x="718" y="37"/>
                      <a:pt x="661" y="25"/>
                    </a:cubicBezTo>
                    <a:cubicBezTo>
                      <a:pt x="605" y="15"/>
                      <a:pt x="544" y="8"/>
                      <a:pt x="484" y="2"/>
                    </a:cubicBezTo>
                    <a:cubicBezTo>
                      <a:pt x="453" y="1"/>
                      <a:pt x="423" y="0"/>
                      <a:pt x="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5" name="Google Shape;875;p9"/>
          <p:cNvGrpSpPr/>
          <p:nvPr/>
        </p:nvGrpSpPr>
        <p:grpSpPr>
          <a:xfrm>
            <a:off x="-20341" y="949182"/>
            <a:ext cx="1467146" cy="3245148"/>
            <a:chOff x="-20341" y="949182"/>
            <a:chExt cx="1467146" cy="3245148"/>
          </a:xfrm>
        </p:grpSpPr>
        <p:grpSp>
          <p:nvGrpSpPr>
            <p:cNvPr id="876" name="Google Shape;876;p9"/>
            <p:cNvGrpSpPr/>
            <p:nvPr/>
          </p:nvGrpSpPr>
          <p:grpSpPr>
            <a:xfrm rot="2286344">
              <a:off x="190748" y="2938252"/>
              <a:ext cx="1044969" cy="1045005"/>
              <a:chOff x="5262027" y="364121"/>
              <a:chExt cx="1562931" cy="1562985"/>
            </a:xfrm>
          </p:grpSpPr>
          <p:sp>
            <p:nvSpPr>
              <p:cNvPr id="877" name="Google Shape;877;p9"/>
              <p:cNvSpPr/>
              <p:nvPr/>
            </p:nvSpPr>
            <p:spPr>
              <a:xfrm>
                <a:off x="5262027" y="364121"/>
                <a:ext cx="1562931" cy="1562985"/>
              </a:xfrm>
              <a:custGeom>
                <a:avLst/>
                <a:gdLst/>
                <a:ahLst/>
                <a:cxnLst/>
                <a:rect l="l" t="t" r="r" b="b"/>
                <a:pathLst>
                  <a:path w="29241" h="29242" extrusionOk="0">
                    <a:moveTo>
                      <a:pt x="20817" y="14480"/>
                    </a:moveTo>
                    <a:cubicBezTo>
                      <a:pt x="20836" y="14480"/>
                      <a:pt x="20855" y="14481"/>
                      <a:pt x="20875" y="14482"/>
                    </a:cubicBezTo>
                    <a:cubicBezTo>
                      <a:pt x="20987" y="14489"/>
                      <a:pt x="21097" y="14511"/>
                      <a:pt x="21204" y="14545"/>
                    </a:cubicBezTo>
                    <a:lnTo>
                      <a:pt x="21204" y="14546"/>
                    </a:lnTo>
                    <a:cubicBezTo>
                      <a:pt x="21264" y="14565"/>
                      <a:pt x="21324" y="14589"/>
                      <a:pt x="21381" y="14618"/>
                    </a:cubicBezTo>
                    <a:cubicBezTo>
                      <a:pt x="21439" y="14648"/>
                      <a:pt x="21504" y="14682"/>
                      <a:pt x="21553" y="14757"/>
                    </a:cubicBezTo>
                    <a:cubicBezTo>
                      <a:pt x="21576" y="14793"/>
                      <a:pt x="21590" y="14856"/>
                      <a:pt x="21565" y="14906"/>
                    </a:cubicBezTo>
                    <a:cubicBezTo>
                      <a:pt x="21545" y="14945"/>
                      <a:pt x="21513" y="14977"/>
                      <a:pt x="21475" y="14997"/>
                    </a:cubicBezTo>
                    <a:cubicBezTo>
                      <a:pt x="21418" y="15032"/>
                      <a:pt x="21356" y="15058"/>
                      <a:pt x="21293" y="15075"/>
                    </a:cubicBezTo>
                    <a:cubicBezTo>
                      <a:pt x="21211" y="15098"/>
                      <a:pt x="21127" y="15109"/>
                      <a:pt x="21043" y="15109"/>
                    </a:cubicBezTo>
                    <a:cubicBezTo>
                      <a:pt x="21013" y="15109"/>
                      <a:pt x="20983" y="15107"/>
                      <a:pt x="20953" y="15105"/>
                    </a:cubicBezTo>
                    <a:cubicBezTo>
                      <a:pt x="20874" y="15099"/>
                      <a:pt x="20796" y="15082"/>
                      <a:pt x="20721" y="15056"/>
                    </a:cubicBezTo>
                    <a:cubicBezTo>
                      <a:pt x="20694" y="15045"/>
                      <a:pt x="20667" y="15032"/>
                      <a:pt x="20642" y="15015"/>
                    </a:cubicBezTo>
                    <a:lnTo>
                      <a:pt x="20642" y="15015"/>
                    </a:lnTo>
                    <a:cubicBezTo>
                      <a:pt x="20670" y="15022"/>
                      <a:pt x="20699" y="15028"/>
                      <a:pt x="20727" y="15032"/>
                    </a:cubicBezTo>
                    <a:cubicBezTo>
                      <a:pt x="20754" y="15037"/>
                      <a:pt x="20785" y="15038"/>
                      <a:pt x="20822" y="15038"/>
                    </a:cubicBezTo>
                    <a:cubicBezTo>
                      <a:pt x="20861" y="15038"/>
                      <a:pt x="20905" y="15036"/>
                      <a:pt x="20953" y="15033"/>
                    </a:cubicBezTo>
                    <a:cubicBezTo>
                      <a:pt x="21058" y="15026"/>
                      <a:pt x="21160" y="15005"/>
                      <a:pt x="21258" y="14970"/>
                    </a:cubicBezTo>
                    <a:cubicBezTo>
                      <a:pt x="21312" y="14951"/>
                      <a:pt x="21363" y="14926"/>
                      <a:pt x="21410" y="14896"/>
                    </a:cubicBezTo>
                    <a:cubicBezTo>
                      <a:pt x="21427" y="14888"/>
                      <a:pt x="21443" y="14874"/>
                      <a:pt x="21452" y="14857"/>
                    </a:cubicBezTo>
                    <a:cubicBezTo>
                      <a:pt x="21456" y="14849"/>
                      <a:pt x="21454" y="14842"/>
                      <a:pt x="21445" y="14824"/>
                    </a:cubicBezTo>
                    <a:cubicBezTo>
                      <a:pt x="21426" y="14789"/>
                      <a:pt x="21376" y="14755"/>
                      <a:pt x="21325" y="14729"/>
                    </a:cubicBezTo>
                    <a:cubicBezTo>
                      <a:pt x="21274" y="14700"/>
                      <a:pt x="21220" y="14675"/>
                      <a:pt x="21165" y="14652"/>
                    </a:cubicBezTo>
                    <a:cubicBezTo>
                      <a:pt x="21068" y="14611"/>
                      <a:pt x="20968" y="14579"/>
                      <a:pt x="20864" y="14555"/>
                    </a:cubicBezTo>
                    <a:cubicBezTo>
                      <a:pt x="20792" y="14536"/>
                      <a:pt x="20717" y="14525"/>
                      <a:pt x="20642" y="14523"/>
                    </a:cubicBezTo>
                    <a:cubicBezTo>
                      <a:pt x="20634" y="14522"/>
                      <a:pt x="20626" y="14522"/>
                      <a:pt x="20618" y="14522"/>
                    </a:cubicBezTo>
                    <a:cubicBezTo>
                      <a:pt x="20596" y="14522"/>
                      <a:pt x="20575" y="14523"/>
                      <a:pt x="20554" y="14525"/>
                    </a:cubicBezTo>
                    <a:cubicBezTo>
                      <a:pt x="20581" y="14513"/>
                      <a:pt x="20609" y="14504"/>
                      <a:pt x="20639" y="14498"/>
                    </a:cubicBezTo>
                    <a:cubicBezTo>
                      <a:pt x="20698" y="14486"/>
                      <a:pt x="20757" y="14480"/>
                      <a:pt x="20817" y="14480"/>
                    </a:cubicBezTo>
                    <a:close/>
                    <a:moveTo>
                      <a:pt x="24001" y="11663"/>
                    </a:moveTo>
                    <a:cubicBezTo>
                      <a:pt x="24052" y="11663"/>
                      <a:pt x="24104" y="11667"/>
                      <a:pt x="24155" y="11675"/>
                    </a:cubicBezTo>
                    <a:lnTo>
                      <a:pt x="24155" y="11676"/>
                    </a:lnTo>
                    <a:cubicBezTo>
                      <a:pt x="24213" y="11684"/>
                      <a:pt x="24270" y="11700"/>
                      <a:pt x="24326" y="11720"/>
                    </a:cubicBezTo>
                    <a:cubicBezTo>
                      <a:pt x="24383" y="11740"/>
                      <a:pt x="24437" y="11766"/>
                      <a:pt x="24488" y="11798"/>
                    </a:cubicBezTo>
                    <a:cubicBezTo>
                      <a:pt x="24588" y="11865"/>
                      <a:pt x="24676" y="11950"/>
                      <a:pt x="24745" y="12048"/>
                    </a:cubicBezTo>
                    <a:cubicBezTo>
                      <a:pt x="24886" y="12246"/>
                      <a:pt x="24953" y="12483"/>
                      <a:pt x="24969" y="12723"/>
                    </a:cubicBezTo>
                    <a:cubicBezTo>
                      <a:pt x="24972" y="12783"/>
                      <a:pt x="24972" y="12842"/>
                      <a:pt x="24968" y="12902"/>
                    </a:cubicBezTo>
                    <a:cubicBezTo>
                      <a:pt x="24964" y="12961"/>
                      <a:pt x="24956" y="13021"/>
                      <a:pt x="24946" y="13078"/>
                    </a:cubicBezTo>
                    <a:cubicBezTo>
                      <a:pt x="24928" y="13184"/>
                      <a:pt x="24903" y="13290"/>
                      <a:pt x="24872" y="13392"/>
                    </a:cubicBezTo>
                    <a:cubicBezTo>
                      <a:pt x="24915" y="13543"/>
                      <a:pt x="24938" y="13696"/>
                      <a:pt x="24960" y="13842"/>
                    </a:cubicBezTo>
                    <a:cubicBezTo>
                      <a:pt x="24972" y="13919"/>
                      <a:pt x="24984" y="13997"/>
                      <a:pt x="24999" y="14070"/>
                    </a:cubicBezTo>
                    <a:lnTo>
                      <a:pt x="25024" y="14183"/>
                    </a:lnTo>
                    <a:cubicBezTo>
                      <a:pt x="25034" y="14226"/>
                      <a:pt x="25040" y="14270"/>
                      <a:pt x="25044" y="14314"/>
                    </a:cubicBezTo>
                    <a:cubicBezTo>
                      <a:pt x="25056" y="14490"/>
                      <a:pt x="25014" y="14667"/>
                      <a:pt x="24925" y="14820"/>
                    </a:cubicBezTo>
                    <a:cubicBezTo>
                      <a:pt x="24882" y="14895"/>
                      <a:pt x="24828" y="14965"/>
                      <a:pt x="24766" y="15026"/>
                    </a:cubicBezTo>
                    <a:cubicBezTo>
                      <a:pt x="24737" y="15058"/>
                      <a:pt x="24703" y="15087"/>
                      <a:pt x="24669" y="15113"/>
                    </a:cubicBezTo>
                    <a:lnTo>
                      <a:pt x="24645" y="15130"/>
                    </a:lnTo>
                    <a:cubicBezTo>
                      <a:pt x="24632" y="15140"/>
                      <a:pt x="24625" y="15144"/>
                      <a:pt x="24614" y="15151"/>
                    </a:cubicBezTo>
                    <a:cubicBezTo>
                      <a:pt x="24595" y="15163"/>
                      <a:pt x="24575" y="15174"/>
                      <a:pt x="24555" y="15184"/>
                    </a:cubicBezTo>
                    <a:cubicBezTo>
                      <a:pt x="24473" y="15226"/>
                      <a:pt x="24381" y="15249"/>
                      <a:pt x="24289" y="15250"/>
                    </a:cubicBezTo>
                    <a:cubicBezTo>
                      <a:pt x="24288" y="15250"/>
                      <a:pt x="24286" y="15250"/>
                      <a:pt x="24285" y="15250"/>
                    </a:cubicBezTo>
                    <a:cubicBezTo>
                      <a:pt x="24192" y="15250"/>
                      <a:pt x="24082" y="15215"/>
                      <a:pt x="24016" y="15141"/>
                    </a:cubicBezTo>
                    <a:cubicBezTo>
                      <a:pt x="23939" y="15059"/>
                      <a:pt x="23919" y="14978"/>
                      <a:pt x="23883" y="14924"/>
                    </a:cubicBezTo>
                    <a:cubicBezTo>
                      <a:pt x="23876" y="14911"/>
                      <a:pt x="23868" y="14900"/>
                      <a:pt x="23858" y="14889"/>
                    </a:cubicBezTo>
                    <a:cubicBezTo>
                      <a:pt x="23850" y="14878"/>
                      <a:pt x="23839" y="14871"/>
                      <a:pt x="23829" y="14864"/>
                    </a:cubicBezTo>
                    <a:cubicBezTo>
                      <a:pt x="23812" y="14857"/>
                      <a:pt x="23796" y="14853"/>
                      <a:pt x="23778" y="14853"/>
                    </a:cubicBezTo>
                    <a:cubicBezTo>
                      <a:pt x="23774" y="14853"/>
                      <a:pt x="23770" y="14853"/>
                      <a:pt x="23766" y="14853"/>
                    </a:cubicBezTo>
                    <a:cubicBezTo>
                      <a:pt x="23712" y="14858"/>
                      <a:pt x="23644" y="14898"/>
                      <a:pt x="23574" y="14934"/>
                    </a:cubicBezTo>
                    <a:cubicBezTo>
                      <a:pt x="23504" y="14971"/>
                      <a:pt x="23422" y="15015"/>
                      <a:pt x="23322" y="15015"/>
                    </a:cubicBezTo>
                    <a:cubicBezTo>
                      <a:pt x="23320" y="15015"/>
                      <a:pt x="23318" y="15015"/>
                      <a:pt x="23316" y="15015"/>
                    </a:cubicBezTo>
                    <a:cubicBezTo>
                      <a:pt x="23213" y="15015"/>
                      <a:pt x="23123" y="14951"/>
                      <a:pt x="23074" y="14877"/>
                    </a:cubicBezTo>
                    <a:cubicBezTo>
                      <a:pt x="23031" y="14814"/>
                      <a:pt x="23008" y="14742"/>
                      <a:pt x="23004" y="14665"/>
                    </a:cubicBezTo>
                    <a:cubicBezTo>
                      <a:pt x="22929" y="14659"/>
                      <a:pt x="22856" y="14643"/>
                      <a:pt x="22786" y="14618"/>
                    </a:cubicBezTo>
                    <a:cubicBezTo>
                      <a:pt x="22743" y="14604"/>
                      <a:pt x="22703" y="14583"/>
                      <a:pt x="22664" y="14561"/>
                    </a:cubicBezTo>
                    <a:cubicBezTo>
                      <a:pt x="22624" y="14538"/>
                      <a:pt x="22589" y="14511"/>
                      <a:pt x="22554" y="14480"/>
                    </a:cubicBezTo>
                    <a:cubicBezTo>
                      <a:pt x="22489" y="14420"/>
                      <a:pt x="22435" y="14346"/>
                      <a:pt x="22399" y="14264"/>
                    </a:cubicBezTo>
                    <a:cubicBezTo>
                      <a:pt x="22365" y="14183"/>
                      <a:pt x="22353" y="14094"/>
                      <a:pt x="22364" y="14007"/>
                    </a:cubicBezTo>
                    <a:lnTo>
                      <a:pt x="22364" y="14007"/>
                    </a:lnTo>
                    <a:cubicBezTo>
                      <a:pt x="22361" y="14181"/>
                      <a:pt x="22459" y="14339"/>
                      <a:pt x="22589" y="14438"/>
                    </a:cubicBezTo>
                    <a:cubicBezTo>
                      <a:pt x="22622" y="14463"/>
                      <a:pt x="22656" y="14485"/>
                      <a:pt x="22693" y="14502"/>
                    </a:cubicBezTo>
                    <a:cubicBezTo>
                      <a:pt x="22730" y="14520"/>
                      <a:pt x="22769" y="14535"/>
                      <a:pt x="22809" y="14544"/>
                    </a:cubicBezTo>
                    <a:cubicBezTo>
                      <a:pt x="22884" y="14564"/>
                      <a:pt x="22960" y="14573"/>
                      <a:pt x="23038" y="14573"/>
                    </a:cubicBezTo>
                    <a:cubicBezTo>
                      <a:pt x="23043" y="14573"/>
                      <a:pt x="23048" y="14573"/>
                      <a:pt x="23053" y="14573"/>
                    </a:cubicBezTo>
                    <a:lnTo>
                      <a:pt x="23102" y="14573"/>
                    </a:lnTo>
                    <a:lnTo>
                      <a:pt x="23102" y="14623"/>
                    </a:lnTo>
                    <a:cubicBezTo>
                      <a:pt x="23102" y="14690"/>
                      <a:pt x="23124" y="14757"/>
                      <a:pt x="23166" y="14809"/>
                    </a:cubicBezTo>
                    <a:cubicBezTo>
                      <a:pt x="23203" y="14858"/>
                      <a:pt x="23255" y="14887"/>
                      <a:pt x="23306" y="14887"/>
                    </a:cubicBezTo>
                    <a:cubicBezTo>
                      <a:pt x="23309" y="14887"/>
                      <a:pt x="23313" y="14887"/>
                      <a:pt x="23317" y="14887"/>
                    </a:cubicBezTo>
                    <a:cubicBezTo>
                      <a:pt x="23376" y="14884"/>
                      <a:pt x="23438" y="14851"/>
                      <a:pt x="23505" y="14812"/>
                    </a:cubicBezTo>
                    <a:cubicBezTo>
                      <a:pt x="23572" y="14774"/>
                      <a:pt x="23639" y="14723"/>
                      <a:pt x="23743" y="14705"/>
                    </a:cubicBezTo>
                    <a:cubicBezTo>
                      <a:pt x="23758" y="14702"/>
                      <a:pt x="23773" y="14701"/>
                      <a:pt x="23788" y="14701"/>
                    </a:cubicBezTo>
                    <a:cubicBezTo>
                      <a:pt x="23830" y="14701"/>
                      <a:pt x="23872" y="14711"/>
                      <a:pt x="23908" y="14731"/>
                    </a:cubicBezTo>
                    <a:cubicBezTo>
                      <a:pt x="23932" y="14744"/>
                      <a:pt x="23954" y="14759"/>
                      <a:pt x="23973" y="14779"/>
                    </a:cubicBezTo>
                    <a:cubicBezTo>
                      <a:pt x="23989" y="14796"/>
                      <a:pt x="24005" y="14817"/>
                      <a:pt x="24019" y="14838"/>
                    </a:cubicBezTo>
                    <a:cubicBezTo>
                      <a:pt x="24067" y="14915"/>
                      <a:pt x="24095" y="14990"/>
                      <a:pt x="24131" y="15021"/>
                    </a:cubicBezTo>
                    <a:cubicBezTo>
                      <a:pt x="24171" y="15064"/>
                      <a:pt x="24224" y="15076"/>
                      <a:pt x="24286" y="15076"/>
                    </a:cubicBezTo>
                    <a:cubicBezTo>
                      <a:pt x="24351" y="15072"/>
                      <a:pt x="24415" y="15055"/>
                      <a:pt x="24473" y="15024"/>
                    </a:cubicBezTo>
                    <a:cubicBezTo>
                      <a:pt x="24533" y="14990"/>
                      <a:pt x="24588" y="14949"/>
                      <a:pt x="24636" y="14899"/>
                    </a:cubicBezTo>
                    <a:cubicBezTo>
                      <a:pt x="24686" y="14849"/>
                      <a:pt x="24728" y="14792"/>
                      <a:pt x="24762" y="14730"/>
                    </a:cubicBezTo>
                    <a:cubicBezTo>
                      <a:pt x="24831" y="14608"/>
                      <a:pt x="24863" y="14468"/>
                      <a:pt x="24855" y="14329"/>
                    </a:cubicBezTo>
                    <a:cubicBezTo>
                      <a:pt x="24852" y="14294"/>
                      <a:pt x="24847" y="14260"/>
                      <a:pt x="24839" y="14226"/>
                    </a:cubicBezTo>
                    <a:lnTo>
                      <a:pt x="24814" y="14108"/>
                    </a:lnTo>
                    <a:cubicBezTo>
                      <a:pt x="24800" y="14028"/>
                      <a:pt x="24788" y="13949"/>
                      <a:pt x="24776" y="13870"/>
                    </a:cubicBezTo>
                    <a:cubicBezTo>
                      <a:pt x="24755" y="13715"/>
                      <a:pt x="24733" y="13561"/>
                      <a:pt x="24694" y="13418"/>
                    </a:cubicBezTo>
                    <a:lnTo>
                      <a:pt x="24687" y="13391"/>
                    </a:lnTo>
                    <a:lnTo>
                      <a:pt x="24695" y="13367"/>
                    </a:lnTo>
                    <a:cubicBezTo>
                      <a:pt x="24765" y="13158"/>
                      <a:pt x="24815" y="12943"/>
                      <a:pt x="24813" y="12727"/>
                    </a:cubicBezTo>
                    <a:cubicBezTo>
                      <a:pt x="24811" y="12515"/>
                      <a:pt x="24756" y="12297"/>
                      <a:pt x="24644" y="12116"/>
                    </a:cubicBezTo>
                    <a:cubicBezTo>
                      <a:pt x="24588" y="12025"/>
                      <a:pt x="24517" y="11945"/>
                      <a:pt x="24431" y="11881"/>
                    </a:cubicBezTo>
                    <a:cubicBezTo>
                      <a:pt x="24388" y="11848"/>
                      <a:pt x="24342" y="11821"/>
                      <a:pt x="24293" y="11798"/>
                    </a:cubicBezTo>
                    <a:cubicBezTo>
                      <a:pt x="24244" y="11775"/>
                      <a:pt x="24193" y="11757"/>
                      <a:pt x="24140" y="11744"/>
                    </a:cubicBezTo>
                    <a:cubicBezTo>
                      <a:pt x="24066" y="11725"/>
                      <a:pt x="23989" y="11715"/>
                      <a:pt x="23912" y="11715"/>
                    </a:cubicBezTo>
                    <a:cubicBezTo>
                      <a:pt x="23768" y="11715"/>
                      <a:pt x="23622" y="11748"/>
                      <a:pt x="23487" y="11808"/>
                    </a:cubicBezTo>
                    <a:cubicBezTo>
                      <a:pt x="23643" y="11713"/>
                      <a:pt x="23821" y="11663"/>
                      <a:pt x="24001" y="11663"/>
                    </a:cubicBezTo>
                    <a:close/>
                    <a:moveTo>
                      <a:pt x="26322" y="9889"/>
                    </a:moveTo>
                    <a:cubicBezTo>
                      <a:pt x="26328" y="9889"/>
                      <a:pt x="26334" y="9889"/>
                      <a:pt x="26340" y="9890"/>
                    </a:cubicBezTo>
                    <a:cubicBezTo>
                      <a:pt x="26454" y="9898"/>
                      <a:pt x="26548" y="9967"/>
                      <a:pt x="26619" y="10041"/>
                    </a:cubicBezTo>
                    <a:cubicBezTo>
                      <a:pt x="26656" y="10079"/>
                      <a:pt x="26690" y="10119"/>
                      <a:pt x="26719" y="10162"/>
                    </a:cubicBezTo>
                    <a:cubicBezTo>
                      <a:pt x="26749" y="10205"/>
                      <a:pt x="26781" y="10247"/>
                      <a:pt x="26809" y="10292"/>
                    </a:cubicBezTo>
                    <a:cubicBezTo>
                      <a:pt x="26929" y="10481"/>
                      <a:pt x="27028" y="10682"/>
                      <a:pt x="27101" y="10894"/>
                    </a:cubicBezTo>
                    <a:cubicBezTo>
                      <a:pt x="27259" y="11331"/>
                      <a:pt x="27331" y="11819"/>
                      <a:pt x="27392" y="12298"/>
                    </a:cubicBezTo>
                    <a:cubicBezTo>
                      <a:pt x="27448" y="12778"/>
                      <a:pt x="27503" y="13258"/>
                      <a:pt x="27549" y="13707"/>
                    </a:cubicBezTo>
                    <a:cubicBezTo>
                      <a:pt x="27572" y="13934"/>
                      <a:pt x="27594" y="14151"/>
                      <a:pt x="27614" y="14357"/>
                    </a:cubicBezTo>
                    <a:cubicBezTo>
                      <a:pt x="27635" y="14564"/>
                      <a:pt x="27648" y="14764"/>
                      <a:pt x="27637" y="14950"/>
                    </a:cubicBezTo>
                    <a:cubicBezTo>
                      <a:pt x="27631" y="15120"/>
                      <a:pt x="27595" y="15288"/>
                      <a:pt x="27532" y="15446"/>
                    </a:cubicBezTo>
                    <a:cubicBezTo>
                      <a:pt x="27519" y="15481"/>
                      <a:pt x="27500" y="15515"/>
                      <a:pt x="27486" y="15546"/>
                    </a:cubicBezTo>
                    <a:cubicBezTo>
                      <a:pt x="27467" y="15576"/>
                      <a:pt x="27454" y="15604"/>
                      <a:pt x="27434" y="15634"/>
                    </a:cubicBezTo>
                    <a:cubicBezTo>
                      <a:pt x="27395" y="15688"/>
                      <a:pt x="27349" y="15735"/>
                      <a:pt x="27291" y="15753"/>
                    </a:cubicBezTo>
                    <a:cubicBezTo>
                      <a:pt x="27277" y="15757"/>
                      <a:pt x="27262" y="15760"/>
                      <a:pt x="27248" y="15760"/>
                    </a:cubicBezTo>
                    <a:cubicBezTo>
                      <a:pt x="27210" y="15760"/>
                      <a:pt x="27174" y="15745"/>
                      <a:pt x="27146" y="15719"/>
                    </a:cubicBezTo>
                    <a:cubicBezTo>
                      <a:pt x="27121" y="15694"/>
                      <a:pt x="27099" y="15664"/>
                      <a:pt x="27085" y="15631"/>
                    </a:cubicBezTo>
                    <a:cubicBezTo>
                      <a:pt x="27073" y="15604"/>
                      <a:pt x="27062" y="15577"/>
                      <a:pt x="27055" y="15549"/>
                    </a:cubicBezTo>
                    <a:lnTo>
                      <a:pt x="27055" y="15549"/>
                    </a:lnTo>
                    <a:cubicBezTo>
                      <a:pt x="27066" y="15576"/>
                      <a:pt x="27079" y="15601"/>
                      <a:pt x="27093" y="15626"/>
                    </a:cubicBezTo>
                    <a:cubicBezTo>
                      <a:pt x="27111" y="15654"/>
                      <a:pt x="27132" y="15681"/>
                      <a:pt x="27160" y="15701"/>
                    </a:cubicBezTo>
                    <a:cubicBezTo>
                      <a:pt x="27181" y="15718"/>
                      <a:pt x="27207" y="15726"/>
                      <a:pt x="27234" y="15726"/>
                    </a:cubicBezTo>
                    <a:cubicBezTo>
                      <a:pt x="27249" y="15726"/>
                      <a:pt x="27264" y="15724"/>
                      <a:pt x="27279" y="15718"/>
                    </a:cubicBezTo>
                    <a:cubicBezTo>
                      <a:pt x="27367" y="15682"/>
                      <a:pt x="27424" y="15552"/>
                      <a:pt x="27467" y="15420"/>
                    </a:cubicBezTo>
                    <a:cubicBezTo>
                      <a:pt x="27510" y="15284"/>
                      <a:pt x="27530" y="15122"/>
                      <a:pt x="27528" y="14946"/>
                    </a:cubicBezTo>
                    <a:cubicBezTo>
                      <a:pt x="27526" y="14769"/>
                      <a:pt x="27504" y="14579"/>
                      <a:pt x="27475" y="14374"/>
                    </a:cubicBezTo>
                    <a:cubicBezTo>
                      <a:pt x="27447" y="14168"/>
                      <a:pt x="27416" y="13951"/>
                      <a:pt x="27385" y="13728"/>
                    </a:cubicBezTo>
                    <a:cubicBezTo>
                      <a:pt x="27323" y="13279"/>
                      <a:pt x="27265" y="12799"/>
                      <a:pt x="27205" y="12320"/>
                    </a:cubicBezTo>
                    <a:cubicBezTo>
                      <a:pt x="27176" y="12081"/>
                      <a:pt x="27147" y="11844"/>
                      <a:pt x="27105" y="11613"/>
                    </a:cubicBezTo>
                    <a:cubicBezTo>
                      <a:pt x="27062" y="11382"/>
                      <a:pt x="27016" y="11157"/>
                      <a:pt x="26944" y="10946"/>
                    </a:cubicBezTo>
                    <a:cubicBezTo>
                      <a:pt x="26880" y="10745"/>
                      <a:pt x="26794" y="10550"/>
                      <a:pt x="26690" y="10367"/>
                    </a:cubicBezTo>
                    <a:cubicBezTo>
                      <a:pt x="26642" y="10282"/>
                      <a:pt x="26587" y="10203"/>
                      <a:pt x="26528" y="10126"/>
                    </a:cubicBezTo>
                    <a:cubicBezTo>
                      <a:pt x="26470" y="10059"/>
                      <a:pt x="26401" y="10007"/>
                      <a:pt x="26331" y="9998"/>
                    </a:cubicBezTo>
                    <a:cubicBezTo>
                      <a:pt x="26324" y="9997"/>
                      <a:pt x="26316" y="9996"/>
                      <a:pt x="26309" y="9996"/>
                    </a:cubicBezTo>
                    <a:cubicBezTo>
                      <a:pt x="26245" y="9996"/>
                      <a:pt x="26192" y="10031"/>
                      <a:pt x="26153" y="10082"/>
                    </a:cubicBezTo>
                    <a:cubicBezTo>
                      <a:pt x="26111" y="10138"/>
                      <a:pt x="26089" y="10207"/>
                      <a:pt x="26088" y="10276"/>
                    </a:cubicBezTo>
                    <a:cubicBezTo>
                      <a:pt x="26092" y="10416"/>
                      <a:pt x="26134" y="10541"/>
                      <a:pt x="26165" y="10639"/>
                    </a:cubicBezTo>
                    <a:lnTo>
                      <a:pt x="26273" y="10953"/>
                    </a:lnTo>
                    <a:lnTo>
                      <a:pt x="26235" y="10875"/>
                    </a:lnTo>
                    <a:cubicBezTo>
                      <a:pt x="26211" y="10824"/>
                      <a:pt x="26172" y="10750"/>
                      <a:pt x="26132" y="10652"/>
                    </a:cubicBezTo>
                    <a:cubicBezTo>
                      <a:pt x="26090" y="10554"/>
                      <a:pt x="26038" y="10435"/>
                      <a:pt x="26018" y="10280"/>
                    </a:cubicBezTo>
                    <a:cubicBezTo>
                      <a:pt x="26010" y="10193"/>
                      <a:pt x="26032" y="10105"/>
                      <a:pt x="26078" y="10031"/>
                    </a:cubicBezTo>
                    <a:cubicBezTo>
                      <a:pt x="26104" y="9988"/>
                      <a:pt x="26140" y="9953"/>
                      <a:pt x="26183" y="9926"/>
                    </a:cubicBezTo>
                    <a:cubicBezTo>
                      <a:pt x="26225" y="9902"/>
                      <a:pt x="26273" y="9889"/>
                      <a:pt x="26322" y="9889"/>
                    </a:cubicBezTo>
                    <a:close/>
                    <a:moveTo>
                      <a:pt x="13751" y="16949"/>
                    </a:moveTo>
                    <a:lnTo>
                      <a:pt x="13789" y="16961"/>
                    </a:lnTo>
                    <a:cubicBezTo>
                      <a:pt x="13825" y="16973"/>
                      <a:pt x="13859" y="16989"/>
                      <a:pt x="13891" y="17008"/>
                    </a:cubicBezTo>
                    <a:cubicBezTo>
                      <a:pt x="13947" y="17037"/>
                      <a:pt x="13994" y="17083"/>
                      <a:pt x="14023" y="17138"/>
                    </a:cubicBezTo>
                    <a:cubicBezTo>
                      <a:pt x="14063" y="17205"/>
                      <a:pt x="14059" y="17315"/>
                      <a:pt x="14006" y="17393"/>
                    </a:cubicBezTo>
                    <a:cubicBezTo>
                      <a:pt x="13979" y="17435"/>
                      <a:pt x="13948" y="17472"/>
                      <a:pt x="13912" y="17504"/>
                    </a:cubicBezTo>
                    <a:cubicBezTo>
                      <a:pt x="13877" y="17535"/>
                      <a:pt x="13841" y="17563"/>
                      <a:pt x="13802" y="17592"/>
                    </a:cubicBezTo>
                    <a:cubicBezTo>
                      <a:pt x="13720" y="17653"/>
                      <a:pt x="13634" y="17707"/>
                      <a:pt x="13544" y="17754"/>
                    </a:cubicBezTo>
                    <a:cubicBezTo>
                      <a:pt x="13447" y="17804"/>
                      <a:pt x="13347" y="17847"/>
                      <a:pt x="13244" y="17881"/>
                    </a:cubicBezTo>
                    <a:cubicBezTo>
                      <a:pt x="13138" y="17917"/>
                      <a:pt x="13028" y="17945"/>
                      <a:pt x="12919" y="17966"/>
                    </a:cubicBezTo>
                    <a:cubicBezTo>
                      <a:pt x="12808" y="17985"/>
                      <a:pt x="12696" y="17997"/>
                      <a:pt x="12585" y="18003"/>
                    </a:cubicBezTo>
                    <a:cubicBezTo>
                      <a:pt x="12560" y="18004"/>
                      <a:pt x="12535" y="18005"/>
                      <a:pt x="12510" y="18005"/>
                    </a:cubicBezTo>
                    <a:cubicBezTo>
                      <a:pt x="12424" y="18005"/>
                      <a:pt x="12338" y="17996"/>
                      <a:pt x="12252" y="17979"/>
                    </a:cubicBezTo>
                    <a:cubicBezTo>
                      <a:pt x="12034" y="17935"/>
                      <a:pt x="11850" y="17809"/>
                      <a:pt x="11753" y="17656"/>
                    </a:cubicBezTo>
                    <a:cubicBezTo>
                      <a:pt x="11707" y="17588"/>
                      <a:pt x="11679" y="17511"/>
                      <a:pt x="11671" y="17430"/>
                    </a:cubicBezTo>
                    <a:cubicBezTo>
                      <a:pt x="11665" y="17371"/>
                      <a:pt x="11671" y="17309"/>
                      <a:pt x="11687" y="17250"/>
                    </a:cubicBezTo>
                    <a:cubicBezTo>
                      <a:pt x="11698" y="17213"/>
                      <a:pt x="11713" y="17179"/>
                      <a:pt x="11735" y="17147"/>
                    </a:cubicBezTo>
                    <a:cubicBezTo>
                      <a:pt x="11742" y="17135"/>
                      <a:pt x="11749" y="17124"/>
                      <a:pt x="11757" y="17115"/>
                    </a:cubicBezTo>
                    <a:lnTo>
                      <a:pt x="11757" y="17115"/>
                    </a:lnTo>
                    <a:cubicBezTo>
                      <a:pt x="11753" y="17127"/>
                      <a:pt x="11748" y="17138"/>
                      <a:pt x="11744" y="17152"/>
                    </a:cubicBezTo>
                    <a:cubicBezTo>
                      <a:pt x="11732" y="17186"/>
                      <a:pt x="11726" y="17222"/>
                      <a:pt x="11724" y="17258"/>
                    </a:cubicBezTo>
                    <a:cubicBezTo>
                      <a:pt x="11716" y="17380"/>
                      <a:pt x="11759" y="17501"/>
                      <a:pt x="11841" y="17593"/>
                    </a:cubicBezTo>
                    <a:cubicBezTo>
                      <a:pt x="11894" y="17653"/>
                      <a:pt x="11959" y="17701"/>
                      <a:pt x="12029" y="17737"/>
                    </a:cubicBezTo>
                    <a:cubicBezTo>
                      <a:pt x="12108" y="17778"/>
                      <a:pt x="12194" y="17804"/>
                      <a:pt x="12282" y="17817"/>
                    </a:cubicBezTo>
                    <a:cubicBezTo>
                      <a:pt x="12329" y="17824"/>
                      <a:pt x="12379" y="17827"/>
                      <a:pt x="12429" y="17827"/>
                    </a:cubicBezTo>
                    <a:cubicBezTo>
                      <a:pt x="12477" y="17827"/>
                      <a:pt x="12525" y="17825"/>
                      <a:pt x="12575" y="17822"/>
                    </a:cubicBezTo>
                    <a:cubicBezTo>
                      <a:pt x="12679" y="17813"/>
                      <a:pt x="12782" y="17800"/>
                      <a:pt x="12884" y="17781"/>
                    </a:cubicBezTo>
                    <a:cubicBezTo>
                      <a:pt x="13087" y="17745"/>
                      <a:pt x="13283" y="17686"/>
                      <a:pt x="13471" y="17604"/>
                    </a:cubicBezTo>
                    <a:cubicBezTo>
                      <a:pt x="13558" y="17566"/>
                      <a:pt x="13643" y="17523"/>
                      <a:pt x="13723" y="17475"/>
                    </a:cubicBezTo>
                    <a:cubicBezTo>
                      <a:pt x="13763" y="17453"/>
                      <a:pt x="13800" y="17428"/>
                      <a:pt x="13834" y="17405"/>
                    </a:cubicBezTo>
                    <a:cubicBezTo>
                      <a:pt x="13865" y="17385"/>
                      <a:pt x="13892" y="17360"/>
                      <a:pt x="13916" y="17332"/>
                    </a:cubicBezTo>
                    <a:cubicBezTo>
                      <a:pt x="13960" y="17279"/>
                      <a:pt x="13973" y="17222"/>
                      <a:pt x="13957" y="17167"/>
                    </a:cubicBezTo>
                    <a:cubicBezTo>
                      <a:pt x="13940" y="17117"/>
                      <a:pt x="13909" y="17073"/>
                      <a:pt x="13870" y="17039"/>
                    </a:cubicBezTo>
                    <a:cubicBezTo>
                      <a:pt x="13833" y="17005"/>
                      <a:pt x="13794" y="16974"/>
                      <a:pt x="13751" y="16949"/>
                    </a:cubicBezTo>
                    <a:close/>
                    <a:moveTo>
                      <a:pt x="6292" y="18286"/>
                    </a:moveTo>
                    <a:lnTo>
                      <a:pt x="6292" y="18286"/>
                    </a:lnTo>
                    <a:cubicBezTo>
                      <a:pt x="6292" y="18286"/>
                      <a:pt x="6306" y="18317"/>
                      <a:pt x="6332" y="18367"/>
                    </a:cubicBezTo>
                    <a:cubicBezTo>
                      <a:pt x="6369" y="18435"/>
                      <a:pt x="6411" y="18499"/>
                      <a:pt x="6460" y="18558"/>
                    </a:cubicBezTo>
                    <a:cubicBezTo>
                      <a:pt x="6528" y="18640"/>
                      <a:pt x="6603" y="18718"/>
                      <a:pt x="6685" y="18787"/>
                    </a:cubicBezTo>
                    <a:cubicBezTo>
                      <a:pt x="6730" y="18825"/>
                      <a:pt x="6779" y="18859"/>
                      <a:pt x="6829" y="18896"/>
                    </a:cubicBezTo>
                    <a:cubicBezTo>
                      <a:pt x="6878" y="18932"/>
                      <a:pt x="6930" y="18963"/>
                      <a:pt x="6985" y="18988"/>
                    </a:cubicBezTo>
                    <a:cubicBezTo>
                      <a:pt x="7082" y="19034"/>
                      <a:pt x="7187" y="19058"/>
                      <a:pt x="7294" y="19058"/>
                    </a:cubicBezTo>
                    <a:cubicBezTo>
                      <a:pt x="7304" y="19058"/>
                      <a:pt x="7313" y="19057"/>
                      <a:pt x="7323" y="19057"/>
                    </a:cubicBezTo>
                    <a:cubicBezTo>
                      <a:pt x="7375" y="19055"/>
                      <a:pt x="7427" y="19043"/>
                      <a:pt x="7475" y="19022"/>
                    </a:cubicBezTo>
                    <a:cubicBezTo>
                      <a:pt x="7517" y="19006"/>
                      <a:pt x="7554" y="18978"/>
                      <a:pt x="7583" y="18943"/>
                    </a:cubicBezTo>
                    <a:cubicBezTo>
                      <a:pt x="7634" y="18878"/>
                      <a:pt x="7622" y="18794"/>
                      <a:pt x="7603" y="18743"/>
                    </a:cubicBezTo>
                    <a:cubicBezTo>
                      <a:pt x="7593" y="18715"/>
                      <a:pt x="7583" y="18688"/>
                      <a:pt x="7569" y="18661"/>
                    </a:cubicBezTo>
                    <a:lnTo>
                      <a:pt x="7569" y="18661"/>
                    </a:lnTo>
                    <a:cubicBezTo>
                      <a:pt x="7591" y="18682"/>
                      <a:pt x="7609" y="18707"/>
                      <a:pt x="7625" y="18733"/>
                    </a:cubicBezTo>
                    <a:cubicBezTo>
                      <a:pt x="7644" y="18763"/>
                      <a:pt x="7657" y="18798"/>
                      <a:pt x="7666" y="18833"/>
                    </a:cubicBezTo>
                    <a:cubicBezTo>
                      <a:pt x="7677" y="18883"/>
                      <a:pt x="7668" y="18937"/>
                      <a:pt x="7643" y="18981"/>
                    </a:cubicBezTo>
                    <a:cubicBezTo>
                      <a:pt x="7613" y="19033"/>
                      <a:pt x="7571" y="19077"/>
                      <a:pt x="7518" y="19106"/>
                    </a:cubicBezTo>
                    <a:cubicBezTo>
                      <a:pt x="7461" y="19139"/>
                      <a:pt x="7399" y="19159"/>
                      <a:pt x="7334" y="19166"/>
                    </a:cubicBezTo>
                    <a:cubicBezTo>
                      <a:pt x="7304" y="19170"/>
                      <a:pt x="7275" y="19172"/>
                      <a:pt x="7246" y="19172"/>
                    </a:cubicBezTo>
                    <a:cubicBezTo>
                      <a:pt x="7138" y="19172"/>
                      <a:pt x="7031" y="19148"/>
                      <a:pt x="6933" y="19102"/>
                    </a:cubicBezTo>
                    <a:cubicBezTo>
                      <a:pt x="6804" y="19040"/>
                      <a:pt x="6703" y="18956"/>
                      <a:pt x="6611" y="18869"/>
                    </a:cubicBezTo>
                    <a:cubicBezTo>
                      <a:pt x="6529" y="18789"/>
                      <a:pt x="6458" y="18698"/>
                      <a:pt x="6401" y="18599"/>
                    </a:cubicBezTo>
                    <a:cubicBezTo>
                      <a:pt x="6361" y="18529"/>
                      <a:pt x="6331" y="18454"/>
                      <a:pt x="6309" y="18375"/>
                    </a:cubicBezTo>
                    <a:cubicBezTo>
                      <a:pt x="6302" y="18346"/>
                      <a:pt x="6296" y="18316"/>
                      <a:pt x="6292" y="18286"/>
                    </a:cubicBezTo>
                    <a:close/>
                    <a:moveTo>
                      <a:pt x="23830" y="18333"/>
                    </a:moveTo>
                    <a:cubicBezTo>
                      <a:pt x="23857" y="18333"/>
                      <a:pt x="23885" y="18342"/>
                      <a:pt x="23907" y="18360"/>
                    </a:cubicBezTo>
                    <a:cubicBezTo>
                      <a:pt x="23952" y="18395"/>
                      <a:pt x="23966" y="18451"/>
                      <a:pt x="23976" y="18494"/>
                    </a:cubicBezTo>
                    <a:cubicBezTo>
                      <a:pt x="23989" y="18544"/>
                      <a:pt x="23996" y="18595"/>
                      <a:pt x="23998" y="18646"/>
                    </a:cubicBezTo>
                    <a:cubicBezTo>
                      <a:pt x="24000" y="18756"/>
                      <a:pt x="23983" y="18865"/>
                      <a:pt x="23948" y="18970"/>
                    </a:cubicBezTo>
                    <a:cubicBezTo>
                      <a:pt x="23911" y="19075"/>
                      <a:pt x="23867" y="19178"/>
                      <a:pt x="23792" y="19263"/>
                    </a:cubicBezTo>
                    <a:cubicBezTo>
                      <a:pt x="23726" y="19338"/>
                      <a:pt x="23641" y="19393"/>
                      <a:pt x="23544" y="19421"/>
                    </a:cubicBezTo>
                    <a:cubicBezTo>
                      <a:pt x="23514" y="19430"/>
                      <a:pt x="23484" y="19433"/>
                      <a:pt x="23457" y="19433"/>
                    </a:cubicBezTo>
                    <a:cubicBezTo>
                      <a:pt x="23408" y="19433"/>
                      <a:pt x="23367" y="19422"/>
                      <a:pt x="23340" y="19407"/>
                    </a:cubicBezTo>
                    <a:cubicBezTo>
                      <a:pt x="23323" y="19399"/>
                      <a:pt x="23307" y="19387"/>
                      <a:pt x="23296" y="19372"/>
                    </a:cubicBezTo>
                    <a:cubicBezTo>
                      <a:pt x="23291" y="19368"/>
                      <a:pt x="23287" y="19363"/>
                      <a:pt x="23282" y="19357"/>
                    </a:cubicBezTo>
                    <a:lnTo>
                      <a:pt x="23282" y="19357"/>
                    </a:lnTo>
                    <a:cubicBezTo>
                      <a:pt x="23303" y="19371"/>
                      <a:pt x="23325" y="19381"/>
                      <a:pt x="23348" y="19384"/>
                    </a:cubicBezTo>
                    <a:cubicBezTo>
                      <a:pt x="23361" y="19386"/>
                      <a:pt x="23374" y="19387"/>
                      <a:pt x="23387" y="19387"/>
                    </a:cubicBezTo>
                    <a:cubicBezTo>
                      <a:pt x="23434" y="19387"/>
                      <a:pt x="23480" y="19376"/>
                      <a:pt x="23520" y="19353"/>
                    </a:cubicBezTo>
                    <a:cubicBezTo>
                      <a:pt x="23593" y="19314"/>
                      <a:pt x="23657" y="19259"/>
                      <a:pt x="23706" y="19193"/>
                    </a:cubicBezTo>
                    <a:cubicBezTo>
                      <a:pt x="23758" y="19122"/>
                      <a:pt x="23798" y="19027"/>
                      <a:pt x="23829" y="18932"/>
                    </a:cubicBezTo>
                    <a:cubicBezTo>
                      <a:pt x="23861" y="18839"/>
                      <a:pt x="23880" y="18743"/>
                      <a:pt x="23887" y="18645"/>
                    </a:cubicBezTo>
                    <a:cubicBezTo>
                      <a:pt x="23889" y="18600"/>
                      <a:pt x="23888" y="18555"/>
                      <a:pt x="23885" y="18511"/>
                    </a:cubicBezTo>
                    <a:cubicBezTo>
                      <a:pt x="23879" y="18467"/>
                      <a:pt x="23874" y="18431"/>
                      <a:pt x="23858" y="18412"/>
                    </a:cubicBezTo>
                    <a:cubicBezTo>
                      <a:pt x="23846" y="18398"/>
                      <a:pt x="23827" y="18390"/>
                      <a:pt x="23805" y="18390"/>
                    </a:cubicBezTo>
                    <a:cubicBezTo>
                      <a:pt x="23799" y="18390"/>
                      <a:pt x="23793" y="18391"/>
                      <a:pt x="23787" y="18392"/>
                    </a:cubicBezTo>
                    <a:cubicBezTo>
                      <a:pt x="23762" y="18396"/>
                      <a:pt x="23737" y="18405"/>
                      <a:pt x="23714" y="18417"/>
                    </a:cubicBezTo>
                    <a:cubicBezTo>
                      <a:pt x="23692" y="18427"/>
                      <a:pt x="23670" y="18439"/>
                      <a:pt x="23650" y="18452"/>
                    </a:cubicBezTo>
                    <a:cubicBezTo>
                      <a:pt x="23664" y="18432"/>
                      <a:pt x="23681" y="18413"/>
                      <a:pt x="23699" y="18396"/>
                    </a:cubicBezTo>
                    <a:cubicBezTo>
                      <a:pt x="23722" y="18375"/>
                      <a:pt x="23747" y="18357"/>
                      <a:pt x="23775" y="18345"/>
                    </a:cubicBezTo>
                    <a:cubicBezTo>
                      <a:pt x="23792" y="18337"/>
                      <a:pt x="23811" y="18333"/>
                      <a:pt x="23830" y="18333"/>
                    </a:cubicBezTo>
                    <a:close/>
                    <a:moveTo>
                      <a:pt x="26913" y="17960"/>
                    </a:moveTo>
                    <a:cubicBezTo>
                      <a:pt x="26914" y="17960"/>
                      <a:pt x="26916" y="17960"/>
                      <a:pt x="26917" y="17960"/>
                    </a:cubicBezTo>
                    <a:cubicBezTo>
                      <a:pt x="26941" y="17963"/>
                      <a:pt x="26961" y="17978"/>
                      <a:pt x="26973" y="17998"/>
                    </a:cubicBezTo>
                    <a:cubicBezTo>
                      <a:pt x="26999" y="18037"/>
                      <a:pt x="27017" y="18080"/>
                      <a:pt x="27027" y="18125"/>
                    </a:cubicBezTo>
                    <a:cubicBezTo>
                      <a:pt x="27051" y="18233"/>
                      <a:pt x="27061" y="18344"/>
                      <a:pt x="27055" y="18455"/>
                    </a:cubicBezTo>
                    <a:cubicBezTo>
                      <a:pt x="27051" y="18580"/>
                      <a:pt x="27034" y="18706"/>
                      <a:pt x="27003" y="18827"/>
                    </a:cubicBezTo>
                    <a:cubicBezTo>
                      <a:pt x="26986" y="18890"/>
                      <a:pt x="26966" y="18951"/>
                      <a:pt x="26943" y="19011"/>
                    </a:cubicBezTo>
                    <a:cubicBezTo>
                      <a:pt x="26923" y="19068"/>
                      <a:pt x="26897" y="19126"/>
                      <a:pt x="26871" y="19180"/>
                    </a:cubicBezTo>
                    <a:cubicBezTo>
                      <a:pt x="26819" y="19288"/>
                      <a:pt x="26759" y="19385"/>
                      <a:pt x="26692" y="19458"/>
                    </a:cubicBezTo>
                    <a:cubicBezTo>
                      <a:pt x="26662" y="19493"/>
                      <a:pt x="26627" y="19521"/>
                      <a:pt x="26587" y="19545"/>
                    </a:cubicBezTo>
                    <a:cubicBezTo>
                      <a:pt x="26575" y="19551"/>
                      <a:pt x="26558" y="19562"/>
                      <a:pt x="26538" y="19562"/>
                    </a:cubicBezTo>
                    <a:cubicBezTo>
                      <a:pt x="26532" y="19562"/>
                      <a:pt x="26527" y="19561"/>
                      <a:pt x="26521" y="19559"/>
                    </a:cubicBezTo>
                    <a:cubicBezTo>
                      <a:pt x="26502" y="19551"/>
                      <a:pt x="26489" y="19534"/>
                      <a:pt x="26485" y="19515"/>
                    </a:cubicBezTo>
                    <a:cubicBezTo>
                      <a:pt x="26479" y="19493"/>
                      <a:pt x="26477" y="19471"/>
                      <a:pt x="26479" y="19448"/>
                    </a:cubicBezTo>
                    <a:cubicBezTo>
                      <a:pt x="26479" y="19434"/>
                      <a:pt x="26480" y="19426"/>
                      <a:pt x="26480" y="19426"/>
                    </a:cubicBezTo>
                    <a:lnTo>
                      <a:pt x="26485" y="19447"/>
                    </a:lnTo>
                    <a:cubicBezTo>
                      <a:pt x="26491" y="19468"/>
                      <a:pt x="26498" y="19487"/>
                      <a:pt x="26508" y="19506"/>
                    </a:cubicBezTo>
                    <a:cubicBezTo>
                      <a:pt x="26512" y="19516"/>
                      <a:pt x="26523" y="19526"/>
                      <a:pt x="26530" y="19526"/>
                    </a:cubicBezTo>
                    <a:cubicBezTo>
                      <a:pt x="26536" y="19526"/>
                      <a:pt x="26546" y="19520"/>
                      <a:pt x="26560" y="19507"/>
                    </a:cubicBezTo>
                    <a:cubicBezTo>
                      <a:pt x="26589" y="19478"/>
                      <a:pt x="26614" y="19447"/>
                      <a:pt x="26635" y="19414"/>
                    </a:cubicBezTo>
                    <a:cubicBezTo>
                      <a:pt x="26689" y="19326"/>
                      <a:pt x="26734" y="19233"/>
                      <a:pt x="26769" y="19136"/>
                    </a:cubicBezTo>
                    <a:cubicBezTo>
                      <a:pt x="26791" y="19082"/>
                      <a:pt x="26808" y="19028"/>
                      <a:pt x="26829" y="18969"/>
                    </a:cubicBezTo>
                    <a:cubicBezTo>
                      <a:pt x="26848" y="18913"/>
                      <a:pt x="26866" y="18855"/>
                      <a:pt x="26880" y="18796"/>
                    </a:cubicBezTo>
                    <a:cubicBezTo>
                      <a:pt x="26910" y="18682"/>
                      <a:pt x="26930" y="18564"/>
                      <a:pt x="26943" y="18446"/>
                    </a:cubicBezTo>
                    <a:cubicBezTo>
                      <a:pt x="26955" y="18344"/>
                      <a:pt x="26960" y="18241"/>
                      <a:pt x="26954" y="18138"/>
                    </a:cubicBezTo>
                    <a:lnTo>
                      <a:pt x="26955" y="18137"/>
                    </a:lnTo>
                    <a:cubicBezTo>
                      <a:pt x="26953" y="18098"/>
                      <a:pt x="26944" y="18058"/>
                      <a:pt x="26932" y="18022"/>
                    </a:cubicBezTo>
                    <a:cubicBezTo>
                      <a:pt x="26926" y="18001"/>
                      <a:pt x="26915" y="17992"/>
                      <a:pt x="26902" y="17992"/>
                    </a:cubicBezTo>
                    <a:cubicBezTo>
                      <a:pt x="26895" y="17992"/>
                      <a:pt x="26887" y="17995"/>
                      <a:pt x="26879" y="18000"/>
                    </a:cubicBezTo>
                    <a:cubicBezTo>
                      <a:pt x="26862" y="18011"/>
                      <a:pt x="26846" y="18024"/>
                      <a:pt x="26831" y="18038"/>
                    </a:cubicBezTo>
                    <a:lnTo>
                      <a:pt x="26817" y="18055"/>
                    </a:lnTo>
                    <a:lnTo>
                      <a:pt x="26827" y="18035"/>
                    </a:lnTo>
                    <a:cubicBezTo>
                      <a:pt x="26836" y="18014"/>
                      <a:pt x="26849" y="17997"/>
                      <a:pt x="26865" y="17980"/>
                    </a:cubicBezTo>
                    <a:cubicBezTo>
                      <a:pt x="26877" y="17967"/>
                      <a:pt x="26895" y="17960"/>
                      <a:pt x="26913" y="17960"/>
                    </a:cubicBezTo>
                    <a:close/>
                    <a:moveTo>
                      <a:pt x="21942" y="17024"/>
                    </a:moveTo>
                    <a:cubicBezTo>
                      <a:pt x="21987" y="17024"/>
                      <a:pt x="22035" y="17028"/>
                      <a:pt x="22084" y="17037"/>
                    </a:cubicBezTo>
                    <a:cubicBezTo>
                      <a:pt x="22168" y="17053"/>
                      <a:pt x="22248" y="17086"/>
                      <a:pt x="22320" y="17135"/>
                    </a:cubicBezTo>
                    <a:cubicBezTo>
                      <a:pt x="22399" y="17193"/>
                      <a:pt x="22460" y="17274"/>
                      <a:pt x="22493" y="17367"/>
                    </a:cubicBezTo>
                    <a:cubicBezTo>
                      <a:pt x="22564" y="17562"/>
                      <a:pt x="22529" y="17789"/>
                      <a:pt x="22435" y="17993"/>
                    </a:cubicBezTo>
                    <a:cubicBezTo>
                      <a:pt x="22335" y="18206"/>
                      <a:pt x="22184" y="18392"/>
                      <a:pt x="21995" y="18532"/>
                    </a:cubicBezTo>
                    <a:cubicBezTo>
                      <a:pt x="21800" y="18677"/>
                      <a:pt x="21560" y="18787"/>
                      <a:pt x="21302" y="18818"/>
                    </a:cubicBezTo>
                    <a:cubicBezTo>
                      <a:pt x="21049" y="18849"/>
                      <a:pt x="20800" y="18826"/>
                      <a:pt x="20569" y="18856"/>
                    </a:cubicBezTo>
                    <a:cubicBezTo>
                      <a:pt x="20456" y="18869"/>
                      <a:pt x="20345" y="18896"/>
                      <a:pt x="20257" y="18950"/>
                    </a:cubicBezTo>
                    <a:cubicBezTo>
                      <a:pt x="20235" y="18963"/>
                      <a:pt x="20213" y="18977"/>
                      <a:pt x="20194" y="18994"/>
                    </a:cubicBezTo>
                    <a:lnTo>
                      <a:pt x="20160" y="19024"/>
                    </a:lnTo>
                    <a:lnTo>
                      <a:pt x="20136" y="19049"/>
                    </a:lnTo>
                    <a:cubicBezTo>
                      <a:pt x="20100" y="19089"/>
                      <a:pt x="20069" y="19133"/>
                      <a:pt x="20042" y="19181"/>
                    </a:cubicBezTo>
                    <a:cubicBezTo>
                      <a:pt x="19987" y="19280"/>
                      <a:pt x="19942" y="19390"/>
                      <a:pt x="19878" y="19502"/>
                    </a:cubicBezTo>
                    <a:cubicBezTo>
                      <a:pt x="19814" y="19613"/>
                      <a:pt x="19725" y="19717"/>
                      <a:pt x="19610" y="19786"/>
                    </a:cubicBezTo>
                    <a:cubicBezTo>
                      <a:pt x="19550" y="19822"/>
                      <a:pt x="19484" y="19845"/>
                      <a:pt x="19415" y="19853"/>
                    </a:cubicBezTo>
                    <a:cubicBezTo>
                      <a:pt x="19403" y="19854"/>
                      <a:pt x="19392" y="19855"/>
                      <a:pt x="19380" y="19855"/>
                    </a:cubicBezTo>
                    <a:cubicBezTo>
                      <a:pt x="19354" y="19855"/>
                      <a:pt x="19328" y="19852"/>
                      <a:pt x="19303" y="19847"/>
                    </a:cubicBezTo>
                    <a:cubicBezTo>
                      <a:pt x="19287" y="19841"/>
                      <a:pt x="19282" y="19842"/>
                      <a:pt x="19256" y="19833"/>
                    </a:cubicBezTo>
                    <a:cubicBezTo>
                      <a:pt x="19240" y="19827"/>
                      <a:pt x="19223" y="19820"/>
                      <a:pt x="19209" y="19811"/>
                    </a:cubicBezTo>
                    <a:cubicBezTo>
                      <a:pt x="19081" y="19744"/>
                      <a:pt x="19019" y="19625"/>
                      <a:pt x="18977" y="19522"/>
                    </a:cubicBezTo>
                    <a:cubicBezTo>
                      <a:pt x="18958" y="19471"/>
                      <a:pt x="18940" y="19419"/>
                      <a:pt x="18925" y="19366"/>
                    </a:cubicBezTo>
                    <a:cubicBezTo>
                      <a:pt x="18912" y="19314"/>
                      <a:pt x="18900" y="19271"/>
                      <a:pt x="18885" y="19224"/>
                    </a:cubicBezTo>
                    <a:cubicBezTo>
                      <a:pt x="18855" y="19130"/>
                      <a:pt x="18824" y="19037"/>
                      <a:pt x="18800" y="18945"/>
                    </a:cubicBezTo>
                    <a:cubicBezTo>
                      <a:pt x="18777" y="18853"/>
                      <a:pt x="18758" y="18762"/>
                      <a:pt x="18761" y="18670"/>
                    </a:cubicBezTo>
                    <a:cubicBezTo>
                      <a:pt x="18764" y="18583"/>
                      <a:pt x="18789" y="18498"/>
                      <a:pt x="18835" y="18424"/>
                    </a:cubicBezTo>
                    <a:cubicBezTo>
                      <a:pt x="18917" y="18289"/>
                      <a:pt x="19018" y="18200"/>
                      <a:pt x="19103" y="18131"/>
                    </a:cubicBezTo>
                    <a:cubicBezTo>
                      <a:pt x="19168" y="18079"/>
                      <a:pt x="19237" y="18031"/>
                      <a:pt x="19310" y="17988"/>
                    </a:cubicBezTo>
                    <a:lnTo>
                      <a:pt x="19386" y="17943"/>
                    </a:lnTo>
                    <a:lnTo>
                      <a:pt x="19315" y="17997"/>
                    </a:lnTo>
                    <a:cubicBezTo>
                      <a:pt x="19249" y="18047"/>
                      <a:pt x="19186" y="18101"/>
                      <a:pt x="19127" y="18158"/>
                    </a:cubicBezTo>
                    <a:cubicBezTo>
                      <a:pt x="19050" y="18232"/>
                      <a:pt x="18960" y="18329"/>
                      <a:pt x="18897" y="18457"/>
                    </a:cubicBezTo>
                    <a:cubicBezTo>
                      <a:pt x="18825" y="18584"/>
                      <a:pt x="18848" y="18743"/>
                      <a:pt x="18904" y="18914"/>
                    </a:cubicBezTo>
                    <a:cubicBezTo>
                      <a:pt x="18933" y="19000"/>
                      <a:pt x="18968" y="19088"/>
                      <a:pt x="19004" y="19182"/>
                    </a:cubicBezTo>
                    <a:cubicBezTo>
                      <a:pt x="19022" y="19228"/>
                      <a:pt x="19040" y="19282"/>
                      <a:pt x="19054" y="19329"/>
                    </a:cubicBezTo>
                    <a:cubicBezTo>
                      <a:pt x="19069" y="19376"/>
                      <a:pt x="19086" y="19422"/>
                      <a:pt x="19106" y="19468"/>
                    </a:cubicBezTo>
                    <a:cubicBezTo>
                      <a:pt x="19147" y="19557"/>
                      <a:pt x="19203" y="19639"/>
                      <a:pt x="19278" y="19673"/>
                    </a:cubicBezTo>
                    <a:cubicBezTo>
                      <a:pt x="19287" y="19677"/>
                      <a:pt x="19297" y="19682"/>
                      <a:pt x="19306" y="19684"/>
                    </a:cubicBezTo>
                    <a:cubicBezTo>
                      <a:pt x="19306" y="19685"/>
                      <a:pt x="19330" y="19690"/>
                      <a:pt x="19341" y="19692"/>
                    </a:cubicBezTo>
                    <a:cubicBezTo>
                      <a:pt x="19350" y="19694"/>
                      <a:pt x="19360" y="19694"/>
                      <a:pt x="19369" y="19694"/>
                    </a:cubicBezTo>
                    <a:cubicBezTo>
                      <a:pt x="19379" y="19694"/>
                      <a:pt x="19388" y="19694"/>
                      <a:pt x="19398" y="19692"/>
                    </a:cubicBezTo>
                    <a:cubicBezTo>
                      <a:pt x="19443" y="19685"/>
                      <a:pt x="19485" y="19669"/>
                      <a:pt x="19523" y="19645"/>
                    </a:cubicBezTo>
                    <a:cubicBezTo>
                      <a:pt x="19609" y="19587"/>
                      <a:pt x="19678" y="19507"/>
                      <a:pt x="19724" y="19415"/>
                    </a:cubicBezTo>
                    <a:cubicBezTo>
                      <a:pt x="19776" y="19319"/>
                      <a:pt x="19819" y="19205"/>
                      <a:pt x="19882" y="19091"/>
                    </a:cubicBezTo>
                    <a:cubicBezTo>
                      <a:pt x="19916" y="19032"/>
                      <a:pt x="19954" y="18977"/>
                      <a:pt x="19998" y="18926"/>
                    </a:cubicBezTo>
                    <a:cubicBezTo>
                      <a:pt x="20012" y="18911"/>
                      <a:pt x="20018" y="18903"/>
                      <a:pt x="20038" y="18884"/>
                    </a:cubicBezTo>
                    <a:lnTo>
                      <a:pt x="20073" y="18855"/>
                    </a:lnTo>
                    <a:cubicBezTo>
                      <a:pt x="20100" y="18832"/>
                      <a:pt x="20129" y="18811"/>
                      <a:pt x="20160" y="18792"/>
                    </a:cubicBezTo>
                    <a:cubicBezTo>
                      <a:pt x="20281" y="18718"/>
                      <a:pt x="20417" y="18686"/>
                      <a:pt x="20546" y="18668"/>
                    </a:cubicBezTo>
                    <a:cubicBezTo>
                      <a:pt x="20806" y="18638"/>
                      <a:pt x="21052" y="18664"/>
                      <a:pt x="21281" y="18637"/>
                    </a:cubicBezTo>
                    <a:cubicBezTo>
                      <a:pt x="21502" y="18609"/>
                      <a:pt x="21714" y="18527"/>
                      <a:pt x="21896" y="18398"/>
                    </a:cubicBezTo>
                    <a:cubicBezTo>
                      <a:pt x="22067" y="18276"/>
                      <a:pt x="22209" y="18117"/>
                      <a:pt x="22308" y="17931"/>
                    </a:cubicBezTo>
                    <a:cubicBezTo>
                      <a:pt x="22398" y="17756"/>
                      <a:pt x="22437" y="17560"/>
                      <a:pt x="22390" y="17402"/>
                    </a:cubicBezTo>
                    <a:cubicBezTo>
                      <a:pt x="22343" y="17243"/>
                      <a:pt x="22204" y="17142"/>
                      <a:pt x="22067" y="17106"/>
                    </a:cubicBezTo>
                    <a:cubicBezTo>
                      <a:pt x="22000" y="17087"/>
                      <a:pt x="21934" y="17080"/>
                      <a:pt x="21872" y="17080"/>
                    </a:cubicBezTo>
                    <a:cubicBezTo>
                      <a:pt x="21807" y="17080"/>
                      <a:pt x="21747" y="17088"/>
                      <a:pt x="21694" y="17097"/>
                    </a:cubicBezTo>
                    <a:cubicBezTo>
                      <a:pt x="21590" y="17114"/>
                      <a:pt x="21507" y="17137"/>
                      <a:pt x="21452" y="17153"/>
                    </a:cubicBezTo>
                    <a:lnTo>
                      <a:pt x="21366" y="17178"/>
                    </a:lnTo>
                    <a:lnTo>
                      <a:pt x="21448" y="17143"/>
                    </a:lnTo>
                    <a:cubicBezTo>
                      <a:pt x="21526" y="17111"/>
                      <a:pt x="21606" y="17083"/>
                      <a:pt x="21686" y="17060"/>
                    </a:cubicBezTo>
                    <a:cubicBezTo>
                      <a:pt x="21758" y="17042"/>
                      <a:pt x="21845" y="17024"/>
                      <a:pt x="21942" y="17024"/>
                    </a:cubicBezTo>
                    <a:close/>
                    <a:moveTo>
                      <a:pt x="8015" y="19260"/>
                    </a:moveTo>
                    <a:lnTo>
                      <a:pt x="8015" y="19260"/>
                    </a:lnTo>
                    <a:cubicBezTo>
                      <a:pt x="8003" y="19281"/>
                      <a:pt x="7997" y="19304"/>
                      <a:pt x="7997" y="19328"/>
                    </a:cubicBezTo>
                    <a:cubicBezTo>
                      <a:pt x="7995" y="19388"/>
                      <a:pt x="8013" y="19446"/>
                      <a:pt x="8048" y="19495"/>
                    </a:cubicBezTo>
                    <a:cubicBezTo>
                      <a:pt x="8095" y="19563"/>
                      <a:pt x="8157" y="19619"/>
                      <a:pt x="8230" y="19659"/>
                    </a:cubicBezTo>
                    <a:cubicBezTo>
                      <a:pt x="8306" y="19702"/>
                      <a:pt x="8406" y="19729"/>
                      <a:pt x="8505" y="19748"/>
                    </a:cubicBezTo>
                    <a:cubicBezTo>
                      <a:pt x="8581" y="19765"/>
                      <a:pt x="8660" y="19772"/>
                      <a:pt x="8738" y="19772"/>
                    </a:cubicBezTo>
                    <a:cubicBezTo>
                      <a:pt x="8758" y="19772"/>
                      <a:pt x="8777" y="19772"/>
                      <a:pt x="8796" y="19771"/>
                    </a:cubicBezTo>
                    <a:cubicBezTo>
                      <a:pt x="8840" y="19767"/>
                      <a:pt x="8884" y="19761"/>
                      <a:pt x="8929" y="19752"/>
                    </a:cubicBezTo>
                    <a:cubicBezTo>
                      <a:pt x="8971" y="19741"/>
                      <a:pt x="9007" y="19733"/>
                      <a:pt x="9024" y="19714"/>
                    </a:cubicBezTo>
                    <a:cubicBezTo>
                      <a:pt x="9039" y="19696"/>
                      <a:pt x="9043" y="19670"/>
                      <a:pt x="9034" y="19641"/>
                    </a:cubicBezTo>
                    <a:cubicBezTo>
                      <a:pt x="9026" y="19616"/>
                      <a:pt x="9015" y="19594"/>
                      <a:pt x="9001" y="19571"/>
                    </a:cubicBezTo>
                    <a:cubicBezTo>
                      <a:pt x="8988" y="19551"/>
                      <a:pt x="8973" y="19532"/>
                      <a:pt x="8957" y="19513"/>
                    </a:cubicBezTo>
                    <a:lnTo>
                      <a:pt x="8957" y="19513"/>
                    </a:lnTo>
                    <a:cubicBezTo>
                      <a:pt x="8980" y="19525"/>
                      <a:pt x="9000" y="19539"/>
                      <a:pt x="9019" y="19554"/>
                    </a:cubicBezTo>
                    <a:cubicBezTo>
                      <a:pt x="9043" y="19573"/>
                      <a:pt x="9063" y="19597"/>
                      <a:pt x="9078" y="19623"/>
                    </a:cubicBezTo>
                    <a:cubicBezTo>
                      <a:pt x="9105" y="19664"/>
                      <a:pt x="9106" y="19715"/>
                      <a:pt x="9082" y="19757"/>
                    </a:cubicBezTo>
                    <a:cubicBezTo>
                      <a:pt x="9051" y="19806"/>
                      <a:pt x="8999" y="19826"/>
                      <a:pt x="8956" y="19842"/>
                    </a:cubicBezTo>
                    <a:cubicBezTo>
                      <a:pt x="8908" y="19860"/>
                      <a:pt x="8859" y="19873"/>
                      <a:pt x="8808" y="19882"/>
                    </a:cubicBezTo>
                    <a:cubicBezTo>
                      <a:pt x="8763" y="19888"/>
                      <a:pt x="8718" y="19891"/>
                      <a:pt x="8673" y="19891"/>
                    </a:cubicBezTo>
                    <a:cubicBezTo>
                      <a:pt x="8608" y="19891"/>
                      <a:pt x="8544" y="19885"/>
                      <a:pt x="8480" y="19872"/>
                    </a:cubicBezTo>
                    <a:cubicBezTo>
                      <a:pt x="8372" y="19848"/>
                      <a:pt x="8263" y="19817"/>
                      <a:pt x="8172" y="19753"/>
                    </a:cubicBezTo>
                    <a:cubicBezTo>
                      <a:pt x="8088" y="19697"/>
                      <a:pt x="8023" y="19619"/>
                      <a:pt x="7984" y="19527"/>
                    </a:cubicBezTo>
                    <a:cubicBezTo>
                      <a:pt x="7949" y="19447"/>
                      <a:pt x="7954" y="19369"/>
                      <a:pt x="7972" y="19322"/>
                    </a:cubicBezTo>
                    <a:cubicBezTo>
                      <a:pt x="7979" y="19304"/>
                      <a:pt x="7988" y="19288"/>
                      <a:pt x="8001" y="19274"/>
                    </a:cubicBezTo>
                    <a:cubicBezTo>
                      <a:pt x="8005" y="19269"/>
                      <a:pt x="8010" y="19264"/>
                      <a:pt x="8015" y="19260"/>
                    </a:cubicBezTo>
                    <a:close/>
                    <a:moveTo>
                      <a:pt x="15931" y="20080"/>
                    </a:moveTo>
                    <a:cubicBezTo>
                      <a:pt x="15949" y="20094"/>
                      <a:pt x="15966" y="20108"/>
                      <a:pt x="15981" y="20123"/>
                    </a:cubicBezTo>
                    <a:cubicBezTo>
                      <a:pt x="16026" y="20167"/>
                      <a:pt x="16066" y="20217"/>
                      <a:pt x="16097" y="20272"/>
                    </a:cubicBezTo>
                    <a:cubicBezTo>
                      <a:pt x="16180" y="20415"/>
                      <a:pt x="16257" y="20631"/>
                      <a:pt x="16356" y="20887"/>
                    </a:cubicBezTo>
                    <a:cubicBezTo>
                      <a:pt x="16455" y="21142"/>
                      <a:pt x="16564" y="21444"/>
                      <a:pt x="16679" y="21767"/>
                    </a:cubicBezTo>
                    <a:cubicBezTo>
                      <a:pt x="16733" y="21929"/>
                      <a:pt x="16803" y="22105"/>
                      <a:pt x="16796" y="22313"/>
                    </a:cubicBezTo>
                    <a:cubicBezTo>
                      <a:pt x="16794" y="22365"/>
                      <a:pt x="16784" y="22418"/>
                      <a:pt x="16769" y="22469"/>
                    </a:cubicBezTo>
                    <a:lnTo>
                      <a:pt x="16755" y="22511"/>
                    </a:lnTo>
                    <a:lnTo>
                      <a:pt x="16739" y="22543"/>
                    </a:lnTo>
                    <a:cubicBezTo>
                      <a:pt x="16727" y="22568"/>
                      <a:pt x="16713" y="22593"/>
                      <a:pt x="16696" y="22615"/>
                    </a:cubicBezTo>
                    <a:cubicBezTo>
                      <a:pt x="16633" y="22705"/>
                      <a:pt x="16546" y="22774"/>
                      <a:pt x="16446" y="22817"/>
                    </a:cubicBezTo>
                    <a:cubicBezTo>
                      <a:pt x="16352" y="22856"/>
                      <a:pt x="16250" y="22876"/>
                      <a:pt x="16148" y="22876"/>
                    </a:cubicBezTo>
                    <a:cubicBezTo>
                      <a:pt x="16145" y="22876"/>
                      <a:pt x="16142" y="22876"/>
                      <a:pt x="16139" y="22876"/>
                    </a:cubicBezTo>
                    <a:cubicBezTo>
                      <a:pt x="16041" y="22872"/>
                      <a:pt x="15942" y="22855"/>
                      <a:pt x="15848" y="22822"/>
                    </a:cubicBezTo>
                    <a:cubicBezTo>
                      <a:pt x="15663" y="22763"/>
                      <a:pt x="15506" y="22669"/>
                      <a:pt x="15357" y="22578"/>
                    </a:cubicBezTo>
                    <a:cubicBezTo>
                      <a:pt x="15210" y="22488"/>
                      <a:pt x="15075" y="22390"/>
                      <a:pt x="14943" y="22313"/>
                    </a:cubicBezTo>
                    <a:cubicBezTo>
                      <a:pt x="14880" y="22274"/>
                      <a:pt x="14810" y="22241"/>
                      <a:pt x="14743" y="22196"/>
                    </a:cubicBezTo>
                    <a:cubicBezTo>
                      <a:pt x="14485" y="22023"/>
                      <a:pt x="14322" y="21741"/>
                      <a:pt x="14299" y="21431"/>
                    </a:cubicBezTo>
                    <a:cubicBezTo>
                      <a:pt x="14294" y="21368"/>
                      <a:pt x="14294" y="21305"/>
                      <a:pt x="14299" y="21243"/>
                    </a:cubicBezTo>
                    <a:lnTo>
                      <a:pt x="14308" y="21178"/>
                    </a:lnTo>
                    <a:cubicBezTo>
                      <a:pt x="14308" y="21178"/>
                      <a:pt x="14309" y="21200"/>
                      <a:pt x="14310" y="21243"/>
                    </a:cubicBezTo>
                    <a:cubicBezTo>
                      <a:pt x="14314" y="21304"/>
                      <a:pt x="14322" y="21366"/>
                      <a:pt x="14335" y="21425"/>
                    </a:cubicBezTo>
                    <a:cubicBezTo>
                      <a:pt x="14379" y="21636"/>
                      <a:pt x="14488" y="21828"/>
                      <a:pt x="14647" y="21973"/>
                    </a:cubicBezTo>
                    <a:cubicBezTo>
                      <a:pt x="14697" y="22017"/>
                      <a:pt x="14752" y="22056"/>
                      <a:pt x="14810" y="22089"/>
                    </a:cubicBezTo>
                    <a:cubicBezTo>
                      <a:pt x="14870" y="22121"/>
                      <a:pt x="14940" y="22151"/>
                      <a:pt x="15012" y="22189"/>
                    </a:cubicBezTo>
                    <a:cubicBezTo>
                      <a:pt x="15156" y="22264"/>
                      <a:pt x="15297" y="22351"/>
                      <a:pt x="15443" y="22436"/>
                    </a:cubicBezTo>
                    <a:cubicBezTo>
                      <a:pt x="15590" y="22520"/>
                      <a:pt x="15743" y="22599"/>
                      <a:pt x="15903" y="22649"/>
                    </a:cubicBezTo>
                    <a:cubicBezTo>
                      <a:pt x="15981" y="22675"/>
                      <a:pt x="16063" y="22688"/>
                      <a:pt x="16145" y="22690"/>
                    </a:cubicBezTo>
                    <a:cubicBezTo>
                      <a:pt x="16223" y="22690"/>
                      <a:pt x="16300" y="22675"/>
                      <a:pt x="16371" y="22644"/>
                    </a:cubicBezTo>
                    <a:cubicBezTo>
                      <a:pt x="16517" y="22584"/>
                      <a:pt x="16608" y="22457"/>
                      <a:pt x="16614" y="22304"/>
                    </a:cubicBezTo>
                    <a:cubicBezTo>
                      <a:pt x="16619" y="22150"/>
                      <a:pt x="16571" y="21982"/>
                      <a:pt x="16520" y="21819"/>
                    </a:cubicBezTo>
                    <a:cubicBezTo>
                      <a:pt x="16419" y="21492"/>
                      <a:pt x="16327" y="21185"/>
                      <a:pt x="16252" y="20921"/>
                    </a:cubicBezTo>
                    <a:cubicBezTo>
                      <a:pt x="16174" y="20658"/>
                      <a:pt x="16130" y="20432"/>
                      <a:pt x="16064" y="20290"/>
                    </a:cubicBezTo>
                    <a:cubicBezTo>
                      <a:pt x="16039" y="20233"/>
                      <a:pt x="16010" y="20180"/>
                      <a:pt x="15973" y="20130"/>
                    </a:cubicBezTo>
                    <a:cubicBezTo>
                      <a:pt x="15961" y="20113"/>
                      <a:pt x="15947" y="20096"/>
                      <a:pt x="15931" y="20080"/>
                    </a:cubicBezTo>
                    <a:close/>
                    <a:moveTo>
                      <a:pt x="24467" y="21633"/>
                    </a:moveTo>
                    <a:cubicBezTo>
                      <a:pt x="24479" y="21633"/>
                      <a:pt x="24490" y="21639"/>
                      <a:pt x="24499" y="21649"/>
                    </a:cubicBezTo>
                    <a:cubicBezTo>
                      <a:pt x="24507" y="21661"/>
                      <a:pt x="24512" y="21675"/>
                      <a:pt x="24513" y="21691"/>
                    </a:cubicBezTo>
                    <a:cubicBezTo>
                      <a:pt x="24517" y="21744"/>
                      <a:pt x="24511" y="21798"/>
                      <a:pt x="24496" y="21850"/>
                    </a:cubicBezTo>
                    <a:cubicBezTo>
                      <a:pt x="24470" y="21951"/>
                      <a:pt x="24431" y="22050"/>
                      <a:pt x="24380" y="22142"/>
                    </a:cubicBezTo>
                    <a:cubicBezTo>
                      <a:pt x="24368" y="22167"/>
                      <a:pt x="24354" y="22191"/>
                      <a:pt x="24338" y="22212"/>
                    </a:cubicBezTo>
                    <a:lnTo>
                      <a:pt x="24294" y="22276"/>
                    </a:lnTo>
                    <a:lnTo>
                      <a:pt x="24205" y="22402"/>
                    </a:lnTo>
                    <a:lnTo>
                      <a:pt x="24151" y="22465"/>
                    </a:lnTo>
                    <a:lnTo>
                      <a:pt x="24096" y="22523"/>
                    </a:lnTo>
                    <a:cubicBezTo>
                      <a:pt x="24064" y="22555"/>
                      <a:pt x="24030" y="22586"/>
                      <a:pt x="23995" y="22613"/>
                    </a:cubicBezTo>
                    <a:cubicBezTo>
                      <a:pt x="23985" y="22708"/>
                      <a:pt x="23958" y="22800"/>
                      <a:pt x="23916" y="22884"/>
                    </a:cubicBezTo>
                    <a:cubicBezTo>
                      <a:pt x="23873" y="22975"/>
                      <a:pt x="23822" y="23060"/>
                      <a:pt x="23762" y="23140"/>
                    </a:cubicBezTo>
                    <a:cubicBezTo>
                      <a:pt x="23644" y="23300"/>
                      <a:pt x="23505" y="23441"/>
                      <a:pt x="23348" y="23560"/>
                    </a:cubicBezTo>
                    <a:cubicBezTo>
                      <a:pt x="23191" y="23679"/>
                      <a:pt x="23016" y="23775"/>
                      <a:pt x="22819" y="23825"/>
                    </a:cubicBezTo>
                    <a:cubicBezTo>
                      <a:pt x="22786" y="23831"/>
                      <a:pt x="22749" y="23841"/>
                      <a:pt x="22709" y="23841"/>
                    </a:cubicBezTo>
                    <a:cubicBezTo>
                      <a:pt x="22694" y="23841"/>
                      <a:pt x="22679" y="23840"/>
                      <a:pt x="22664" y="23836"/>
                    </a:cubicBezTo>
                    <a:cubicBezTo>
                      <a:pt x="22633" y="23830"/>
                      <a:pt x="22605" y="23811"/>
                      <a:pt x="22589" y="23784"/>
                    </a:cubicBezTo>
                    <a:cubicBezTo>
                      <a:pt x="22574" y="23760"/>
                      <a:pt x="22567" y="23732"/>
                      <a:pt x="22568" y="23704"/>
                    </a:cubicBezTo>
                    <a:cubicBezTo>
                      <a:pt x="22571" y="23598"/>
                      <a:pt x="22620" y="23512"/>
                      <a:pt x="22668" y="23429"/>
                    </a:cubicBezTo>
                    <a:lnTo>
                      <a:pt x="22668" y="23429"/>
                    </a:lnTo>
                    <a:cubicBezTo>
                      <a:pt x="22635" y="23519"/>
                      <a:pt x="22600" y="23614"/>
                      <a:pt x="22609" y="23701"/>
                    </a:cubicBezTo>
                    <a:cubicBezTo>
                      <a:pt x="22611" y="23722"/>
                      <a:pt x="22618" y="23741"/>
                      <a:pt x="22631" y="23758"/>
                    </a:cubicBezTo>
                    <a:cubicBezTo>
                      <a:pt x="22642" y="23770"/>
                      <a:pt x="22659" y="23777"/>
                      <a:pt x="22675" y="23778"/>
                    </a:cubicBezTo>
                    <a:cubicBezTo>
                      <a:pt x="22681" y="23779"/>
                      <a:pt x="22686" y="23779"/>
                      <a:pt x="22691" y="23779"/>
                    </a:cubicBezTo>
                    <a:cubicBezTo>
                      <a:pt x="22725" y="23779"/>
                      <a:pt x="22763" y="23767"/>
                      <a:pt x="22803" y="23756"/>
                    </a:cubicBezTo>
                    <a:cubicBezTo>
                      <a:pt x="22975" y="23697"/>
                      <a:pt x="23134" y="23589"/>
                      <a:pt x="23278" y="23472"/>
                    </a:cubicBezTo>
                    <a:cubicBezTo>
                      <a:pt x="23350" y="23413"/>
                      <a:pt x="23418" y="23348"/>
                      <a:pt x="23482" y="23282"/>
                    </a:cubicBezTo>
                    <a:cubicBezTo>
                      <a:pt x="23547" y="23214"/>
                      <a:pt x="23606" y="23143"/>
                      <a:pt x="23661" y="23068"/>
                    </a:cubicBezTo>
                    <a:cubicBezTo>
                      <a:pt x="23716" y="22994"/>
                      <a:pt x="23764" y="22915"/>
                      <a:pt x="23805" y="22832"/>
                    </a:cubicBezTo>
                    <a:cubicBezTo>
                      <a:pt x="23825" y="22792"/>
                      <a:pt x="23842" y="22750"/>
                      <a:pt x="23855" y="22707"/>
                    </a:cubicBezTo>
                    <a:cubicBezTo>
                      <a:pt x="23866" y="22675"/>
                      <a:pt x="23875" y="22618"/>
                      <a:pt x="23885" y="22574"/>
                    </a:cubicBezTo>
                    <a:lnTo>
                      <a:pt x="23891" y="22550"/>
                    </a:lnTo>
                    <a:lnTo>
                      <a:pt x="23907" y="22538"/>
                    </a:lnTo>
                    <a:cubicBezTo>
                      <a:pt x="23947" y="22509"/>
                      <a:pt x="23985" y="22477"/>
                      <a:pt x="24020" y="22444"/>
                    </a:cubicBezTo>
                    <a:lnTo>
                      <a:pt x="24074" y="22392"/>
                    </a:lnTo>
                    <a:lnTo>
                      <a:pt x="24125" y="22342"/>
                    </a:lnTo>
                    <a:lnTo>
                      <a:pt x="24224" y="22223"/>
                    </a:lnTo>
                    <a:lnTo>
                      <a:pt x="24273" y="22163"/>
                    </a:lnTo>
                    <a:cubicBezTo>
                      <a:pt x="24288" y="22144"/>
                      <a:pt x="24301" y="22124"/>
                      <a:pt x="24314" y="22104"/>
                    </a:cubicBezTo>
                    <a:cubicBezTo>
                      <a:pt x="24368" y="22018"/>
                      <a:pt x="24415" y="21929"/>
                      <a:pt x="24453" y="21836"/>
                    </a:cubicBezTo>
                    <a:cubicBezTo>
                      <a:pt x="24473" y="21789"/>
                      <a:pt x="24484" y="21742"/>
                      <a:pt x="24488" y="21692"/>
                    </a:cubicBezTo>
                    <a:cubicBezTo>
                      <a:pt x="24488" y="21669"/>
                      <a:pt x="24483" y="21648"/>
                      <a:pt x="24461" y="21648"/>
                    </a:cubicBezTo>
                    <a:cubicBezTo>
                      <a:pt x="24459" y="21648"/>
                      <a:pt x="24458" y="21648"/>
                      <a:pt x="24457" y="21648"/>
                    </a:cubicBezTo>
                    <a:cubicBezTo>
                      <a:pt x="24432" y="21651"/>
                      <a:pt x="24408" y="21660"/>
                      <a:pt x="24388" y="21674"/>
                    </a:cubicBezTo>
                    <a:cubicBezTo>
                      <a:pt x="24407" y="21656"/>
                      <a:pt x="24431" y="21642"/>
                      <a:pt x="24456" y="21635"/>
                    </a:cubicBezTo>
                    <a:cubicBezTo>
                      <a:pt x="24459" y="21634"/>
                      <a:pt x="24463" y="21633"/>
                      <a:pt x="24467" y="21633"/>
                    </a:cubicBezTo>
                    <a:close/>
                    <a:moveTo>
                      <a:pt x="21247" y="25053"/>
                    </a:moveTo>
                    <a:cubicBezTo>
                      <a:pt x="21258" y="25055"/>
                      <a:pt x="21268" y="25057"/>
                      <a:pt x="21277" y="25061"/>
                    </a:cubicBezTo>
                    <a:cubicBezTo>
                      <a:pt x="21306" y="25068"/>
                      <a:pt x="21332" y="25082"/>
                      <a:pt x="21354" y="25100"/>
                    </a:cubicBezTo>
                    <a:cubicBezTo>
                      <a:pt x="21393" y="25131"/>
                      <a:pt x="21416" y="25178"/>
                      <a:pt x="21419" y="25226"/>
                    </a:cubicBezTo>
                    <a:cubicBezTo>
                      <a:pt x="21421" y="25290"/>
                      <a:pt x="21406" y="25351"/>
                      <a:pt x="21375" y="25405"/>
                    </a:cubicBezTo>
                    <a:cubicBezTo>
                      <a:pt x="21340" y="25467"/>
                      <a:pt x="21299" y="25524"/>
                      <a:pt x="21249" y="25574"/>
                    </a:cubicBezTo>
                    <a:cubicBezTo>
                      <a:pt x="21196" y="25629"/>
                      <a:pt x="21140" y="25681"/>
                      <a:pt x="21082" y="25731"/>
                    </a:cubicBezTo>
                    <a:cubicBezTo>
                      <a:pt x="20957" y="25838"/>
                      <a:pt x="20821" y="25935"/>
                      <a:pt x="20678" y="26019"/>
                    </a:cubicBezTo>
                    <a:cubicBezTo>
                      <a:pt x="20536" y="26104"/>
                      <a:pt x="20385" y="26173"/>
                      <a:pt x="20227" y="26226"/>
                    </a:cubicBezTo>
                    <a:cubicBezTo>
                      <a:pt x="20155" y="26251"/>
                      <a:pt x="20081" y="26271"/>
                      <a:pt x="20005" y="26286"/>
                    </a:cubicBezTo>
                    <a:cubicBezTo>
                      <a:pt x="19937" y="26300"/>
                      <a:pt x="19868" y="26307"/>
                      <a:pt x="19799" y="26308"/>
                    </a:cubicBezTo>
                    <a:cubicBezTo>
                      <a:pt x="19792" y="26309"/>
                      <a:pt x="19784" y="26309"/>
                      <a:pt x="19777" y="26309"/>
                    </a:cubicBezTo>
                    <a:cubicBezTo>
                      <a:pt x="19658" y="26309"/>
                      <a:pt x="19557" y="26281"/>
                      <a:pt x="19497" y="26244"/>
                    </a:cubicBezTo>
                    <a:cubicBezTo>
                      <a:pt x="19462" y="26224"/>
                      <a:pt x="19434" y="26196"/>
                      <a:pt x="19412" y="26163"/>
                    </a:cubicBezTo>
                    <a:lnTo>
                      <a:pt x="19412" y="26163"/>
                    </a:lnTo>
                    <a:cubicBezTo>
                      <a:pt x="19440" y="26189"/>
                      <a:pt x="19472" y="26210"/>
                      <a:pt x="19507" y="26221"/>
                    </a:cubicBezTo>
                    <a:cubicBezTo>
                      <a:pt x="19548" y="26238"/>
                      <a:pt x="19601" y="26247"/>
                      <a:pt x="19665" y="26247"/>
                    </a:cubicBezTo>
                    <a:cubicBezTo>
                      <a:pt x="19704" y="26247"/>
                      <a:pt x="19747" y="26243"/>
                      <a:pt x="19793" y="26237"/>
                    </a:cubicBezTo>
                    <a:cubicBezTo>
                      <a:pt x="20031" y="26204"/>
                      <a:pt x="20336" y="26075"/>
                      <a:pt x="20615" y="25911"/>
                    </a:cubicBezTo>
                    <a:cubicBezTo>
                      <a:pt x="20752" y="25831"/>
                      <a:pt x="20886" y="25742"/>
                      <a:pt x="21012" y="25645"/>
                    </a:cubicBezTo>
                    <a:cubicBezTo>
                      <a:pt x="21070" y="25601"/>
                      <a:pt x="21133" y="25550"/>
                      <a:pt x="21183" y="25507"/>
                    </a:cubicBezTo>
                    <a:cubicBezTo>
                      <a:pt x="21232" y="25466"/>
                      <a:pt x="21275" y="25419"/>
                      <a:pt x="21313" y="25368"/>
                    </a:cubicBezTo>
                    <a:cubicBezTo>
                      <a:pt x="21344" y="25326"/>
                      <a:pt x="21364" y="25279"/>
                      <a:pt x="21372" y="25228"/>
                    </a:cubicBezTo>
                    <a:cubicBezTo>
                      <a:pt x="21377" y="25187"/>
                      <a:pt x="21364" y="25148"/>
                      <a:pt x="21337" y="25118"/>
                    </a:cubicBezTo>
                    <a:cubicBezTo>
                      <a:pt x="21312" y="25091"/>
                      <a:pt x="21281" y="25068"/>
                      <a:pt x="21247" y="25053"/>
                    </a:cubicBezTo>
                    <a:close/>
                    <a:moveTo>
                      <a:pt x="16252" y="25596"/>
                    </a:moveTo>
                    <a:cubicBezTo>
                      <a:pt x="16291" y="25596"/>
                      <a:pt x="16328" y="25599"/>
                      <a:pt x="16366" y="25603"/>
                    </a:cubicBezTo>
                    <a:cubicBezTo>
                      <a:pt x="16438" y="25610"/>
                      <a:pt x="16508" y="25629"/>
                      <a:pt x="16574" y="25661"/>
                    </a:cubicBezTo>
                    <a:cubicBezTo>
                      <a:pt x="16664" y="25705"/>
                      <a:pt x="16731" y="25786"/>
                      <a:pt x="16757" y="25883"/>
                    </a:cubicBezTo>
                    <a:cubicBezTo>
                      <a:pt x="16786" y="25998"/>
                      <a:pt x="16775" y="26119"/>
                      <a:pt x="16725" y="26226"/>
                    </a:cubicBezTo>
                    <a:cubicBezTo>
                      <a:pt x="16673" y="26339"/>
                      <a:pt x="16590" y="26439"/>
                      <a:pt x="16495" y="26526"/>
                    </a:cubicBezTo>
                    <a:cubicBezTo>
                      <a:pt x="16399" y="26613"/>
                      <a:pt x="16295" y="26693"/>
                      <a:pt x="16191" y="26771"/>
                    </a:cubicBezTo>
                    <a:cubicBezTo>
                      <a:pt x="16139" y="26811"/>
                      <a:pt x="16087" y="26851"/>
                      <a:pt x="16038" y="26891"/>
                    </a:cubicBezTo>
                    <a:cubicBezTo>
                      <a:pt x="15991" y="26932"/>
                      <a:pt x="15937" y="26984"/>
                      <a:pt x="15875" y="27022"/>
                    </a:cubicBezTo>
                    <a:cubicBezTo>
                      <a:pt x="15751" y="27097"/>
                      <a:pt x="15609" y="27137"/>
                      <a:pt x="15465" y="27137"/>
                    </a:cubicBezTo>
                    <a:cubicBezTo>
                      <a:pt x="15325" y="27137"/>
                      <a:pt x="15188" y="27102"/>
                      <a:pt x="15066" y="27035"/>
                    </a:cubicBezTo>
                    <a:cubicBezTo>
                      <a:pt x="14947" y="26969"/>
                      <a:pt x="14849" y="26863"/>
                      <a:pt x="14821" y="26730"/>
                    </a:cubicBezTo>
                    <a:cubicBezTo>
                      <a:pt x="14814" y="26696"/>
                      <a:pt x="14812" y="26663"/>
                      <a:pt x="14818" y="26628"/>
                    </a:cubicBezTo>
                    <a:cubicBezTo>
                      <a:pt x="14821" y="26614"/>
                      <a:pt x="14824" y="26599"/>
                      <a:pt x="14829" y="26584"/>
                    </a:cubicBezTo>
                    <a:cubicBezTo>
                      <a:pt x="14834" y="26569"/>
                      <a:pt x="14841" y="26553"/>
                      <a:pt x="14849" y="26539"/>
                    </a:cubicBezTo>
                    <a:cubicBezTo>
                      <a:pt x="14879" y="26487"/>
                      <a:pt x="14914" y="26448"/>
                      <a:pt x="14939" y="26408"/>
                    </a:cubicBezTo>
                    <a:cubicBezTo>
                      <a:pt x="14995" y="26332"/>
                      <a:pt x="14983" y="26251"/>
                      <a:pt x="14927" y="26198"/>
                    </a:cubicBezTo>
                    <a:cubicBezTo>
                      <a:pt x="14873" y="26143"/>
                      <a:pt x="14809" y="26107"/>
                      <a:pt x="14762" y="26070"/>
                    </a:cubicBezTo>
                    <a:cubicBezTo>
                      <a:pt x="14724" y="26044"/>
                      <a:pt x="14692" y="26011"/>
                      <a:pt x="14666" y="25973"/>
                    </a:cubicBezTo>
                    <a:cubicBezTo>
                      <a:pt x="14657" y="25960"/>
                      <a:pt x="14648" y="25945"/>
                      <a:pt x="14642" y="25931"/>
                    </a:cubicBezTo>
                    <a:lnTo>
                      <a:pt x="14642" y="25931"/>
                    </a:lnTo>
                    <a:cubicBezTo>
                      <a:pt x="14651" y="25944"/>
                      <a:pt x="14660" y="25957"/>
                      <a:pt x="14671" y="25969"/>
                    </a:cubicBezTo>
                    <a:cubicBezTo>
                      <a:pt x="14702" y="26001"/>
                      <a:pt x="14737" y="26029"/>
                      <a:pt x="14777" y="26050"/>
                    </a:cubicBezTo>
                    <a:cubicBezTo>
                      <a:pt x="14826" y="26081"/>
                      <a:pt x="14891" y="26108"/>
                      <a:pt x="14959" y="26163"/>
                    </a:cubicBezTo>
                    <a:cubicBezTo>
                      <a:pt x="14998" y="26194"/>
                      <a:pt x="15024" y="26238"/>
                      <a:pt x="15035" y="26287"/>
                    </a:cubicBezTo>
                    <a:cubicBezTo>
                      <a:pt x="15047" y="26339"/>
                      <a:pt x="15025" y="26400"/>
                      <a:pt x="14999" y="26445"/>
                    </a:cubicBezTo>
                    <a:cubicBezTo>
                      <a:pt x="14973" y="26492"/>
                      <a:pt x="14941" y="26532"/>
                      <a:pt x="14921" y="26576"/>
                    </a:cubicBezTo>
                    <a:cubicBezTo>
                      <a:pt x="14916" y="26586"/>
                      <a:pt x="14912" y="26596"/>
                      <a:pt x="14910" y="26607"/>
                    </a:cubicBezTo>
                    <a:cubicBezTo>
                      <a:pt x="14906" y="26619"/>
                      <a:pt x="14904" y="26631"/>
                      <a:pt x="14904" y="26643"/>
                    </a:cubicBezTo>
                    <a:cubicBezTo>
                      <a:pt x="14902" y="26665"/>
                      <a:pt x="14904" y="26688"/>
                      <a:pt x="14910" y="26711"/>
                    </a:cubicBezTo>
                    <a:cubicBezTo>
                      <a:pt x="14935" y="26803"/>
                      <a:pt x="15021" y="26887"/>
                      <a:pt x="15118" y="26939"/>
                    </a:cubicBezTo>
                    <a:cubicBezTo>
                      <a:pt x="15221" y="26989"/>
                      <a:pt x="15333" y="27015"/>
                      <a:pt x="15448" y="27015"/>
                    </a:cubicBezTo>
                    <a:cubicBezTo>
                      <a:pt x="15453" y="27015"/>
                      <a:pt x="15458" y="27015"/>
                      <a:pt x="15463" y="27015"/>
                    </a:cubicBezTo>
                    <a:cubicBezTo>
                      <a:pt x="15585" y="27014"/>
                      <a:pt x="15705" y="26980"/>
                      <a:pt x="15809" y="26915"/>
                    </a:cubicBezTo>
                    <a:cubicBezTo>
                      <a:pt x="15861" y="26884"/>
                      <a:pt x="15905" y="26844"/>
                      <a:pt x="15957" y="26799"/>
                    </a:cubicBezTo>
                    <a:cubicBezTo>
                      <a:pt x="16011" y="26753"/>
                      <a:pt x="16064" y="26714"/>
                      <a:pt x="16118" y="26675"/>
                    </a:cubicBezTo>
                    <a:cubicBezTo>
                      <a:pt x="16224" y="26595"/>
                      <a:pt x="16330" y="26524"/>
                      <a:pt x="16421" y="26444"/>
                    </a:cubicBezTo>
                    <a:cubicBezTo>
                      <a:pt x="16513" y="26364"/>
                      <a:pt x="16593" y="26279"/>
                      <a:pt x="16643" y="26187"/>
                    </a:cubicBezTo>
                    <a:cubicBezTo>
                      <a:pt x="16690" y="26100"/>
                      <a:pt x="16707" y="25999"/>
                      <a:pt x="16688" y="25900"/>
                    </a:cubicBezTo>
                    <a:cubicBezTo>
                      <a:pt x="16671" y="25818"/>
                      <a:pt x="16621" y="25747"/>
                      <a:pt x="16551" y="25700"/>
                    </a:cubicBezTo>
                    <a:cubicBezTo>
                      <a:pt x="16493" y="25664"/>
                      <a:pt x="16429" y="25639"/>
                      <a:pt x="16362" y="25626"/>
                    </a:cubicBezTo>
                    <a:cubicBezTo>
                      <a:pt x="16302" y="25613"/>
                      <a:pt x="16242" y="25604"/>
                      <a:pt x="16181" y="25597"/>
                    </a:cubicBezTo>
                    <a:lnTo>
                      <a:pt x="16229" y="25597"/>
                    </a:lnTo>
                    <a:cubicBezTo>
                      <a:pt x="16237" y="25596"/>
                      <a:pt x="16245" y="25596"/>
                      <a:pt x="16252" y="25596"/>
                    </a:cubicBezTo>
                    <a:close/>
                    <a:moveTo>
                      <a:pt x="10150" y="26802"/>
                    </a:moveTo>
                    <a:cubicBezTo>
                      <a:pt x="10150" y="26802"/>
                      <a:pt x="10121" y="26850"/>
                      <a:pt x="10123" y="26938"/>
                    </a:cubicBezTo>
                    <a:cubicBezTo>
                      <a:pt x="10126" y="27027"/>
                      <a:pt x="10167" y="27150"/>
                      <a:pt x="10257" y="27270"/>
                    </a:cubicBezTo>
                    <a:cubicBezTo>
                      <a:pt x="10345" y="27390"/>
                      <a:pt x="10482" y="27507"/>
                      <a:pt x="10646" y="27596"/>
                    </a:cubicBezTo>
                    <a:cubicBezTo>
                      <a:pt x="10729" y="27640"/>
                      <a:pt x="10818" y="27676"/>
                      <a:pt x="10910" y="27702"/>
                    </a:cubicBezTo>
                    <a:cubicBezTo>
                      <a:pt x="11006" y="27729"/>
                      <a:pt x="11105" y="27752"/>
                      <a:pt x="11204" y="27767"/>
                    </a:cubicBezTo>
                    <a:cubicBezTo>
                      <a:pt x="11324" y="27789"/>
                      <a:pt x="11445" y="27801"/>
                      <a:pt x="11566" y="27801"/>
                    </a:cubicBezTo>
                    <a:cubicBezTo>
                      <a:pt x="11641" y="27801"/>
                      <a:pt x="11717" y="27796"/>
                      <a:pt x="11792" y="27788"/>
                    </a:cubicBezTo>
                    <a:cubicBezTo>
                      <a:pt x="11880" y="27777"/>
                      <a:pt x="11968" y="27758"/>
                      <a:pt x="12054" y="27730"/>
                    </a:cubicBezTo>
                    <a:cubicBezTo>
                      <a:pt x="12137" y="27703"/>
                      <a:pt x="12212" y="27675"/>
                      <a:pt x="12237" y="27619"/>
                    </a:cubicBezTo>
                    <a:cubicBezTo>
                      <a:pt x="12263" y="27565"/>
                      <a:pt x="12241" y="27496"/>
                      <a:pt x="12213" y="27445"/>
                    </a:cubicBezTo>
                    <a:cubicBezTo>
                      <a:pt x="12187" y="27398"/>
                      <a:pt x="12155" y="27356"/>
                      <a:pt x="12118" y="27318"/>
                    </a:cubicBezTo>
                    <a:cubicBezTo>
                      <a:pt x="12086" y="27283"/>
                      <a:pt x="12051" y="27251"/>
                      <a:pt x="12016" y="27219"/>
                    </a:cubicBezTo>
                    <a:lnTo>
                      <a:pt x="12016" y="27219"/>
                    </a:lnTo>
                    <a:cubicBezTo>
                      <a:pt x="12057" y="27243"/>
                      <a:pt x="12098" y="27270"/>
                      <a:pt x="12135" y="27300"/>
                    </a:cubicBezTo>
                    <a:cubicBezTo>
                      <a:pt x="12179" y="27334"/>
                      <a:pt x="12219" y="27373"/>
                      <a:pt x="12252" y="27419"/>
                    </a:cubicBezTo>
                    <a:cubicBezTo>
                      <a:pt x="12289" y="27470"/>
                      <a:pt x="12337" y="27550"/>
                      <a:pt x="12301" y="27646"/>
                    </a:cubicBezTo>
                    <a:cubicBezTo>
                      <a:pt x="12283" y="27690"/>
                      <a:pt x="12251" y="27728"/>
                      <a:pt x="12210" y="27754"/>
                    </a:cubicBezTo>
                    <a:cubicBezTo>
                      <a:pt x="12170" y="27778"/>
                      <a:pt x="12129" y="27798"/>
                      <a:pt x="12087" y="27816"/>
                    </a:cubicBezTo>
                    <a:cubicBezTo>
                      <a:pt x="11997" y="27854"/>
                      <a:pt x="11904" y="27880"/>
                      <a:pt x="11807" y="27897"/>
                    </a:cubicBezTo>
                    <a:cubicBezTo>
                      <a:pt x="11718" y="27913"/>
                      <a:pt x="11625" y="27920"/>
                      <a:pt x="11531" y="27920"/>
                    </a:cubicBezTo>
                    <a:cubicBezTo>
                      <a:pt x="11416" y="27920"/>
                      <a:pt x="11298" y="27910"/>
                      <a:pt x="11183" y="27891"/>
                    </a:cubicBezTo>
                    <a:cubicBezTo>
                      <a:pt x="11079" y="27872"/>
                      <a:pt x="10976" y="27848"/>
                      <a:pt x="10874" y="27817"/>
                    </a:cubicBezTo>
                    <a:cubicBezTo>
                      <a:pt x="10774" y="27786"/>
                      <a:pt x="10679" y="27744"/>
                      <a:pt x="10589" y="27690"/>
                    </a:cubicBezTo>
                    <a:cubicBezTo>
                      <a:pt x="10430" y="27595"/>
                      <a:pt x="10297" y="27464"/>
                      <a:pt x="10198" y="27308"/>
                    </a:cubicBezTo>
                    <a:cubicBezTo>
                      <a:pt x="10110" y="27171"/>
                      <a:pt x="10089" y="27030"/>
                      <a:pt x="10100" y="26937"/>
                    </a:cubicBezTo>
                    <a:cubicBezTo>
                      <a:pt x="10103" y="26901"/>
                      <a:pt x="10114" y="26866"/>
                      <a:pt x="10129" y="26834"/>
                    </a:cubicBezTo>
                    <a:cubicBezTo>
                      <a:pt x="10135" y="26822"/>
                      <a:pt x="10142" y="26812"/>
                      <a:pt x="10150" y="26802"/>
                    </a:cubicBezTo>
                    <a:close/>
                    <a:moveTo>
                      <a:pt x="14678" y="661"/>
                    </a:moveTo>
                    <a:cubicBezTo>
                      <a:pt x="16238" y="661"/>
                      <a:pt x="17836" y="917"/>
                      <a:pt x="19361" y="1466"/>
                    </a:cubicBezTo>
                    <a:cubicBezTo>
                      <a:pt x="21271" y="2148"/>
                      <a:pt x="23049" y="3277"/>
                      <a:pt x="24512" y="4728"/>
                    </a:cubicBezTo>
                    <a:cubicBezTo>
                      <a:pt x="25964" y="6191"/>
                      <a:pt x="27093" y="7970"/>
                      <a:pt x="27775" y="9879"/>
                    </a:cubicBezTo>
                    <a:cubicBezTo>
                      <a:pt x="28462" y="11789"/>
                      <a:pt x="28691" y="13818"/>
                      <a:pt x="28532" y="15731"/>
                    </a:cubicBezTo>
                    <a:cubicBezTo>
                      <a:pt x="28377" y="17659"/>
                      <a:pt x="27807" y="19468"/>
                      <a:pt x="26981" y="21023"/>
                    </a:cubicBezTo>
                    <a:cubicBezTo>
                      <a:pt x="26157" y="22582"/>
                      <a:pt x="25081" y="23884"/>
                      <a:pt x="23941" y="24906"/>
                    </a:cubicBezTo>
                    <a:cubicBezTo>
                      <a:pt x="22793" y="25924"/>
                      <a:pt x="21581" y="26663"/>
                      <a:pt x="20448" y="27166"/>
                    </a:cubicBezTo>
                    <a:cubicBezTo>
                      <a:pt x="19312" y="27672"/>
                      <a:pt x="18266" y="27966"/>
                      <a:pt x="17393" y="28129"/>
                    </a:cubicBezTo>
                    <a:cubicBezTo>
                      <a:pt x="16519" y="28297"/>
                      <a:pt x="15820" y="28327"/>
                      <a:pt x="15347" y="28354"/>
                    </a:cubicBezTo>
                    <a:lnTo>
                      <a:pt x="14620" y="28360"/>
                    </a:lnTo>
                    <a:lnTo>
                      <a:pt x="15346" y="28327"/>
                    </a:lnTo>
                    <a:cubicBezTo>
                      <a:pt x="15818" y="28284"/>
                      <a:pt x="16511" y="28221"/>
                      <a:pt x="17374" y="28034"/>
                    </a:cubicBezTo>
                    <a:cubicBezTo>
                      <a:pt x="18236" y="27846"/>
                      <a:pt x="19262" y="27526"/>
                      <a:pt x="20368" y="26996"/>
                    </a:cubicBezTo>
                    <a:cubicBezTo>
                      <a:pt x="20918" y="26727"/>
                      <a:pt x="21490" y="26414"/>
                      <a:pt x="22055" y="26026"/>
                    </a:cubicBezTo>
                    <a:cubicBezTo>
                      <a:pt x="22606" y="25655"/>
                      <a:pt x="23131" y="25247"/>
                      <a:pt x="23626" y="24804"/>
                    </a:cubicBezTo>
                    <a:cubicBezTo>
                      <a:pt x="23757" y="24683"/>
                      <a:pt x="23887" y="24560"/>
                      <a:pt x="24013" y="24433"/>
                    </a:cubicBezTo>
                    <a:cubicBezTo>
                      <a:pt x="28118" y="20328"/>
                      <a:pt x="29113" y="14293"/>
                      <a:pt x="26999" y="9252"/>
                    </a:cubicBezTo>
                    <a:cubicBezTo>
                      <a:pt x="26327" y="7714"/>
                      <a:pt x="25353" y="6288"/>
                      <a:pt x="24156" y="5086"/>
                    </a:cubicBezTo>
                    <a:cubicBezTo>
                      <a:pt x="24118" y="5048"/>
                      <a:pt x="24079" y="5011"/>
                      <a:pt x="24039" y="4974"/>
                    </a:cubicBezTo>
                    <a:lnTo>
                      <a:pt x="24039" y="4974"/>
                    </a:lnTo>
                    <a:cubicBezTo>
                      <a:pt x="24087" y="5314"/>
                      <a:pt x="24162" y="6162"/>
                      <a:pt x="23968" y="7270"/>
                    </a:cubicBezTo>
                    <a:cubicBezTo>
                      <a:pt x="23960" y="7287"/>
                      <a:pt x="23952" y="7305"/>
                      <a:pt x="23945" y="7321"/>
                    </a:cubicBezTo>
                    <a:cubicBezTo>
                      <a:pt x="23872" y="7497"/>
                      <a:pt x="23791" y="7689"/>
                      <a:pt x="23622" y="7776"/>
                    </a:cubicBezTo>
                    <a:cubicBezTo>
                      <a:pt x="23583" y="7796"/>
                      <a:pt x="23539" y="7805"/>
                      <a:pt x="23495" y="7805"/>
                    </a:cubicBezTo>
                    <a:cubicBezTo>
                      <a:pt x="23346" y="7805"/>
                      <a:pt x="23192" y="7701"/>
                      <a:pt x="23218" y="7557"/>
                    </a:cubicBezTo>
                    <a:lnTo>
                      <a:pt x="23218" y="7557"/>
                    </a:lnTo>
                    <a:lnTo>
                      <a:pt x="22592" y="8943"/>
                    </a:lnTo>
                    <a:cubicBezTo>
                      <a:pt x="22546" y="9046"/>
                      <a:pt x="22496" y="9153"/>
                      <a:pt x="22404" y="9218"/>
                    </a:cubicBezTo>
                    <a:cubicBezTo>
                      <a:pt x="22352" y="9256"/>
                      <a:pt x="22289" y="9274"/>
                      <a:pt x="22225" y="9274"/>
                    </a:cubicBezTo>
                    <a:cubicBezTo>
                      <a:pt x="22122" y="9274"/>
                      <a:pt x="22018" y="9228"/>
                      <a:pt x="21958" y="9143"/>
                    </a:cubicBezTo>
                    <a:cubicBezTo>
                      <a:pt x="21891" y="9050"/>
                      <a:pt x="21889" y="8921"/>
                      <a:pt x="21936" y="8816"/>
                    </a:cubicBezTo>
                    <a:lnTo>
                      <a:pt x="21936" y="8816"/>
                    </a:lnTo>
                    <a:cubicBezTo>
                      <a:pt x="21181" y="9780"/>
                      <a:pt x="20982" y="11076"/>
                      <a:pt x="20439" y="12184"/>
                    </a:cubicBezTo>
                    <a:cubicBezTo>
                      <a:pt x="20038" y="13000"/>
                      <a:pt x="19434" y="13709"/>
                      <a:pt x="18704" y="14251"/>
                    </a:cubicBezTo>
                    <a:cubicBezTo>
                      <a:pt x="18036" y="14547"/>
                      <a:pt x="17304" y="14758"/>
                      <a:pt x="16575" y="14758"/>
                    </a:cubicBezTo>
                    <a:cubicBezTo>
                      <a:pt x="16480" y="14758"/>
                      <a:pt x="16386" y="14755"/>
                      <a:pt x="16292" y="14748"/>
                    </a:cubicBezTo>
                    <a:cubicBezTo>
                      <a:pt x="15499" y="14684"/>
                      <a:pt x="14753" y="14345"/>
                      <a:pt x="13966" y="14218"/>
                    </a:cubicBezTo>
                    <a:cubicBezTo>
                      <a:pt x="13693" y="14174"/>
                      <a:pt x="13419" y="14156"/>
                      <a:pt x="13143" y="14156"/>
                    </a:cubicBezTo>
                    <a:cubicBezTo>
                      <a:pt x="12531" y="14156"/>
                      <a:pt x="11915" y="14245"/>
                      <a:pt x="11306" y="14333"/>
                    </a:cubicBezTo>
                    <a:lnTo>
                      <a:pt x="9376" y="14615"/>
                    </a:lnTo>
                    <a:cubicBezTo>
                      <a:pt x="9195" y="14642"/>
                      <a:pt x="9001" y="14674"/>
                      <a:pt x="8869" y="14801"/>
                    </a:cubicBezTo>
                    <a:cubicBezTo>
                      <a:pt x="8704" y="14961"/>
                      <a:pt x="8687" y="15218"/>
                      <a:pt x="8585" y="15424"/>
                    </a:cubicBezTo>
                    <a:cubicBezTo>
                      <a:pt x="8462" y="15668"/>
                      <a:pt x="8225" y="15828"/>
                      <a:pt x="8022" y="16010"/>
                    </a:cubicBezTo>
                    <a:cubicBezTo>
                      <a:pt x="7963" y="16063"/>
                      <a:pt x="7907" y="16119"/>
                      <a:pt x="7856" y="16178"/>
                    </a:cubicBezTo>
                    <a:cubicBezTo>
                      <a:pt x="7675" y="16164"/>
                      <a:pt x="7493" y="16158"/>
                      <a:pt x="7311" y="16158"/>
                    </a:cubicBezTo>
                    <a:cubicBezTo>
                      <a:pt x="6554" y="16158"/>
                      <a:pt x="5801" y="16275"/>
                      <a:pt x="5079" y="16508"/>
                    </a:cubicBezTo>
                    <a:cubicBezTo>
                      <a:pt x="4946" y="16551"/>
                      <a:pt x="4809" y="16598"/>
                      <a:pt x="4672" y="16598"/>
                    </a:cubicBezTo>
                    <a:cubicBezTo>
                      <a:pt x="4639" y="16598"/>
                      <a:pt x="4606" y="16595"/>
                      <a:pt x="4573" y="16589"/>
                    </a:cubicBezTo>
                    <a:cubicBezTo>
                      <a:pt x="4307" y="16537"/>
                      <a:pt x="4115" y="16272"/>
                      <a:pt x="3846" y="16246"/>
                    </a:cubicBezTo>
                    <a:cubicBezTo>
                      <a:pt x="3838" y="16245"/>
                      <a:pt x="3831" y="16245"/>
                      <a:pt x="3823" y="16245"/>
                    </a:cubicBezTo>
                    <a:cubicBezTo>
                      <a:pt x="3732" y="16245"/>
                      <a:pt x="3630" y="16296"/>
                      <a:pt x="3637" y="16384"/>
                    </a:cubicBezTo>
                    <a:cubicBezTo>
                      <a:pt x="3643" y="16441"/>
                      <a:pt x="3694" y="16480"/>
                      <a:pt x="3741" y="16512"/>
                    </a:cubicBezTo>
                    <a:cubicBezTo>
                      <a:pt x="4109" y="16764"/>
                      <a:pt x="4507" y="16966"/>
                      <a:pt x="4926" y="17116"/>
                    </a:cubicBezTo>
                    <a:cubicBezTo>
                      <a:pt x="4821" y="17122"/>
                      <a:pt x="4719" y="17129"/>
                      <a:pt x="4613" y="17135"/>
                    </a:cubicBezTo>
                    <a:cubicBezTo>
                      <a:pt x="1889" y="17278"/>
                      <a:pt x="3741" y="18921"/>
                      <a:pt x="6560" y="20165"/>
                    </a:cubicBezTo>
                    <a:cubicBezTo>
                      <a:pt x="6603" y="20322"/>
                      <a:pt x="6479" y="20457"/>
                      <a:pt x="6338" y="20457"/>
                    </a:cubicBezTo>
                    <a:cubicBezTo>
                      <a:pt x="6297" y="20457"/>
                      <a:pt x="6254" y="20445"/>
                      <a:pt x="6214" y="20420"/>
                    </a:cubicBezTo>
                    <a:cubicBezTo>
                      <a:pt x="6167" y="20390"/>
                      <a:pt x="6133" y="20343"/>
                      <a:pt x="6090" y="20308"/>
                    </a:cubicBezTo>
                    <a:cubicBezTo>
                      <a:pt x="6058" y="20282"/>
                      <a:pt x="6017" y="20262"/>
                      <a:pt x="5978" y="20262"/>
                    </a:cubicBezTo>
                    <a:cubicBezTo>
                      <a:pt x="5963" y="20262"/>
                      <a:pt x="5949" y="20265"/>
                      <a:pt x="5935" y="20271"/>
                    </a:cubicBezTo>
                    <a:cubicBezTo>
                      <a:pt x="5864" y="20302"/>
                      <a:pt x="5859" y="20409"/>
                      <a:pt x="5906" y="20471"/>
                    </a:cubicBezTo>
                    <a:cubicBezTo>
                      <a:pt x="6028" y="20634"/>
                      <a:pt x="6315" y="20629"/>
                      <a:pt x="6478" y="20745"/>
                    </a:cubicBezTo>
                    <a:cubicBezTo>
                      <a:pt x="6634" y="20856"/>
                      <a:pt x="6757" y="20977"/>
                      <a:pt x="6964" y="20977"/>
                    </a:cubicBezTo>
                    <a:cubicBezTo>
                      <a:pt x="7103" y="20977"/>
                      <a:pt x="7242" y="20942"/>
                      <a:pt x="7381" y="20942"/>
                    </a:cubicBezTo>
                    <a:cubicBezTo>
                      <a:pt x="7398" y="20942"/>
                      <a:pt x="7414" y="20942"/>
                      <a:pt x="7431" y="20943"/>
                    </a:cubicBezTo>
                    <a:cubicBezTo>
                      <a:pt x="7688" y="20960"/>
                      <a:pt x="7909" y="21124"/>
                      <a:pt x="8130" y="21257"/>
                    </a:cubicBezTo>
                    <a:cubicBezTo>
                      <a:pt x="8646" y="21567"/>
                      <a:pt x="9249" y="21728"/>
                      <a:pt x="9851" y="21728"/>
                    </a:cubicBezTo>
                    <a:cubicBezTo>
                      <a:pt x="10121" y="21728"/>
                      <a:pt x="10390" y="21696"/>
                      <a:pt x="10652" y="21630"/>
                    </a:cubicBezTo>
                    <a:cubicBezTo>
                      <a:pt x="12451" y="22395"/>
                      <a:pt x="14019" y="23531"/>
                      <a:pt x="13176" y="24233"/>
                    </a:cubicBezTo>
                    <a:cubicBezTo>
                      <a:pt x="13129" y="24234"/>
                      <a:pt x="13083" y="24235"/>
                      <a:pt x="13036" y="24235"/>
                    </a:cubicBezTo>
                    <a:cubicBezTo>
                      <a:pt x="12838" y="24235"/>
                      <a:pt x="12642" y="24222"/>
                      <a:pt x="12450" y="24176"/>
                    </a:cubicBezTo>
                    <a:cubicBezTo>
                      <a:pt x="12153" y="24103"/>
                      <a:pt x="11874" y="23951"/>
                      <a:pt x="11569" y="23922"/>
                    </a:cubicBezTo>
                    <a:cubicBezTo>
                      <a:pt x="11519" y="23917"/>
                      <a:pt x="11467" y="23916"/>
                      <a:pt x="11415" y="23916"/>
                    </a:cubicBezTo>
                    <a:cubicBezTo>
                      <a:pt x="11333" y="23916"/>
                      <a:pt x="11250" y="23920"/>
                      <a:pt x="11168" y="23920"/>
                    </a:cubicBezTo>
                    <a:cubicBezTo>
                      <a:pt x="11004" y="23920"/>
                      <a:pt x="10845" y="23905"/>
                      <a:pt x="10710" y="23816"/>
                    </a:cubicBezTo>
                    <a:cubicBezTo>
                      <a:pt x="10636" y="23767"/>
                      <a:pt x="10577" y="23700"/>
                      <a:pt x="10505" y="23648"/>
                    </a:cubicBezTo>
                    <a:cubicBezTo>
                      <a:pt x="10452" y="23610"/>
                      <a:pt x="10387" y="23581"/>
                      <a:pt x="10322" y="23581"/>
                    </a:cubicBezTo>
                    <a:cubicBezTo>
                      <a:pt x="10300" y="23581"/>
                      <a:pt x="10278" y="23585"/>
                      <a:pt x="10257" y="23592"/>
                    </a:cubicBezTo>
                    <a:cubicBezTo>
                      <a:pt x="10173" y="23622"/>
                      <a:pt x="10123" y="23739"/>
                      <a:pt x="10183" y="23804"/>
                    </a:cubicBezTo>
                    <a:cubicBezTo>
                      <a:pt x="10208" y="23830"/>
                      <a:pt x="10242" y="23844"/>
                      <a:pt x="10278" y="23855"/>
                    </a:cubicBezTo>
                    <a:cubicBezTo>
                      <a:pt x="10535" y="23952"/>
                      <a:pt x="10799" y="24033"/>
                      <a:pt x="11060" y="24121"/>
                    </a:cubicBezTo>
                    <a:lnTo>
                      <a:pt x="12487" y="24608"/>
                    </a:lnTo>
                    <a:lnTo>
                      <a:pt x="12525" y="24621"/>
                    </a:lnTo>
                    <a:cubicBezTo>
                      <a:pt x="11418" y="25178"/>
                      <a:pt x="10211" y="25370"/>
                      <a:pt x="9075" y="25370"/>
                    </a:cubicBezTo>
                    <a:cubicBezTo>
                      <a:pt x="8263" y="25370"/>
                      <a:pt x="7487" y="25272"/>
                      <a:pt x="6808" y="25140"/>
                    </a:cubicBezTo>
                    <a:cubicBezTo>
                      <a:pt x="6805" y="25135"/>
                      <a:pt x="6802" y="25131"/>
                      <a:pt x="6799" y="25128"/>
                    </a:cubicBezTo>
                    <a:lnTo>
                      <a:pt x="6247" y="24427"/>
                    </a:lnTo>
                    <a:cubicBezTo>
                      <a:pt x="6075" y="24208"/>
                      <a:pt x="5900" y="23985"/>
                      <a:pt x="5676" y="23819"/>
                    </a:cubicBezTo>
                    <a:cubicBezTo>
                      <a:pt x="5539" y="23717"/>
                      <a:pt x="5382" y="23634"/>
                      <a:pt x="5288" y="23492"/>
                    </a:cubicBezTo>
                    <a:cubicBezTo>
                      <a:pt x="5202" y="23364"/>
                      <a:pt x="5181" y="23203"/>
                      <a:pt x="5148" y="23052"/>
                    </a:cubicBezTo>
                    <a:cubicBezTo>
                      <a:pt x="5113" y="22901"/>
                      <a:pt x="5057" y="22742"/>
                      <a:pt x="4929" y="22656"/>
                    </a:cubicBezTo>
                    <a:cubicBezTo>
                      <a:pt x="4871" y="22618"/>
                      <a:pt x="4806" y="22596"/>
                      <a:pt x="4745" y="22568"/>
                    </a:cubicBezTo>
                    <a:cubicBezTo>
                      <a:pt x="4573" y="22488"/>
                      <a:pt x="4436" y="22349"/>
                      <a:pt x="4358" y="22176"/>
                    </a:cubicBezTo>
                    <a:cubicBezTo>
                      <a:pt x="4322" y="22094"/>
                      <a:pt x="4299" y="22006"/>
                      <a:pt x="4255" y="21928"/>
                    </a:cubicBezTo>
                    <a:cubicBezTo>
                      <a:pt x="4211" y="21850"/>
                      <a:pt x="4137" y="21781"/>
                      <a:pt x="4048" y="21774"/>
                    </a:cubicBezTo>
                    <a:cubicBezTo>
                      <a:pt x="4043" y="21774"/>
                      <a:pt x="4039" y="21773"/>
                      <a:pt x="4034" y="21773"/>
                    </a:cubicBezTo>
                    <a:cubicBezTo>
                      <a:pt x="3918" y="21773"/>
                      <a:pt x="3820" y="21888"/>
                      <a:pt x="3809" y="22006"/>
                    </a:cubicBezTo>
                    <a:cubicBezTo>
                      <a:pt x="3798" y="22129"/>
                      <a:pt x="3859" y="22248"/>
                      <a:pt x="3936" y="22343"/>
                    </a:cubicBezTo>
                    <a:cubicBezTo>
                      <a:pt x="4013" y="22439"/>
                      <a:pt x="4107" y="22520"/>
                      <a:pt x="4182" y="22618"/>
                    </a:cubicBezTo>
                    <a:cubicBezTo>
                      <a:pt x="4439" y="22955"/>
                      <a:pt x="4424" y="23416"/>
                      <a:pt x="4535" y="23826"/>
                    </a:cubicBezTo>
                    <a:cubicBezTo>
                      <a:pt x="4537" y="23879"/>
                      <a:pt x="4549" y="23933"/>
                      <a:pt x="4568" y="23984"/>
                    </a:cubicBezTo>
                    <a:cubicBezTo>
                      <a:pt x="2282" y="21530"/>
                      <a:pt x="882" y="18239"/>
                      <a:pt x="882" y="14620"/>
                    </a:cubicBezTo>
                    <a:cubicBezTo>
                      <a:pt x="882" y="14620"/>
                      <a:pt x="883" y="14368"/>
                      <a:pt x="888" y="13893"/>
                    </a:cubicBezTo>
                    <a:cubicBezTo>
                      <a:pt x="914" y="13421"/>
                      <a:pt x="945" y="12721"/>
                      <a:pt x="1112" y="11847"/>
                    </a:cubicBezTo>
                    <a:cubicBezTo>
                      <a:pt x="1276" y="10975"/>
                      <a:pt x="1570" y="9929"/>
                      <a:pt x="2076" y="8793"/>
                    </a:cubicBezTo>
                    <a:cubicBezTo>
                      <a:pt x="2579" y="7660"/>
                      <a:pt x="3318" y="6448"/>
                      <a:pt x="4336" y="5300"/>
                    </a:cubicBezTo>
                    <a:cubicBezTo>
                      <a:pt x="5358" y="4159"/>
                      <a:pt x="6660" y="3084"/>
                      <a:pt x="8219" y="2260"/>
                    </a:cubicBezTo>
                    <a:cubicBezTo>
                      <a:pt x="9773" y="1434"/>
                      <a:pt x="11585" y="864"/>
                      <a:pt x="13508" y="709"/>
                    </a:cubicBezTo>
                    <a:cubicBezTo>
                      <a:pt x="13895" y="677"/>
                      <a:pt x="14285" y="661"/>
                      <a:pt x="14678" y="661"/>
                    </a:cubicBezTo>
                    <a:close/>
                    <a:moveTo>
                      <a:pt x="14620" y="1"/>
                    </a:moveTo>
                    <a:cubicBezTo>
                      <a:pt x="10715" y="1"/>
                      <a:pt x="7043" y="1522"/>
                      <a:pt x="4282" y="4284"/>
                    </a:cubicBezTo>
                    <a:cubicBezTo>
                      <a:pt x="1521" y="7045"/>
                      <a:pt x="0" y="10717"/>
                      <a:pt x="0" y="14621"/>
                    </a:cubicBezTo>
                    <a:cubicBezTo>
                      <a:pt x="0" y="18527"/>
                      <a:pt x="1521" y="22198"/>
                      <a:pt x="4282" y="24960"/>
                    </a:cubicBezTo>
                    <a:cubicBezTo>
                      <a:pt x="7043" y="27721"/>
                      <a:pt x="10715" y="29242"/>
                      <a:pt x="14620" y="29242"/>
                    </a:cubicBezTo>
                    <a:cubicBezTo>
                      <a:pt x="18526" y="29242"/>
                      <a:pt x="22197" y="27721"/>
                      <a:pt x="24958" y="24960"/>
                    </a:cubicBezTo>
                    <a:cubicBezTo>
                      <a:pt x="27719" y="22198"/>
                      <a:pt x="29240" y="18527"/>
                      <a:pt x="29240" y="14621"/>
                    </a:cubicBezTo>
                    <a:cubicBezTo>
                      <a:pt x="29240" y="10717"/>
                      <a:pt x="27719" y="7045"/>
                      <a:pt x="24958" y="4284"/>
                    </a:cubicBezTo>
                    <a:cubicBezTo>
                      <a:pt x="22197" y="1522"/>
                      <a:pt x="18526" y="1"/>
                      <a:pt x="14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5689638" y="533668"/>
                <a:ext cx="185044" cy="85413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598" extrusionOk="0">
                    <a:moveTo>
                      <a:pt x="2634" y="10"/>
                    </a:moveTo>
                    <a:cubicBezTo>
                      <a:pt x="2498" y="10"/>
                      <a:pt x="2366" y="40"/>
                      <a:pt x="2081" y="103"/>
                    </a:cubicBezTo>
                    <a:cubicBezTo>
                      <a:pt x="1163" y="306"/>
                      <a:pt x="1151" y="192"/>
                      <a:pt x="1206" y="677"/>
                    </a:cubicBezTo>
                    <a:cubicBezTo>
                      <a:pt x="1261" y="1161"/>
                      <a:pt x="0" y="1517"/>
                      <a:pt x="592" y="1589"/>
                    </a:cubicBezTo>
                    <a:cubicBezTo>
                      <a:pt x="635" y="1595"/>
                      <a:pt x="678" y="1597"/>
                      <a:pt x="720" y="1597"/>
                    </a:cubicBezTo>
                    <a:cubicBezTo>
                      <a:pt x="1250" y="1597"/>
                      <a:pt x="1677" y="1187"/>
                      <a:pt x="2171" y="934"/>
                    </a:cubicBezTo>
                    <a:cubicBezTo>
                      <a:pt x="2703" y="660"/>
                      <a:pt x="3240" y="477"/>
                      <a:pt x="3350" y="239"/>
                    </a:cubicBezTo>
                    <a:cubicBezTo>
                      <a:pt x="3461" y="1"/>
                      <a:pt x="2997" y="48"/>
                      <a:pt x="2784" y="21"/>
                    </a:cubicBezTo>
                    <a:cubicBezTo>
                      <a:pt x="2729" y="14"/>
                      <a:pt x="2682" y="10"/>
                      <a:pt x="2634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6434591" y="829039"/>
                <a:ext cx="5131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0" extrusionOk="0">
                    <a:moveTo>
                      <a:pt x="96" y="0"/>
                    </a:moveTo>
                    <a:cubicBezTo>
                      <a:pt x="54" y="30"/>
                      <a:pt x="21" y="72"/>
                      <a:pt x="1" y="119"/>
                    </a:cubicBezTo>
                    <a:cubicBezTo>
                      <a:pt x="32" y="79"/>
                      <a:pt x="62" y="38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6087959" y="449055"/>
                <a:ext cx="367683" cy="154577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2892" extrusionOk="0">
                    <a:moveTo>
                      <a:pt x="854" y="0"/>
                    </a:moveTo>
                    <a:cubicBezTo>
                      <a:pt x="743" y="0"/>
                      <a:pt x="632" y="6"/>
                      <a:pt x="521" y="19"/>
                    </a:cubicBezTo>
                    <a:cubicBezTo>
                      <a:pt x="345" y="38"/>
                      <a:pt x="145" y="95"/>
                      <a:pt x="76" y="257"/>
                    </a:cubicBezTo>
                    <a:cubicBezTo>
                      <a:pt x="1" y="428"/>
                      <a:pt x="126" y="634"/>
                      <a:pt x="293" y="715"/>
                    </a:cubicBezTo>
                    <a:cubicBezTo>
                      <a:pt x="518" y="824"/>
                      <a:pt x="887" y="856"/>
                      <a:pt x="1138" y="891"/>
                    </a:cubicBezTo>
                    <a:cubicBezTo>
                      <a:pt x="1537" y="946"/>
                      <a:pt x="1931" y="993"/>
                      <a:pt x="2324" y="1086"/>
                    </a:cubicBezTo>
                    <a:cubicBezTo>
                      <a:pt x="3103" y="1271"/>
                      <a:pt x="3855" y="1561"/>
                      <a:pt x="4556" y="1949"/>
                    </a:cubicBezTo>
                    <a:cubicBezTo>
                      <a:pt x="5190" y="2300"/>
                      <a:pt x="5797" y="2738"/>
                      <a:pt x="6506" y="2878"/>
                    </a:cubicBezTo>
                    <a:cubicBezTo>
                      <a:pt x="6544" y="2886"/>
                      <a:pt x="6586" y="2892"/>
                      <a:pt x="6627" y="2892"/>
                    </a:cubicBezTo>
                    <a:cubicBezTo>
                      <a:pt x="6705" y="2892"/>
                      <a:pt x="6780" y="2872"/>
                      <a:pt x="6821" y="2809"/>
                    </a:cubicBezTo>
                    <a:cubicBezTo>
                      <a:pt x="6878" y="2725"/>
                      <a:pt x="6839" y="2611"/>
                      <a:pt x="6788" y="2523"/>
                    </a:cubicBezTo>
                    <a:cubicBezTo>
                      <a:pt x="6524" y="2066"/>
                      <a:pt x="6005" y="1830"/>
                      <a:pt x="5519" y="1622"/>
                    </a:cubicBezTo>
                    <a:lnTo>
                      <a:pt x="3325" y="683"/>
                    </a:lnTo>
                    <a:cubicBezTo>
                      <a:pt x="2534" y="345"/>
                      <a:pt x="1703" y="0"/>
                      <a:pt x="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5418372" y="652811"/>
                <a:ext cx="160243" cy="250360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4684" extrusionOk="0">
                    <a:moveTo>
                      <a:pt x="2817" y="0"/>
                    </a:moveTo>
                    <a:cubicBezTo>
                      <a:pt x="2773" y="0"/>
                      <a:pt x="2726" y="11"/>
                      <a:pt x="2685" y="26"/>
                    </a:cubicBezTo>
                    <a:cubicBezTo>
                      <a:pt x="2283" y="166"/>
                      <a:pt x="2037" y="517"/>
                      <a:pt x="1818" y="847"/>
                    </a:cubicBezTo>
                    <a:lnTo>
                      <a:pt x="827" y="2338"/>
                    </a:lnTo>
                    <a:cubicBezTo>
                      <a:pt x="423" y="2945"/>
                      <a:pt x="9" y="3588"/>
                      <a:pt x="2" y="4303"/>
                    </a:cubicBezTo>
                    <a:cubicBezTo>
                      <a:pt x="1" y="4433"/>
                      <a:pt x="27" y="4585"/>
                      <a:pt x="153" y="4653"/>
                    </a:cubicBezTo>
                    <a:cubicBezTo>
                      <a:pt x="192" y="4674"/>
                      <a:pt x="235" y="4684"/>
                      <a:pt x="278" y="4684"/>
                    </a:cubicBezTo>
                    <a:cubicBezTo>
                      <a:pt x="384" y="4684"/>
                      <a:pt x="493" y="4626"/>
                      <a:pt x="553" y="4546"/>
                    </a:cubicBezTo>
                    <a:cubicBezTo>
                      <a:pt x="665" y="4395"/>
                      <a:pt x="728" y="4130"/>
                      <a:pt x="781" y="3951"/>
                    </a:cubicBezTo>
                    <a:cubicBezTo>
                      <a:pt x="866" y="3667"/>
                      <a:pt x="944" y="3386"/>
                      <a:pt x="1060" y="3112"/>
                    </a:cubicBezTo>
                    <a:cubicBezTo>
                      <a:pt x="1293" y="2559"/>
                      <a:pt x="1607" y="2044"/>
                      <a:pt x="1993" y="1585"/>
                    </a:cubicBezTo>
                    <a:cubicBezTo>
                      <a:pt x="2344" y="1163"/>
                      <a:pt x="2764" y="771"/>
                      <a:pt x="2951" y="271"/>
                    </a:cubicBezTo>
                    <a:cubicBezTo>
                      <a:pt x="2981" y="192"/>
                      <a:pt x="2997" y="90"/>
                      <a:pt x="2925" y="33"/>
                    </a:cubicBezTo>
                    <a:cubicBezTo>
                      <a:pt x="2895" y="9"/>
                      <a:pt x="2857" y="0"/>
                      <a:pt x="2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5769548" y="803169"/>
                <a:ext cx="200063" cy="226254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4233" extrusionOk="0">
                    <a:moveTo>
                      <a:pt x="1743" y="0"/>
                    </a:moveTo>
                    <a:cubicBezTo>
                      <a:pt x="1688" y="0"/>
                      <a:pt x="1632" y="7"/>
                      <a:pt x="1580" y="19"/>
                    </a:cubicBezTo>
                    <a:cubicBezTo>
                      <a:pt x="1173" y="114"/>
                      <a:pt x="846" y="444"/>
                      <a:pt x="789" y="856"/>
                    </a:cubicBezTo>
                    <a:cubicBezTo>
                      <a:pt x="747" y="1158"/>
                      <a:pt x="624" y="1503"/>
                      <a:pt x="591" y="1829"/>
                    </a:cubicBezTo>
                    <a:cubicBezTo>
                      <a:pt x="425" y="2029"/>
                      <a:pt x="276" y="2246"/>
                      <a:pt x="181" y="2478"/>
                    </a:cubicBezTo>
                    <a:cubicBezTo>
                      <a:pt x="15" y="2887"/>
                      <a:pt x="0" y="3381"/>
                      <a:pt x="245" y="3748"/>
                    </a:cubicBezTo>
                    <a:cubicBezTo>
                      <a:pt x="452" y="4057"/>
                      <a:pt x="827" y="4232"/>
                      <a:pt x="1200" y="4232"/>
                    </a:cubicBezTo>
                    <a:cubicBezTo>
                      <a:pt x="1244" y="4232"/>
                      <a:pt x="1289" y="4230"/>
                      <a:pt x="1333" y="4225"/>
                    </a:cubicBezTo>
                    <a:cubicBezTo>
                      <a:pt x="1747" y="4178"/>
                      <a:pt x="2123" y="3922"/>
                      <a:pt x="2358" y="3579"/>
                    </a:cubicBezTo>
                    <a:cubicBezTo>
                      <a:pt x="2510" y="3354"/>
                      <a:pt x="2610" y="3088"/>
                      <a:pt x="2806" y="2900"/>
                    </a:cubicBezTo>
                    <a:cubicBezTo>
                      <a:pt x="3063" y="2655"/>
                      <a:pt x="3467" y="2557"/>
                      <a:pt x="3625" y="2240"/>
                    </a:cubicBezTo>
                    <a:cubicBezTo>
                      <a:pt x="3743" y="2005"/>
                      <a:pt x="3680" y="1706"/>
                      <a:pt x="3512" y="1503"/>
                    </a:cubicBezTo>
                    <a:cubicBezTo>
                      <a:pt x="3410" y="1379"/>
                      <a:pt x="3274" y="1288"/>
                      <a:pt x="3124" y="1224"/>
                    </a:cubicBezTo>
                    <a:cubicBezTo>
                      <a:pt x="3125" y="1223"/>
                      <a:pt x="3125" y="1222"/>
                      <a:pt x="3125" y="1222"/>
                    </a:cubicBezTo>
                    <a:cubicBezTo>
                      <a:pt x="3201" y="1050"/>
                      <a:pt x="3160" y="810"/>
                      <a:pt x="2988" y="733"/>
                    </a:cubicBezTo>
                    <a:cubicBezTo>
                      <a:pt x="2939" y="710"/>
                      <a:pt x="2884" y="702"/>
                      <a:pt x="2827" y="702"/>
                    </a:cubicBezTo>
                    <a:cubicBezTo>
                      <a:pt x="2715" y="702"/>
                      <a:pt x="2595" y="732"/>
                      <a:pt x="2488" y="732"/>
                    </a:cubicBezTo>
                    <a:cubicBezTo>
                      <a:pt x="2406" y="732"/>
                      <a:pt x="2332" y="714"/>
                      <a:pt x="2277" y="650"/>
                    </a:cubicBezTo>
                    <a:cubicBezTo>
                      <a:pt x="2185" y="541"/>
                      <a:pt x="2227" y="375"/>
                      <a:pt x="2178" y="241"/>
                    </a:cubicBezTo>
                    <a:cubicBezTo>
                      <a:pt x="2116" y="73"/>
                      <a:pt x="1929" y="0"/>
                      <a:pt x="1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6182514" y="672481"/>
                <a:ext cx="200972" cy="154257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2886" extrusionOk="0">
                    <a:moveTo>
                      <a:pt x="1000" y="0"/>
                    </a:moveTo>
                    <a:cubicBezTo>
                      <a:pt x="962" y="0"/>
                      <a:pt x="925" y="4"/>
                      <a:pt x="890" y="11"/>
                    </a:cubicBezTo>
                    <a:cubicBezTo>
                      <a:pt x="660" y="62"/>
                      <a:pt x="454" y="350"/>
                      <a:pt x="288" y="506"/>
                    </a:cubicBezTo>
                    <a:cubicBezTo>
                      <a:pt x="150" y="636"/>
                      <a:pt x="0" y="800"/>
                      <a:pt x="34" y="987"/>
                    </a:cubicBezTo>
                    <a:cubicBezTo>
                      <a:pt x="69" y="1188"/>
                      <a:pt x="304" y="1289"/>
                      <a:pt x="508" y="1299"/>
                    </a:cubicBezTo>
                    <a:cubicBezTo>
                      <a:pt x="533" y="1300"/>
                      <a:pt x="557" y="1301"/>
                      <a:pt x="581" y="1301"/>
                    </a:cubicBezTo>
                    <a:cubicBezTo>
                      <a:pt x="672" y="1301"/>
                      <a:pt x="763" y="1294"/>
                      <a:pt x="853" y="1294"/>
                    </a:cubicBezTo>
                    <a:cubicBezTo>
                      <a:pt x="944" y="1294"/>
                      <a:pt x="1033" y="1301"/>
                      <a:pt x="1119" y="1329"/>
                    </a:cubicBezTo>
                    <a:cubicBezTo>
                      <a:pt x="1516" y="1459"/>
                      <a:pt x="1641" y="1945"/>
                      <a:pt x="1881" y="2289"/>
                    </a:cubicBezTo>
                    <a:cubicBezTo>
                      <a:pt x="2135" y="2656"/>
                      <a:pt x="2576" y="2886"/>
                      <a:pt x="3022" y="2886"/>
                    </a:cubicBezTo>
                    <a:cubicBezTo>
                      <a:pt x="3034" y="2886"/>
                      <a:pt x="3046" y="2886"/>
                      <a:pt x="3059" y="2885"/>
                    </a:cubicBezTo>
                    <a:cubicBezTo>
                      <a:pt x="3312" y="2879"/>
                      <a:pt x="3591" y="2778"/>
                      <a:pt x="3690" y="2545"/>
                    </a:cubicBezTo>
                    <a:cubicBezTo>
                      <a:pt x="3760" y="2382"/>
                      <a:pt x="3723" y="2188"/>
                      <a:pt x="3635" y="2033"/>
                    </a:cubicBezTo>
                    <a:cubicBezTo>
                      <a:pt x="3548" y="1877"/>
                      <a:pt x="3416" y="1755"/>
                      <a:pt x="3285" y="1633"/>
                    </a:cubicBezTo>
                    <a:lnTo>
                      <a:pt x="2382" y="788"/>
                    </a:lnTo>
                    <a:cubicBezTo>
                      <a:pt x="2165" y="586"/>
                      <a:pt x="1946" y="382"/>
                      <a:pt x="1690" y="232"/>
                    </a:cubicBezTo>
                    <a:cubicBezTo>
                      <a:pt x="1512" y="128"/>
                      <a:pt x="1233" y="0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5445045" y="978863"/>
                <a:ext cx="143887" cy="14260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2668" extrusionOk="0">
                    <a:moveTo>
                      <a:pt x="1231" y="1"/>
                    </a:moveTo>
                    <a:cubicBezTo>
                      <a:pt x="1176" y="1"/>
                      <a:pt x="1121" y="7"/>
                      <a:pt x="1070" y="19"/>
                    </a:cubicBezTo>
                    <a:cubicBezTo>
                      <a:pt x="662" y="114"/>
                      <a:pt x="335" y="445"/>
                      <a:pt x="279" y="857"/>
                    </a:cubicBezTo>
                    <a:cubicBezTo>
                      <a:pt x="220" y="1278"/>
                      <a:pt x="0" y="1786"/>
                      <a:pt x="95" y="2206"/>
                    </a:cubicBezTo>
                    <a:cubicBezTo>
                      <a:pt x="144" y="2422"/>
                      <a:pt x="305" y="2624"/>
                      <a:pt x="523" y="2661"/>
                    </a:cubicBezTo>
                    <a:cubicBezTo>
                      <a:pt x="548" y="2665"/>
                      <a:pt x="573" y="2667"/>
                      <a:pt x="598" y="2667"/>
                    </a:cubicBezTo>
                    <a:cubicBezTo>
                      <a:pt x="798" y="2667"/>
                      <a:pt x="987" y="2539"/>
                      <a:pt x="1153" y="2417"/>
                    </a:cubicBezTo>
                    <a:lnTo>
                      <a:pt x="2229" y="1624"/>
                    </a:lnTo>
                    <a:cubicBezTo>
                      <a:pt x="2380" y="1514"/>
                      <a:pt x="2539" y="1395"/>
                      <a:pt x="2615" y="1222"/>
                    </a:cubicBezTo>
                    <a:cubicBezTo>
                      <a:pt x="2691" y="1051"/>
                      <a:pt x="2649" y="812"/>
                      <a:pt x="2478" y="733"/>
                    </a:cubicBezTo>
                    <a:cubicBezTo>
                      <a:pt x="2429" y="711"/>
                      <a:pt x="2375" y="703"/>
                      <a:pt x="2319" y="703"/>
                    </a:cubicBezTo>
                    <a:cubicBezTo>
                      <a:pt x="2206" y="703"/>
                      <a:pt x="2084" y="734"/>
                      <a:pt x="1977" y="734"/>
                    </a:cubicBezTo>
                    <a:cubicBezTo>
                      <a:pt x="1895" y="734"/>
                      <a:pt x="1821" y="715"/>
                      <a:pt x="1766" y="651"/>
                    </a:cubicBezTo>
                    <a:cubicBezTo>
                      <a:pt x="1675" y="543"/>
                      <a:pt x="1716" y="376"/>
                      <a:pt x="1668" y="243"/>
                    </a:cubicBezTo>
                    <a:cubicBezTo>
                      <a:pt x="1606" y="73"/>
                      <a:pt x="1418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5859080" y="545480"/>
                <a:ext cx="321341" cy="96477"/>
              </a:xfrm>
              <a:custGeom>
                <a:avLst/>
                <a:gdLst/>
                <a:ahLst/>
                <a:cxnLst/>
                <a:rect l="l" t="t" r="r" b="b"/>
                <a:pathLst>
                  <a:path w="6012" h="1805" extrusionOk="0">
                    <a:moveTo>
                      <a:pt x="3469" y="1"/>
                    </a:moveTo>
                    <a:cubicBezTo>
                      <a:pt x="3431" y="1"/>
                      <a:pt x="3393" y="1"/>
                      <a:pt x="3356" y="2"/>
                    </a:cubicBezTo>
                    <a:cubicBezTo>
                      <a:pt x="2482" y="26"/>
                      <a:pt x="1623" y="221"/>
                      <a:pt x="1250" y="502"/>
                    </a:cubicBezTo>
                    <a:cubicBezTo>
                      <a:pt x="869" y="791"/>
                      <a:pt x="114" y="1122"/>
                      <a:pt x="39" y="1424"/>
                    </a:cubicBezTo>
                    <a:cubicBezTo>
                      <a:pt x="1" y="1580"/>
                      <a:pt x="196" y="1738"/>
                      <a:pt x="606" y="1788"/>
                    </a:cubicBezTo>
                    <a:cubicBezTo>
                      <a:pt x="703" y="1800"/>
                      <a:pt x="803" y="1805"/>
                      <a:pt x="907" y="1805"/>
                    </a:cubicBezTo>
                    <a:cubicBezTo>
                      <a:pt x="1268" y="1805"/>
                      <a:pt x="1662" y="1744"/>
                      <a:pt x="2019" y="1685"/>
                    </a:cubicBezTo>
                    <a:lnTo>
                      <a:pt x="4664" y="1247"/>
                    </a:lnTo>
                    <a:cubicBezTo>
                      <a:pt x="5036" y="1186"/>
                      <a:pt x="5425" y="1121"/>
                      <a:pt x="5686" y="1008"/>
                    </a:cubicBezTo>
                    <a:cubicBezTo>
                      <a:pt x="5945" y="896"/>
                      <a:pt x="6012" y="724"/>
                      <a:pt x="5719" y="651"/>
                    </a:cubicBezTo>
                    <a:cubicBezTo>
                      <a:pt x="5334" y="555"/>
                      <a:pt x="4550" y="666"/>
                      <a:pt x="4351" y="517"/>
                    </a:cubicBezTo>
                    <a:cubicBezTo>
                      <a:pt x="4236" y="432"/>
                      <a:pt x="4423" y="320"/>
                      <a:pt x="4409" y="222"/>
                    </a:cubicBezTo>
                    <a:cubicBezTo>
                      <a:pt x="4389" y="73"/>
                      <a:pt x="3922" y="1"/>
                      <a:pt x="34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5640196" y="726466"/>
                <a:ext cx="76808" cy="98989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852" extrusionOk="0">
                    <a:moveTo>
                      <a:pt x="1237" y="1"/>
                    </a:moveTo>
                    <a:cubicBezTo>
                      <a:pt x="1188" y="1"/>
                      <a:pt x="1137" y="16"/>
                      <a:pt x="1091" y="34"/>
                    </a:cubicBezTo>
                    <a:cubicBezTo>
                      <a:pt x="669" y="205"/>
                      <a:pt x="254" y="633"/>
                      <a:pt x="91" y="1050"/>
                    </a:cubicBezTo>
                    <a:cubicBezTo>
                      <a:pt x="36" y="1188"/>
                      <a:pt x="1" y="1338"/>
                      <a:pt x="22" y="1485"/>
                    </a:cubicBezTo>
                    <a:cubicBezTo>
                      <a:pt x="43" y="1631"/>
                      <a:pt x="133" y="1774"/>
                      <a:pt x="271" y="1828"/>
                    </a:cubicBezTo>
                    <a:cubicBezTo>
                      <a:pt x="313" y="1844"/>
                      <a:pt x="357" y="1852"/>
                      <a:pt x="402" y="1852"/>
                    </a:cubicBezTo>
                    <a:cubicBezTo>
                      <a:pt x="484" y="1852"/>
                      <a:pt x="568" y="1826"/>
                      <a:pt x="641" y="1785"/>
                    </a:cubicBezTo>
                    <a:cubicBezTo>
                      <a:pt x="751" y="1722"/>
                      <a:pt x="840" y="1623"/>
                      <a:pt x="918" y="1522"/>
                    </a:cubicBezTo>
                    <a:cubicBezTo>
                      <a:pt x="1179" y="1180"/>
                      <a:pt x="1350" y="778"/>
                      <a:pt x="1418" y="354"/>
                    </a:cubicBezTo>
                    <a:cubicBezTo>
                      <a:pt x="1437" y="232"/>
                      <a:pt x="1433" y="79"/>
                      <a:pt x="1324" y="21"/>
                    </a:cubicBezTo>
                    <a:cubicBezTo>
                      <a:pt x="1297" y="6"/>
                      <a:pt x="1267" y="1"/>
                      <a:pt x="1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5345732" y="1137185"/>
                <a:ext cx="42760" cy="14998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806" extrusionOk="0">
                    <a:moveTo>
                      <a:pt x="305" y="0"/>
                    </a:moveTo>
                    <a:cubicBezTo>
                      <a:pt x="258" y="0"/>
                      <a:pt x="223" y="41"/>
                      <a:pt x="198" y="85"/>
                    </a:cubicBezTo>
                    <a:cubicBezTo>
                      <a:pt x="39" y="363"/>
                      <a:pt x="1" y="865"/>
                      <a:pt x="104" y="1284"/>
                    </a:cubicBezTo>
                    <a:cubicBezTo>
                      <a:pt x="137" y="1422"/>
                      <a:pt x="186" y="1566"/>
                      <a:pt x="267" y="1689"/>
                    </a:cubicBezTo>
                    <a:cubicBezTo>
                      <a:pt x="290" y="1722"/>
                      <a:pt x="315" y="1754"/>
                      <a:pt x="343" y="1784"/>
                    </a:cubicBezTo>
                    <a:cubicBezTo>
                      <a:pt x="337" y="1885"/>
                      <a:pt x="343" y="1988"/>
                      <a:pt x="358" y="2089"/>
                    </a:cubicBezTo>
                    <a:cubicBezTo>
                      <a:pt x="368" y="2171"/>
                      <a:pt x="385" y="2253"/>
                      <a:pt x="409" y="2333"/>
                    </a:cubicBezTo>
                    <a:cubicBezTo>
                      <a:pt x="440" y="2437"/>
                      <a:pt x="481" y="2537"/>
                      <a:pt x="534" y="2634"/>
                    </a:cubicBezTo>
                    <a:cubicBezTo>
                      <a:pt x="593" y="2740"/>
                      <a:pt x="650" y="2800"/>
                      <a:pt x="685" y="2805"/>
                    </a:cubicBezTo>
                    <a:cubicBezTo>
                      <a:pt x="687" y="2806"/>
                      <a:pt x="689" y="2806"/>
                      <a:pt x="691" y="2806"/>
                    </a:cubicBezTo>
                    <a:cubicBezTo>
                      <a:pt x="722" y="2806"/>
                      <a:pt x="735" y="2766"/>
                      <a:pt x="740" y="2715"/>
                    </a:cubicBezTo>
                    <a:cubicBezTo>
                      <a:pt x="756" y="2564"/>
                      <a:pt x="697" y="2239"/>
                      <a:pt x="594" y="1914"/>
                    </a:cubicBezTo>
                    <a:cubicBezTo>
                      <a:pt x="672" y="1907"/>
                      <a:pt x="730" y="1848"/>
                      <a:pt x="761" y="1767"/>
                    </a:cubicBezTo>
                    <a:cubicBezTo>
                      <a:pt x="794" y="1677"/>
                      <a:pt x="799" y="1564"/>
                      <a:pt x="795" y="1451"/>
                    </a:cubicBezTo>
                    <a:cubicBezTo>
                      <a:pt x="785" y="1072"/>
                      <a:pt x="694" y="661"/>
                      <a:pt x="534" y="268"/>
                    </a:cubicBezTo>
                    <a:cubicBezTo>
                      <a:pt x="488" y="154"/>
                      <a:pt x="415" y="20"/>
                      <a:pt x="325" y="3"/>
                    </a:cubicBezTo>
                    <a:cubicBezTo>
                      <a:pt x="318" y="1"/>
                      <a:pt x="312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6101428" y="903176"/>
                <a:ext cx="127264" cy="62697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173" extrusionOk="0">
                    <a:moveTo>
                      <a:pt x="1082" y="0"/>
                    </a:moveTo>
                    <a:cubicBezTo>
                      <a:pt x="846" y="0"/>
                      <a:pt x="622" y="35"/>
                      <a:pt x="441" y="107"/>
                    </a:cubicBezTo>
                    <a:cubicBezTo>
                      <a:pt x="297" y="164"/>
                      <a:pt x="163" y="244"/>
                      <a:pt x="87" y="371"/>
                    </a:cubicBezTo>
                    <a:cubicBezTo>
                      <a:pt x="11" y="500"/>
                      <a:pt x="1" y="683"/>
                      <a:pt x="99" y="841"/>
                    </a:cubicBezTo>
                    <a:cubicBezTo>
                      <a:pt x="182" y="979"/>
                      <a:pt x="333" y="1079"/>
                      <a:pt x="483" y="1127"/>
                    </a:cubicBezTo>
                    <a:cubicBezTo>
                      <a:pt x="591" y="1161"/>
                      <a:pt x="701" y="1172"/>
                      <a:pt x="807" y="1172"/>
                    </a:cubicBezTo>
                    <a:cubicBezTo>
                      <a:pt x="847" y="1172"/>
                      <a:pt x="886" y="1171"/>
                      <a:pt x="925" y="1168"/>
                    </a:cubicBezTo>
                    <a:cubicBezTo>
                      <a:pt x="1401" y="1139"/>
                      <a:pt x="1839" y="985"/>
                      <a:pt x="2184" y="727"/>
                    </a:cubicBezTo>
                    <a:cubicBezTo>
                      <a:pt x="2282" y="652"/>
                      <a:pt x="2380" y="535"/>
                      <a:pt x="2315" y="398"/>
                    </a:cubicBezTo>
                    <a:cubicBezTo>
                      <a:pt x="2272" y="309"/>
                      <a:pt x="2173" y="248"/>
                      <a:pt x="2081" y="207"/>
                    </a:cubicBezTo>
                    <a:cubicBezTo>
                      <a:pt x="1777" y="70"/>
                      <a:pt x="1416" y="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5938401" y="717754"/>
                <a:ext cx="59811" cy="287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537" extrusionOk="0">
                    <a:moveTo>
                      <a:pt x="333" y="0"/>
                    </a:moveTo>
                    <a:cubicBezTo>
                      <a:pt x="276" y="0"/>
                      <a:pt x="223" y="6"/>
                      <a:pt x="178" y="17"/>
                    </a:cubicBezTo>
                    <a:cubicBezTo>
                      <a:pt x="114" y="34"/>
                      <a:pt x="55" y="63"/>
                      <a:pt x="28" y="116"/>
                    </a:cubicBezTo>
                    <a:cubicBezTo>
                      <a:pt x="1" y="169"/>
                      <a:pt x="8" y="252"/>
                      <a:pt x="64" y="330"/>
                    </a:cubicBezTo>
                    <a:cubicBezTo>
                      <a:pt x="115" y="399"/>
                      <a:pt x="184" y="453"/>
                      <a:pt x="263" y="486"/>
                    </a:cubicBezTo>
                    <a:cubicBezTo>
                      <a:pt x="329" y="514"/>
                      <a:pt x="401" y="529"/>
                      <a:pt x="473" y="533"/>
                    </a:cubicBezTo>
                    <a:cubicBezTo>
                      <a:pt x="505" y="535"/>
                      <a:pt x="537" y="536"/>
                      <a:pt x="568" y="536"/>
                    </a:cubicBezTo>
                    <a:cubicBezTo>
                      <a:pt x="752" y="536"/>
                      <a:pt x="913" y="494"/>
                      <a:pt x="1037" y="412"/>
                    </a:cubicBezTo>
                    <a:cubicBezTo>
                      <a:pt x="1080" y="384"/>
                      <a:pt x="1118" y="338"/>
                      <a:pt x="1079" y="271"/>
                    </a:cubicBezTo>
                    <a:cubicBezTo>
                      <a:pt x="1053" y="227"/>
                      <a:pt x="1003" y="194"/>
                      <a:pt x="956" y="169"/>
                    </a:cubicBezTo>
                    <a:cubicBezTo>
                      <a:pt x="758" y="61"/>
                      <a:pt x="520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6021198" y="1024884"/>
                <a:ext cx="62750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564" extrusionOk="0">
                    <a:moveTo>
                      <a:pt x="351" y="1"/>
                    </a:moveTo>
                    <a:cubicBezTo>
                      <a:pt x="290" y="1"/>
                      <a:pt x="235" y="7"/>
                      <a:pt x="187" y="20"/>
                    </a:cubicBezTo>
                    <a:cubicBezTo>
                      <a:pt x="119" y="36"/>
                      <a:pt x="58" y="66"/>
                      <a:pt x="29" y="122"/>
                    </a:cubicBezTo>
                    <a:cubicBezTo>
                      <a:pt x="0" y="178"/>
                      <a:pt x="7" y="266"/>
                      <a:pt x="66" y="348"/>
                    </a:cubicBezTo>
                    <a:cubicBezTo>
                      <a:pt x="120" y="419"/>
                      <a:pt x="193" y="475"/>
                      <a:pt x="275" y="510"/>
                    </a:cubicBezTo>
                    <a:cubicBezTo>
                      <a:pt x="345" y="540"/>
                      <a:pt x="420" y="556"/>
                      <a:pt x="496" y="560"/>
                    </a:cubicBezTo>
                    <a:cubicBezTo>
                      <a:pt x="530" y="563"/>
                      <a:pt x="563" y="564"/>
                      <a:pt x="596" y="564"/>
                    </a:cubicBezTo>
                    <a:cubicBezTo>
                      <a:pt x="788" y="564"/>
                      <a:pt x="958" y="519"/>
                      <a:pt x="1089" y="433"/>
                    </a:cubicBezTo>
                    <a:cubicBezTo>
                      <a:pt x="1134" y="404"/>
                      <a:pt x="1174" y="354"/>
                      <a:pt x="1132" y="284"/>
                    </a:cubicBezTo>
                    <a:cubicBezTo>
                      <a:pt x="1105" y="239"/>
                      <a:pt x="1052" y="203"/>
                      <a:pt x="1003" y="178"/>
                    </a:cubicBezTo>
                    <a:cubicBezTo>
                      <a:pt x="795" y="65"/>
                      <a:pt x="547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5629078" y="1667528"/>
                <a:ext cx="55748" cy="2843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32" extrusionOk="0">
                    <a:moveTo>
                      <a:pt x="168" y="0"/>
                    </a:moveTo>
                    <a:cubicBezTo>
                      <a:pt x="158" y="0"/>
                      <a:pt x="148" y="1"/>
                      <a:pt x="138" y="1"/>
                    </a:cubicBezTo>
                    <a:cubicBezTo>
                      <a:pt x="82" y="6"/>
                      <a:pt x="34" y="22"/>
                      <a:pt x="17" y="64"/>
                    </a:cubicBezTo>
                    <a:cubicBezTo>
                      <a:pt x="0" y="106"/>
                      <a:pt x="20" y="180"/>
                      <a:pt x="84" y="257"/>
                    </a:cubicBezTo>
                    <a:cubicBezTo>
                      <a:pt x="141" y="325"/>
                      <a:pt x="211" y="381"/>
                      <a:pt x="288" y="424"/>
                    </a:cubicBezTo>
                    <a:cubicBezTo>
                      <a:pt x="351" y="457"/>
                      <a:pt x="418" y="482"/>
                      <a:pt x="488" y="499"/>
                    </a:cubicBezTo>
                    <a:cubicBezTo>
                      <a:pt x="581" y="521"/>
                      <a:pt x="666" y="532"/>
                      <a:pt x="743" y="532"/>
                    </a:cubicBezTo>
                    <a:cubicBezTo>
                      <a:pt x="837" y="532"/>
                      <a:pt x="917" y="515"/>
                      <a:pt x="982" y="482"/>
                    </a:cubicBezTo>
                    <a:cubicBezTo>
                      <a:pt x="1015" y="464"/>
                      <a:pt x="1043" y="429"/>
                      <a:pt x="996" y="364"/>
                    </a:cubicBezTo>
                    <a:cubicBezTo>
                      <a:pt x="967" y="323"/>
                      <a:pt x="915" y="286"/>
                      <a:pt x="869" y="256"/>
                    </a:cubicBezTo>
                    <a:cubicBezTo>
                      <a:pt x="625" y="102"/>
                      <a:pt x="340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5779811" y="1667582"/>
                <a:ext cx="48372" cy="2079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389" extrusionOk="0">
                    <a:moveTo>
                      <a:pt x="144" y="1"/>
                    </a:moveTo>
                    <a:cubicBezTo>
                      <a:pt x="119" y="1"/>
                      <a:pt x="94" y="3"/>
                      <a:pt x="70" y="6"/>
                    </a:cubicBezTo>
                    <a:cubicBezTo>
                      <a:pt x="3" y="19"/>
                      <a:pt x="1" y="53"/>
                      <a:pt x="13" y="79"/>
                    </a:cubicBezTo>
                    <a:cubicBezTo>
                      <a:pt x="57" y="168"/>
                      <a:pt x="166" y="254"/>
                      <a:pt x="330" y="324"/>
                    </a:cubicBezTo>
                    <a:cubicBezTo>
                      <a:pt x="386" y="348"/>
                      <a:pt x="445" y="366"/>
                      <a:pt x="505" y="378"/>
                    </a:cubicBezTo>
                    <a:cubicBezTo>
                      <a:pt x="549" y="385"/>
                      <a:pt x="592" y="389"/>
                      <a:pt x="636" y="389"/>
                    </a:cubicBezTo>
                    <a:cubicBezTo>
                      <a:pt x="669" y="389"/>
                      <a:pt x="703" y="386"/>
                      <a:pt x="736" y="382"/>
                    </a:cubicBezTo>
                    <a:cubicBezTo>
                      <a:pt x="822" y="369"/>
                      <a:pt x="878" y="337"/>
                      <a:pt x="891" y="305"/>
                    </a:cubicBezTo>
                    <a:cubicBezTo>
                      <a:pt x="904" y="274"/>
                      <a:pt x="880" y="242"/>
                      <a:pt x="846" y="213"/>
                    </a:cubicBezTo>
                    <a:cubicBezTo>
                      <a:pt x="742" y="125"/>
                      <a:pt x="480" y="38"/>
                      <a:pt x="217" y="6"/>
                    </a:cubicBezTo>
                    <a:cubicBezTo>
                      <a:pt x="193" y="3"/>
                      <a:pt x="168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5491975" y="1399631"/>
                <a:ext cx="59597" cy="4286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02" extrusionOk="0">
                    <a:moveTo>
                      <a:pt x="86" y="0"/>
                    </a:moveTo>
                    <a:cubicBezTo>
                      <a:pt x="14" y="0"/>
                      <a:pt x="0" y="38"/>
                      <a:pt x="5" y="74"/>
                    </a:cubicBezTo>
                    <a:cubicBezTo>
                      <a:pt x="24" y="214"/>
                      <a:pt x="135" y="375"/>
                      <a:pt x="324" y="540"/>
                    </a:cubicBezTo>
                    <a:cubicBezTo>
                      <a:pt x="389" y="597"/>
                      <a:pt x="459" y="646"/>
                      <a:pt x="535" y="687"/>
                    </a:cubicBezTo>
                    <a:cubicBezTo>
                      <a:pt x="631" y="738"/>
                      <a:pt x="735" y="774"/>
                      <a:pt x="842" y="793"/>
                    </a:cubicBezTo>
                    <a:cubicBezTo>
                      <a:pt x="876" y="799"/>
                      <a:pt x="907" y="801"/>
                      <a:pt x="935" y="801"/>
                    </a:cubicBezTo>
                    <a:cubicBezTo>
                      <a:pt x="1008" y="801"/>
                      <a:pt x="1059" y="784"/>
                      <a:pt x="1082" y="757"/>
                    </a:cubicBezTo>
                    <a:cubicBezTo>
                      <a:pt x="1115" y="721"/>
                      <a:pt x="1095" y="668"/>
                      <a:pt x="1063" y="615"/>
                    </a:cubicBezTo>
                    <a:cubicBezTo>
                      <a:pt x="962" y="452"/>
                      <a:pt x="649" y="223"/>
                      <a:pt x="310" y="66"/>
                    </a:cubicBezTo>
                    <a:cubicBezTo>
                      <a:pt x="249" y="37"/>
                      <a:pt x="177" y="9"/>
                      <a:pt x="114" y="2"/>
                    </a:cubicBezTo>
                    <a:cubicBezTo>
                      <a:pt x="103" y="1"/>
                      <a:pt x="94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5400520" y="1450784"/>
                <a:ext cx="41638" cy="55962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047" extrusionOk="0">
                    <a:moveTo>
                      <a:pt x="45" y="1"/>
                    </a:moveTo>
                    <a:cubicBezTo>
                      <a:pt x="27" y="1"/>
                      <a:pt x="19" y="14"/>
                      <a:pt x="17" y="29"/>
                    </a:cubicBezTo>
                    <a:cubicBezTo>
                      <a:pt x="0" y="131"/>
                      <a:pt x="54" y="296"/>
                      <a:pt x="172" y="503"/>
                    </a:cubicBezTo>
                    <a:cubicBezTo>
                      <a:pt x="212" y="576"/>
                      <a:pt x="258" y="645"/>
                      <a:pt x="311" y="710"/>
                    </a:cubicBezTo>
                    <a:cubicBezTo>
                      <a:pt x="379" y="795"/>
                      <a:pt x="455" y="873"/>
                      <a:pt x="539" y="942"/>
                    </a:cubicBezTo>
                    <a:cubicBezTo>
                      <a:pt x="626" y="1012"/>
                      <a:pt x="697" y="1046"/>
                      <a:pt x="735" y="1046"/>
                    </a:cubicBezTo>
                    <a:cubicBezTo>
                      <a:pt x="739" y="1046"/>
                      <a:pt x="742" y="1046"/>
                      <a:pt x="745" y="1045"/>
                    </a:cubicBezTo>
                    <a:cubicBezTo>
                      <a:pt x="779" y="1037"/>
                      <a:pt x="776" y="993"/>
                      <a:pt x="762" y="941"/>
                    </a:cubicBezTo>
                    <a:cubicBezTo>
                      <a:pt x="717" y="780"/>
                      <a:pt x="512" y="466"/>
                      <a:pt x="268" y="184"/>
                    </a:cubicBezTo>
                    <a:cubicBezTo>
                      <a:pt x="224" y="130"/>
                      <a:pt x="175" y="81"/>
                      <a:pt x="122" y="38"/>
                    </a:cubicBezTo>
                    <a:cubicBezTo>
                      <a:pt x="86" y="11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5662645" y="1043806"/>
                <a:ext cx="46448" cy="5008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37" extrusionOk="0">
                    <a:moveTo>
                      <a:pt x="687" y="1"/>
                    </a:moveTo>
                    <a:cubicBezTo>
                      <a:pt x="645" y="1"/>
                      <a:pt x="601" y="16"/>
                      <a:pt x="559" y="36"/>
                    </a:cubicBezTo>
                    <a:cubicBezTo>
                      <a:pt x="368" y="127"/>
                      <a:pt x="151" y="396"/>
                      <a:pt x="38" y="684"/>
                    </a:cubicBezTo>
                    <a:cubicBezTo>
                      <a:pt x="17" y="736"/>
                      <a:pt x="1" y="796"/>
                      <a:pt x="9" y="850"/>
                    </a:cubicBezTo>
                    <a:cubicBezTo>
                      <a:pt x="21" y="918"/>
                      <a:pt x="69" y="937"/>
                      <a:pt x="115" y="937"/>
                    </a:cubicBezTo>
                    <a:cubicBezTo>
                      <a:pt x="123" y="937"/>
                      <a:pt x="130" y="936"/>
                      <a:pt x="137" y="935"/>
                    </a:cubicBezTo>
                    <a:cubicBezTo>
                      <a:pt x="320" y="913"/>
                      <a:pt x="505" y="813"/>
                      <a:pt x="672" y="649"/>
                    </a:cubicBezTo>
                    <a:cubicBezTo>
                      <a:pt x="728" y="596"/>
                      <a:pt x="774" y="536"/>
                      <a:pt x="809" y="468"/>
                    </a:cubicBezTo>
                    <a:cubicBezTo>
                      <a:pt x="849" y="388"/>
                      <a:pt x="868" y="299"/>
                      <a:pt x="863" y="208"/>
                    </a:cubicBezTo>
                    <a:cubicBezTo>
                      <a:pt x="855" y="107"/>
                      <a:pt x="804" y="36"/>
                      <a:pt x="746" y="12"/>
                    </a:cubicBezTo>
                    <a:cubicBezTo>
                      <a:pt x="727" y="4"/>
                      <a:pt x="707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5351772" y="948663"/>
                <a:ext cx="46769" cy="8600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09" extrusionOk="0">
                    <a:moveTo>
                      <a:pt x="541" y="1"/>
                    </a:moveTo>
                    <a:cubicBezTo>
                      <a:pt x="455" y="1"/>
                      <a:pt x="383" y="59"/>
                      <a:pt x="321" y="132"/>
                    </a:cubicBezTo>
                    <a:cubicBezTo>
                      <a:pt x="130" y="357"/>
                      <a:pt x="1" y="839"/>
                      <a:pt x="14" y="1291"/>
                    </a:cubicBezTo>
                    <a:cubicBezTo>
                      <a:pt x="16" y="1372"/>
                      <a:pt x="27" y="1463"/>
                      <a:pt x="66" y="1531"/>
                    </a:cubicBezTo>
                    <a:cubicBezTo>
                      <a:pt x="99" y="1588"/>
                      <a:pt x="141" y="1608"/>
                      <a:pt x="182" y="1608"/>
                    </a:cubicBezTo>
                    <a:cubicBezTo>
                      <a:pt x="215" y="1608"/>
                      <a:pt x="247" y="1596"/>
                      <a:pt x="274" y="1580"/>
                    </a:cubicBezTo>
                    <a:cubicBezTo>
                      <a:pt x="492" y="1453"/>
                      <a:pt x="672" y="1219"/>
                      <a:pt x="793" y="908"/>
                    </a:cubicBezTo>
                    <a:cubicBezTo>
                      <a:pt x="835" y="805"/>
                      <a:pt x="860" y="698"/>
                      <a:pt x="868" y="589"/>
                    </a:cubicBezTo>
                    <a:cubicBezTo>
                      <a:pt x="874" y="466"/>
                      <a:pt x="853" y="322"/>
                      <a:pt x="797" y="207"/>
                    </a:cubicBezTo>
                    <a:cubicBezTo>
                      <a:pt x="732" y="73"/>
                      <a:pt x="630" y="3"/>
                      <a:pt x="543" y="1"/>
                    </a:cubicBezTo>
                    <a:cubicBezTo>
                      <a:pt x="542" y="1"/>
                      <a:pt x="542" y="1"/>
                      <a:pt x="5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9"/>
              <p:cNvSpPr/>
              <p:nvPr/>
            </p:nvSpPr>
            <p:spPr>
              <a:xfrm>
                <a:off x="5507476" y="1144615"/>
                <a:ext cx="39446" cy="73921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383" extrusionOk="0">
                    <a:moveTo>
                      <a:pt x="407" y="1"/>
                    </a:moveTo>
                    <a:cubicBezTo>
                      <a:pt x="399" y="1"/>
                      <a:pt x="390" y="1"/>
                      <a:pt x="382" y="3"/>
                    </a:cubicBezTo>
                    <a:cubicBezTo>
                      <a:pt x="306" y="13"/>
                      <a:pt x="247" y="73"/>
                      <a:pt x="201" y="143"/>
                    </a:cubicBezTo>
                    <a:cubicBezTo>
                      <a:pt x="60" y="357"/>
                      <a:pt x="1" y="774"/>
                      <a:pt x="64" y="1145"/>
                    </a:cubicBezTo>
                    <a:cubicBezTo>
                      <a:pt x="75" y="1212"/>
                      <a:pt x="95" y="1286"/>
                      <a:pt x="138" y="1336"/>
                    </a:cubicBezTo>
                    <a:cubicBezTo>
                      <a:pt x="167" y="1370"/>
                      <a:pt x="198" y="1383"/>
                      <a:pt x="228" y="1383"/>
                    </a:cubicBezTo>
                    <a:cubicBezTo>
                      <a:pt x="264" y="1383"/>
                      <a:pt x="298" y="1365"/>
                      <a:pt x="325" y="1344"/>
                    </a:cubicBezTo>
                    <a:cubicBezTo>
                      <a:pt x="501" y="1207"/>
                      <a:pt x="632" y="987"/>
                      <a:pt x="703" y="712"/>
                    </a:cubicBezTo>
                    <a:cubicBezTo>
                      <a:pt x="728" y="623"/>
                      <a:pt x="738" y="530"/>
                      <a:pt x="733" y="438"/>
                    </a:cubicBezTo>
                    <a:cubicBezTo>
                      <a:pt x="725" y="336"/>
                      <a:pt x="689" y="219"/>
                      <a:pt x="627" y="134"/>
                    </a:cubicBezTo>
                    <a:cubicBezTo>
                      <a:pt x="562" y="45"/>
                      <a:pt x="479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9"/>
              <p:cNvSpPr/>
              <p:nvPr/>
            </p:nvSpPr>
            <p:spPr>
              <a:xfrm>
                <a:off x="6050115" y="665639"/>
                <a:ext cx="80603" cy="38644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723" extrusionOk="0">
                    <a:moveTo>
                      <a:pt x="1058" y="0"/>
                    </a:moveTo>
                    <a:cubicBezTo>
                      <a:pt x="806" y="0"/>
                      <a:pt x="487" y="82"/>
                      <a:pt x="220" y="226"/>
                    </a:cubicBezTo>
                    <a:cubicBezTo>
                      <a:pt x="158" y="260"/>
                      <a:pt x="90" y="306"/>
                      <a:pt x="54" y="364"/>
                    </a:cubicBezTo>
                    <a:cubicBezTo>
                      <a:pt x="1" y="453"/>
                      <a:pt x="53" y="518"/>
                      <a:pt x="110" y="554"/>
                    </a:cubicBezTo>
                    <a:cubicBezTo>
                      <a:pt x="278" y="665"/>
                      <a:pt x="497" y="722"/>
                      <a:pt x="744" y="722"/>
                    </a:cubicBezTo>
                    <a:cubicBezTo>
                      <a:pt x="785" y="722"/>
                      <a:pt x="827" y="721"/>
                      <a:pt x="869" y="717"/>
                    </a:cubicBezTo>
                    <a:cubicBezTo>
                      <a:pt x="967" y="713"/>
                      <a:pt x="1063" y="691"/>
                      <a:pt x="1154" y="653"/>
                    </a:cubicBezTo>
                    <a:cubicBezTo>
                      <a:pt x="1253" y="612"/>
                      <a:pt x="1357" y="537"/>
                      <a:pt x="1422" y="445"/>
                    </a:cubicBezTo>
                    <a:cubicBezTo>
                      <a:pt x="1497" y="339"/>
                      <a:pt x="1507" y="227"/>
                      <a:pt x="1469" y="156"/>
                    </a:cubicBezTo>
                    <a:cubicBezTo>
                      <a:pt x="1432" y="83"/>
                      <a:pt x="1354" y="46"/>
                      <a:pt x="1267" y="24"/>
                    </a:cubicBezTo>
                    <a:cubicBezTo>
                      <a:pt x="1206" y="8"/>
                      <a:pt x="1135" y="0"/>
                      <a:pt x="10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6377345" y="660133"/>
                <a:ext cx="68256" cy="4965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29" extrusionOk="0">
                    <a:moveTo>
                      <a:pt x="226" y="0"/>
                    </a:moveTo>
                    <a:cubicBezTo>
                      <a:pt x="172" y="0"/>
                      <a:pt x="114" y="8"/>
                      <a:pt x="72" y="40"/>
                    </a:cubicBezTo>
                    <a:cubicBezTo>
                      <a:pt x="1" y="96"/>
                      <a:pt x="21" y="185"/>
                      <a:pt x="54" y="250"/>
                    </a:cubicBezTo>
                    <a:cubicBezTo>
                      <a:pt x="169" y="482"/>
                      <a:pt x="362" y="681"/>
                      <a:pt x="609" y="825"/>
                    </a:cubicBezTo>
                    <a:cubicBezTo>
                      <a:pt x="684" y="869"/>
                      <a:pt x="763" y="907"/>
                      <a:pt x="856" y="923"/>
                    </a:cubicBezTo>
                    <a:cubicBezTo>
                      <a:pt x="879" y="926"/>
                      <a:pt x="903" y="928"/>
                      <a:pt x="928" y="928"/>
                    </a:cubicBezTo>
                    <a:cubicBezTo>
                      <a:pt x="1001" y="928"/>
                      <a:pt x="1078" y="911"/>
                      <a:pt x="1139" y="873"/>
                    </a:cubicBezTo>
                    <a:cubicBezTo>
                      <a:pt x="1225" y="820"/>
                      <a:pt x="1276" y="725"/>
                      <a:pt x="1272" y="624"/>
                    </a:cubicBezTo>
                    <a:cubicBezTo>
                      <a:pt x="1266" y="535"/>
                      <a:pt x="1214" y="456"/>
                      <a:pt x="1153" y="387"/>
                    </a:cubicBezTo>
                    <a:cubicBezTo>
                      <a:pt x="966" y="178"/>
                      <a:pt x="590" y="15"/>
                      <a:pt x="249" y="0"/>
                    </a:cubicBezTo>
                    <a:cubicBezTo>
                      <a:pt x="242" y="0"/>
                      <a:pt x="234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5923489" y="444458"/>
                <a:ext cx="69004" cy="3346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626" extrusionOk="0">
                    <a:moveTo>
                      <a:pt x="794" y="0"/>
                    </a:moveTo>
                    <a:cubicBezTo>
                      <a:pt x="641" y="0"/>
                      <a:pt x="482" y="27"/>
                      <a:pt x="348" y="81"/>
                    </a:cubicBezTo>
                    <a:cubicBezTo>
                      <a:pt x="260" y="116"/>
                      <a:pt x="173" y="163"/>
                      <a:pt x="107" y="232"/>
                    </a:cubicBezTo>
                    <a:cubicBezTo>
                      <a:pt x="42" y="301"/>
                      <a:pt x="0" y="397"/>
                      <a:pt x="20" y="476"/>
                    </a:cubicBezTo>
                    <a:cubicBezTo>
                      <a:pt x="38" y="545"/>
                      <a:pt x="99" y="591"/>
                      <a:pt x="168" y="610"/>
                    </a:cubicBezTo>
                    <a:cubicBezTo>
                      <a:pt x="205" y="621"/>
                      <a:pt x="245" y="625"/>
                      <a:pt x="285" y="625"/>
                    </a:cubicBezTo>
                    <a:cubicBezTo>
                      <a:pt x="321" y="625"/>
                      <a:pt x="358" y="622"/>
                      <a:pt x="394" y="617"/>
                    </a:cubicBezTo>
                    <a:cubicBezTo>
                      <a:pt x="662" y="581"/>
                      <a:pt x="919" y="488"/>
                      <a:pt x="1147" y="343"/>
                    </a:cubicBezTo>
                    <a:cubicBezTo>
                      <a:pt x="1215" y="301"/>
                      <a:pt x="1290" y="235"/>
                      <a:pt x="1282" y="168"/>
                    </a:cubicBezTo>
                    <a:cubicBezTo>
                      <a:pt x="1277" y="122"/>
                      <a:pt x="1237" y="94"/>
                      <a:pt x="1195" y="76"/>
                    </a:cubicBezTo>
                    <a:cubicBezTo>
                      <a:pt x="1083" y="25"/>
                      <a:pt x="94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901;p9"/>
            <p:cNvSpPr/>
            <p:nvPr/>
          </p:nvSpPr>
          <p:spPr>
            <a:xfrm rot="-4461079">
              <a:off x="645381" y="964976"/>
              <a:ext cx="135690" cy="135668"/>
            </a:xfrm>
            <a:custGeom>
              <a:avLst/>
              <a:gdLst/>
              <a:ahLst/>
              <a:cxnLst/>
              <a:rect l="l" t="t" r="r" b="b"/>
              <a:pathLst>
                <a:path w="12180" h="12178" extrusionOk="0">
                  <a:moveTo>
                    <a:pt x="6067" y="781"/>
                  </a:moveTo>
                  <a:cubicBezTo>
                    <a:pt x="7514" y="781"/>
                    <a:pt x="8956" y="1365"/>
                    <a:pt x="10006" y="2516"/>
                  </a:cubicBezTo>
                  <a:cubicBezTo>
                    <a:pt x="10651" y="3220"/>
                    <a:pt x="11092" y="4086"/>
                    <a:pt x="11285" y="5021"/>
                  </a:cubicBezTo>
                  <a:cubicBezTo>
                    <a:pt x="10972" y="4760"/>
                    <a:pt x="10538" y="4643"/>
                    <a:pt x="10033" y="4643"/>
                  </a:cubicBezTo>
                  <a:cubicBezTo>
                    <a:pt x="9664" y="4643"/>
                    <a:pt x="9256" y="4706"/>
                    <a:pt x="8829" y="4819"/>
                  </a:cubicBezTo>
                  <a:cubicBezTo>
                    <a:pt x="8969" y="4759"/>
                    <a:pt x="9105" y="4703"/>
                    <a:pt x="9236" y="4656"/>
                  </a:cubicBezTo>
                  <a:cubicBezTo>
                    <a:pt x="9423" y="4587"/>
                    <a:pt x="9613" y="4529"/>
                    <a:pt x="9806" y="4481"/>
                  </a:cubicBezTo>
                  <a:cubicBezTo>
                    <a:pt x="9956" y="4445"/>
                    <a:pt x="10109" y="4420"/>
                    <a:pt x="10261" y="4407"/>
                  </a:cubicBezTo>
                  <a:cubicBezTo>
                    <a:pt x="10317" y="4403"/>
                    <a:pt x="10373" y="4400"/>
                    <a:pt x="10428" y="4400"/>
                  </a:cubicBezTo>
                  <a:cubicBezTo>
                    <a:pt x="10473" y="4400"/>
                    <a:pt x="10517" y="4402"/>
                    <a:pt x="10561" y="4405"/>
                  </a:cubicBezTo>
                  <a:lnTo>
                    <a:pt x="10668" y="4417"/>
                  </a:lnTo>
                  <a:lnTo>
                    <a:pt x="10668" y="4417"/>
                  </a:lnTo>
                  <a:lnTo>
                    <a:pt x="10567" y="4379"/>
                  </a:lnTo>
                  <a:cubicBezTo>
                    <a:pt x="10468" y="4346"/>
                    <a:pt x="10367" y="4324"/>
                    <a:pt x="10265" y="4311"/>
                  </a:cubicBezTo>
                  <a:cubicBezTo>
                    <a:pt x="10163" y="4299"/>
                    <a:pt x="10061" y="4292"/>
                    <a:pt x="9958" y="4292"/>
                  </a:cubicBezTo>
                  <a:cubicBezTo>
                    <a:pt x="9899" y="4292"/>
                    <a:pt x="9839" y="4294"/>
                    <a:pt x="9780" y="4299"/>
                  </a:cubicBezTo>
                  <a:cubicBezTo>
                    <a:pt x="9570" y="4312"/>
                    <a:pt x="9363" y="4343"/>
                    <a:pt x="9158" y="4388"/>
                  </a:cubicBezTo>
                  <a:cubicBezTo>
                    <a:pt x="8918" y="4442"/>
                    <a:pt x="8679" y="4508"/>
                    <a:pt x="8447" y="4591"/>
                  </a:cubicBezTo>
                  <a:cubicBezTo>
                    <a:pt x="8199" y="4679"/>
                    <a:pt x="7941" y="4776"/>
                    <a:pt x="7682" y="4896"/>
                  </a:cubicBezTo>
                  <a:cubicBezTo>
                    <a:pt x="7423" y="5013"/>
                    <a:pt x="7160" y="5146"/>
                    <a:pt x="6898" y="5290"/>
                  </a:cubicBezTo>
                  <a:cubicBezTo>
                    <a:pt x="6635" y="5433"/>
                    <a:pt x="6376" y="5590"/>
                    <a:pt x="6122" y="5755"/>
                  </a:cubicBezTo>
                  <a:lnTo>
                    <a:pt x="6027" y="5817"/>
                  </a:lnTo>
                  <a:lnTo>
                    <a:pt x="5940" y="5871"/>
                  </a:lnTo>
                  <a:cubicBezTo>
                    <a:pt x="5872" y="5916"/>
                    <a:pt x="5824" y="5933"/>
                    <a:pt x="5768" y="5964"/>
                  </a:cubicBezTo>
                  <a:cubicBezTo>
                    <a:pt x="5653" y="6016"/>
                    <a:pt x="5531" y="6056"/>
                    <a:pt x="5406" y="6082"/>
                  </a:cubicBezTo>
                  <a:cubicBezTo>
                    <a:pt x="5299" y="6101"/>
                    <a:pt x="5191" y="6111"/>
                    <a:pt x="5082" y="6111"/>
                  </a:cubicBezTo>
                  <a:cubicBezTo>
                    <a:pt x="5064" y="6111"/>
                    <a:pt x="5047" y="6111"/>
                    <a:pt x="5030" y="6110"/>
                  </a:cubicBezTo>
                  <a:cubicBezTo>
                    <a:pt x="4904" y="6103"/>
                    <a:pt x="4777" y="6085"/>
                    <a:pt x="4654" y="6057"/>
                  </a:cubicBezTo>
                  <a:cubicBezTo>
                    <a:pt x="4409" y="5995"/>
                    <a:pt x="4171" y="5907"/>
                    <a:pt x="3946" y="5794"/>
                  </a:cubicBezTo>
                  <a:cubicBezTo>
                    <a:pt x="3835" y="5740"/>
                    <a:pt x="3729" y="5680"/>
                    <a:pt x="3627" y="5622"/>
                  </a:cubicBezTo>
                  <a:cubicBezTo>
                    <a:pt x="3524" y="5564"/>
                    <a:pt x="3424" y="5507"/>
                    <a:pt x="3330" y="5448"/>
                  </a:cubicBezTo>
                  <a:lnTo>
                    <a:pt x="2816" y="5124"/>
                  </a:lnTo>
                  <a:cubicBezTo>
                    <a:pt x="2662" y="5025"/>
                    <a:pt x="2526" y="4942"/>
                    <a:pt x="2412" y="4875"/>
                  </a:cubicBezTo>
                  <a:cubicBezTo>
                    <a:pt x="2298" y="4809"/>
                    <a:pt x="2206" y="4760"/>
                    <a:pt x="2144" y="4726"/>
                  </a:cubicBezTo>
                  <a:lnTo>
                    <a:pt x="2046" y="4679"/>
                  </a:lnTo>
                  <a:lnTo>
                    <a:pt x="2127" y="4750"/>
                  </a:lnTo>
                  <a:lnTo>
                    <a:pt x="2351" y="4956"/>
                  </a:lnTo>
                  <a:lnTo>
                    <a:pt x="2698" y="5278"/>
                  </a:lnTo>
                  <a:cubicBezTo>
                    <a:pt x="2831" y="5403"/>
                    <a:pt x="2985" y="5542"/>
                    <a:pt x="3161" y="5685"/>
                  </a:cubicBezTo>
                  <a:cubicBezTo>
                    <a:pt x="3249" y="5758"/>
                    <a:pt x="3342" y="5833"/>
                    <a:pt x="3442" y="5907"/>
                  </a:cubicBezTo>
                  <a:cubicBezTo>
                    <a:pt x="3542" y="5978"/>
                    <a:pt x="3648" y="6053"/>
                    <a:pt x="3763" y="6122"/>
                  </a:cubicBezTo>
                  <a:cubicBezTo>
                    <a:pt x="3795" y="6144"/>
                    <a:pt x="3831" y="6164"/>
                    <a:pt x="3864" y="6184"/>
                  </a:cubicBezTo>
                  <a:cubicBezTo>
                    <a:pt x="2971" y="5767"/>
                    <a:pt x="2159" y="4982"/>
                    <a:pt x="1539" y="4601"/>
                  </a:cubicBezTo>
                  <a:cubicBezTo>
                    <a:pt x="1652" y="4283"/>
                    <a:pt x="1806" y="3974"/>
                    <a:pt x="1977" y="3671"/>
                  </a:cubicBezTo>
                  <a:lnTo>
                    <a:pt x="2168" y="3382"/>
                  </a:lnTo>
                  <a:lnTo>
                    <a:pt x="2217" y="3309"/>
                  </a:lnTo>
                  <a:lnTo>
                    <a:pt x="2270" y="3244"/>
                  </a:lnTo>
                  <a:lnTo>
                    <a:pt x="2379" y="3110"/>
                  </a:lnTo>
                  <a:lnTo>
                    <a:pt x="2487" y="2977"/>
                  </a:lnTo>
                  <a:cubicBezTo>
                    <a:pt x="2520" y="2931"/>
                    <a:pt x="2570" y="2890"/>
                    <a:pt x="2611" y="2846"/>
                  </a:cubicBezTo>
                  <a:lnTo>
                    <a:pt x="2862" y="2594"/>
                  </a:lnTo>
                  <a:cubicBezTo>
                    <a:pt x="3215" y="2286"/>
                    <a:pt x="3598" y="2013"/>
                    <a:pt x="4014" y="1809"/>
                  </a:cubicBezTo>
                  <a:cubicBezTo>
                    <a:pt x="4433" y="1619"/>
                    <a:pt x="4863" y="1462"/>
                    <a:pt x="5299" y="1390"/>
                  </a:cubicBezTo>
                  <a:cubicBezTo>
                    <a:pt x="5605" y="1342"/>
                    <a:pt x="5909" y="1310"/>
                    <a:pt x="6204" y="1310"/>
                  </a:cubicBezTo>
                  <a:cubicBezTo>
                    <a:pt x="6327" y="1310"/>
                    <a:pt x="6449" y="1316"/>
                    <a:pt x="6569" y="1328"/>
                  </a:cubicBezTo>
                  <a:cubicBezTo>
                    <a:pt x="6774" y="1332"/>
                    <a:pt x="6967" y="1380"/>
                    <a:pt x="7157" y="1406"/>
                  </a:cubicBezTo>
                  <a:cubicBezTo>
                    <a:pt x="7204" y="1413"/>
                    <a:pt x="7251" y="1422"/>
                    <a:pt x="7297" y="1435"/>
                  </a:cubicBezTo>
                  <a:lnTo>
                    <a:pt x="7432" y="1471"/>
                  </a:lnTo>
                  <a:cubicBezTo>
                    <a:pt x="7522" y="1495"/>
                    <a:pt x="7611" y="1514"/>
                    <a:pt x="7697" y="1542"/>
                  </a:cubicBezTo>
                  <a:lnTo>
                    <a:pt x="7943" y="1631"/>
                  </a:lnTo>
                  <a:cubicBezTo>
                    <a:pt x="8023" y="1662"/>
                    <a:pt x="8104" y="1684"/>
                    <a:pt x="8177" y="1723"/>
                  </a:cubicBezTo>
                  <a:cubicBezTo>
                    <a:pt x="8323" y="1794"/>
                    <a:pt x="8469" y="1852"/>
                    <a:pt x="8595" y="1925"/>
                  </a:cubicBezTo>
                  <a:lnTo>
                    <a:pt x="8949" y="2135"/>
                  </a:lnTo>
                  <a:cubicBezTo>
                    <a:pt x="9053" y="2206"/>
                    <a:pt x="9145" y="2276"/>
                    <a:pt x="9232" y="2338"/>
                  </a:cubicBezTo>
                  <a:lnTo>
                    <a:pt x="9354" y="2426"/>
                  </a:lnTo>
                  <a:cubicBezTo>
                    <a:pt x="9390" y="2456"/>
                    <a:pt x="9423" y="2487"/>
                    <a:pt x="9454" y="2513"/>
                  </a:cubicBezTo>
                  <a:lnTo>
                    <a:pt x="9612" y="2653"/>
                  </a:lnTo>
                  <a:lnTo>
                    <a:pt x="9744" y="2768"/>
                  </a:lnTo>
                  <a:lnTo>
                    <a:pt x="9744" y="2768"/>
                  </a:lnTo>
                  <a:lnTo>
                    <a:pt x="9627" y="2637"/>
                  </a:lnTo>
                  <a:lnTo>
                    <a:pt x="9487" y="2481"/>
                  </a:lnTo>
                  <a:cubicBezTo>
                    <a:pt x="9458" y="2451"/>
                    <a:pt x="9430" y="2416"/>
                    <a:pt x="9398" y="2382"/>
                  </a:cubicBezTo>
                  <a:lnTo>
                    <a:pt x="9283" y="2281"/>
                  </a:lnTo>
                  <a:cubicBezTo>
                    <a:pt x="9203" y="2210"/>
                    <a:pt x="9115" y="2128"/>
                    <a:pt x="9015" y="2043"/>
                  </a:cubicBezTo>
                  <a:lnTo>
                    <a:pt x="8673" y="1798"/>
                  </a:lnTo>
                  <a:cubicBezTo>
                    <a:pt x="8548" y="1713"/>
                    <a:pt x="8405" y="1640"/>
                    <a:pt x="8259" y="1553"/>
                  </a:cubicBezTo>
                  <a:cubicBezTo>
                    <a:pt x="8186" y="1507"/>
                    <a:pt x="8104" y="1478"/>
                    <a:pt x="8023" y="1441"/>
                  </a:cubicBezTo>
                  <a:lnTo>
                    <a:pt x="7772" y="1331"/>
                  </a:lnTo>
                  <a:cubicBezTo>
                    <a:pt x="7685" y="1296"/>
                    <a:pt x="7593" y="1271"/>
                    <a:pt x="7501" y="1239"/>
                  </a:cubicBezTo>
                  <a:lnTo>
                    <a:pt x="7361" y="1194"/>
                  </a:lnTo>
                  <a:cubicBezTo>
                    <a:pt x="7313" y="1176"/>
                    <a:pt x="7266" y="1163"/>
                    <a:pt x="7217" y="1152"/>
                  </a:cubicBezTo>
                  <a:cubicBezTo>
                    <a:pt x="7019" y="1112"/>
                    <a:pt x="6815" y="1056"/>
                    <a:pt x="6600" y="1039"/>
                  </a:cubicBezTo>
                  <a:cubicBezTo>
                    <a:pt x="6409" y="1010"/>
                    <a:pt x="6212" y="997"/>
                    <a:pt x="6010" y="997"/>
                  </a:cubicBezTo>
                  <a:cubicBezTo>
                    <a:pt x="5761" y="997"/>
                    <a:pt x="5504" y="1017"/>
                    <a:pt x="5246" y="1052"/>
                  </a:cubicBezTo>
                  <a:lnTo>
                    <a:pt x="4894" y="1116"/>
                  </a:lnTo>
                  <a:cubicBezTo>
                    <a:pt x="4776" y="1139"/>
                    <a:pt x="4661" y="1178"/>
                    <a:pt x="4544" y="1210"/>
                  </a:cubicBezTo>
                  <a:lnTo>
                    <a:pt x="4368" y="1260"/>
                  </a:lnTo>
                  <a:lnTo>
                    <a:pt x="4195" y="1327"/>
                  </a:lnTo>
                  <a:cubicBezTo>
                    <a:pt x="4082" y="1375"/>
                    <a:pt x="3964" y="1416"/>
                    <a:pt x="3853" y="1471"/>
                  </a:cubicBezTo>
                  <a:cubicBezTo>
                    <a:pt x="3403" y="1686"/>
                    <a:pt x="2984" y="1975"/>
                    <a:pt x="2601" y="2306"/>
                  </a:cubicBezTo>
                  <a:lnTo>
                    <a:pt x="2338" y="2574"/>
                  </a:lnTo>
                  <a:cubicBezTo>
                    <a:pt x="2296" y="2619"/>
                    <a:pt x="2251" y="2656"/>
                    <a:pt x="2212" y="2709"/>
                  </a:cubicBezTo>
                  <a:lnTo>
                    <a:pt x="2090" y="2859"/>
                  </a:lnTo>
                  <a:lnTo>
                    <a:pt x="1970" y="3009"/>
                  </a:lnTo>
                  <a:lnTo>
                    <a:pt x="1911" y="3083"/>
                  </a:lnTo>
                  <a:lnTo>
                    <a:pt x="1859" y="3161"/>
                  </a:lnTo>
                  <a:lnTo>
                    <a:pt x="1656" y="3476"/>
                  </a:lnTo>
                  <a:cubicBezTo>
                    <a:pt x="1591" y="3583"/>
                    <a:pt x="1540" y="3696"/>
                    <a:pt x="1482" y="3803"/>
                  </a:cubicBezTo>
                  <a:lnTo>
                    <a:pt x="1400" y="3969"/>
                  </a:lnTo>
                  <a:lnTo>
                    <a:pt x="1333" y="4140"/>
                  </a:lnTo>
                  <a:cubicBezTo>
                    <a:pt x="1297" y="4239"/>
                    <a:pt x="1254" y="4336"/>
                    <a:pt x="1222" y="4436"/>
                  </a:cubicBezTo>
                  <a:cubicBezTo>
                    <a:pt x="1160" y="4411"/>
                    <a:pt x="1095" y="4394"/>
                    <a:pt x="1029" y="4385"/>
                  </a:cubicBezTo>
                  <a:cubicBezTo>
                    <a:pt x="1316" y="3537"/>
                    <a:pt x="1814" y="2777"/>
                    <a:pt x="2475" y="2174"/>
                  </a:cubicBezTo>
                  <a:cubicBezTo>
                    <a:pt x="3496" y="1241"/>
                    <a:pt x="4783" y="781"/>
                    <a:pt x="6067" y="781"/>
                  </a:cubicBezTo>
                  <a:close/>
                  <a:moveTo>
                    <a:pt x="8577" y="10940"/>
                  </a:moveTo>
                  <a:cubicBezTo>
                    <a:pt x="8569" y="10945"/>
                    <a:pt x="8500" y="10985"/>
                    <a:pt x="8380" y="11047"/>
                  </a:cubicBezTo>
                  <a:cubicBezTo>
                    <a:pt x="8316" y="11078"/>
                    <a:pt x="8240" y="11119"/>
                    <a:pt x="8149" y="11159"/>
                  </a:cubicBezTo>
                  <a:lnTo>
                    <a:pt x="8004" y="11224"/>
                  </a:lnTo>
                  <a:lnTo>
                    <a:pt x="7840" y="11288"/>
                  </a:lnTo>
                  <a:cubicBezTo>
                    <a:pt x="7578" y="11386"/>
                    <a:pt x="7308" y="11463"/>
                    <a:pt x="7035" y="11519"/>
                  </a:cubicBezTo>
                  <a:cubicBezTo>
                    <a:pt x="6883" y="11550"/>
                    <a:pt x="6726" y="11574"/>
                    <a:pt x="6565" y="11593"/>
                  </a:cubicBezTo>
                  <a:cubicBezTo>
                    <a:pt x="6485" y="11602"/>
                    <a:pt x="6404" y="11607"/>
                    <a:pt x="6323" y="11616"/>
                  </a:cubicBezTo>
                  <a:lnTo>
                    <a:pt x="6077" y="11627"/>
                  </a:lnTo>
                  <a:cubicBezTo>
                    <a:pt x="6057" y="11628"/>
                    <a:pt x="6038" y="11628"/>
                    <a:pt x="6018" y="11628"/>
                  </a:cubicBezTo>
                  <a:cubicBezTo>
                    <a:pt x="5874" y="11628"/>
                    <a:pt x="5730" y="11624"/>
                    <a:pt x="5587" y="11613"/>
                  </a:cubicBezTo>
                  <a:cubicBezTo>
                    <a:pt x="5425" y="11601"/>
                    <a:pt x="5271" y="11583"/>
                    <a:pt x="5117" y="11562"/>
                  </a:cubicBezTo>
                  <a:cubicBezTo>
                    <a:pt x="4841" y="11519"/>
                    <a:pt x="4568" y="11454"/>
                    <a:pt x="4301" y="11368"/>
                  </a:cubicBezTo>
                  <a:cubicBezTo>
                    <a:pt x="4113" y="11307"/>
                    <a:pt x="3928" y="11236"/>
                    <a:pt x="3750" y="11155"/>
                  </a:cubicBezTo>
                  <a:cubicBezTo>
                    <a:pt x="3623" y="11096"/>
                    <a:pt x="3552" y="11058"/>
                    <a:pt x="3548" y="11056"/>
                  </a:cubicBezTo>
                  <a:lnTo>
                    <a:pt x="3548" y="11056"/>
                  </a:lnTo>
                  <a:cubicBezTo>
                    <a:pt x="3553" y="11058"/>
                    <a:pt x="3628" y="11088"/>
                    <a:pt x="3757" y="11137"/>
                  </a:cubicBezTo>
                  <a:lnTo>
                    <a:pt x="3757" y="11136"/>
                  </a:lnTo>
                  <a:cubicBezTo>
                    <a:pt x="3890" y="11187"/>
                    <a:pt x="4083" y="11251"/>
                    <a:pt x="4318" y="11314"/>
                  </a:cubicBezTo>
                  <a:cubicBezTo>
                    <a:pt x="4584" y="11387"/>
                    <a:pt x="4856" y="11442"/>
                    <a:pt x="5130" y="11477"/>
                  </a:cubicBezTo>
                  <a:cubicBezTo>
                    <a:pt x="5279" y="11498"/>
                    <a:pt x="5438" y="11514"/>
                    <a:pt x="5595" y="11523"/>
                  </a:cubicBezTo>
                  <a:cubicBezTo>
                    <a:pt x="5705" y="11528"/>
                    <a:pt x="5818" y="11531"/>
                    <a:pt x="5931" y="11531"/>
                  </a:cubicBezTo>
                  <a:cubicBezTo>
                    <a:pt x="5979" y="11531"/>
                    <a:pt x="6027" y="11531"/>
                    <a:pt x="6076" y="11530"/>
                  </a:cubicBezTo>
                  <a:lnTo>
                    <a:pt x="6317" y="11521"/>
                  </a:lnTo>
                  <a:cubicBezTo>
                    <a:pt x="6397" y="11514"/>
                    <a:pt x="6478" y="11511"/>
                    <a:pt x="6557" y="11501"/>
                  </a:cubicBezTo>
                  <a:cubicBezTo>
                    <a:pt x="6715" y="11485"/>
                    <a:pt x="6870" y="11464"/>
                    <a:pt x="7019" y="11436"/>
                  </a:cubicBezTo>
                  <a:cubicBezTo>
                    <a:pt x="7168" y="11408"/>
                    <a:pt x="7311" y="11377"/>
                    <a:pt x="7445" y="11344"/>
                  </a:cubicBezTo>
                  <a:cubicBezTo>
                    <a:pt x="7580" y="11309"/>
                    <a:pt x="7706" y="11273"/>
                    <a:pt x="7822" y="11236"/>
                  </a:cubicBezTo>
                  <a:cubicBezTo>
                    <a:pt x="7939" y="11199"/>
                    <a:pt x="8043" y="11161"/>
                    <a:pt x="8135" y="11125"/>
                  </a:cubicBezTo>
                  <a:cubicBezTo>
                    <a:pt x="8227" y="11089"/>
                    <a:pt x="8307" y="11056"/>
                    <a:pt x="8373" y="11030"/>
                  </a:cubicBezTo>
                  <a:lnTo>
                    <a:pt x="8577" y="10940"/>
                  </a:lnTo>
                  <a:close/>
                  <a:moveTo>
                    <a:pt x="10793" y="9408"/>
                  </a:moveTo>
                  <a:lnTo>
                    <a:pt x="10793" y="9408"/>
                  </a:lnTo>
                  <a:cubicBezTo>
                    <a:pt x="10791" y="9413"/>
                    <a:pt x="10771" y="9444"/>
                    <a:pt x="10733" y="9499"/>
                  </a:cubicBezTo>
                  <a:lnTo>
                    <a:pt x="10733" y="9498"/>
                  </a:lnTo>
                  <a:cubicBezTo>
                    <a:pt x="10692" y="9556"/>
                    <a:pt x="10636" y="9646"/>
                    <a:pt x="10558" y="9753"/>
                  </a:cubicBezTo>
                  <a:lnTo>
                    <a:pt x="10420" y="9924"/>
                  </a:lnTo>
                  <a:cubicBezTo>
                    <a:pt x="10367" y="9993"/>
                    <a:pt x="10310" y="10059"/>
                    <a:pt x="10250" y="10122"/>
                  </a:cubicBezTo>
                  <a:cubicBezTo>
                    <a:pt x="10187" y="10190"/>
                    <a:pt x="10122" y="10265"/>
                    <a:pt x="10049" y="10340"/>
                  </a:cubicBezTo>
                  <a:lnTo>
                    <a:pt x="9808" y="10564"/>
                  </a:lnTo>
                  <a:cubicBezTo>
                    <a:pt x="9723" y="10640"/>
                    <a:pt x="9629" y="10713"/>
                    <a:pt x="9532" y="10793"/>
                  </a:cubicBezTo>
                  <a:cubicBezTo>
                    <a:pt x="9437" y="10872"/>
                    <a:pt x="9327" y="10939"/>
                    <a:pt x="9221" y="11016"/>
                  </a:cubicBezTo>
                  <a:cubicBezTo>
                    <a:pt x="9114" y="11093"/>
                    <a:pt x="8994" y="11157"/>
                    <a:pt x="8876" y="11230"/>
                  </a:cubicBezTo>
                  <a:cubicBezTo>
                    <a:pt x="8759" y="11303"/>
                    <a:pt x="8628" y="11359"/>
                    <a:pt x="8500" y="11426"/>
                  </a:cubicBezTo>
                  <a:cubicBezTo>
                    <a:pt x="8370" y="11486"/>
                    <a:pt x="8233" y="11542"/>
                    <a:pt x="8097" y="11599"/>
                  </a:cubicBezTo>
                  <a:cubicBezTo>
                    <a:pt x="7955" y="11646"/>
                    <a:pt x="7815" y="11701"/>
                    <a:pt x="7669" y="11741"/>
                  </a:cubicBezTo>
                  <a:lnTo>
                    <a:pt x="7448" y="11799"/>
                  </a:lnTo>
                  <a:lnTo>
                    <a:pt x="7337" y="11828"/>
                  </a:lnTo>
                  <a:lnTo>
                    <a:pt x="7225" y="11849"/>
                  </a:lnTo>
                  <a:cubicBezTo>
                    <a:pt x="7074" y="11879"/>
                    <a:pt x="6923" y="11909"/>
                    <a:pt x="6769" y="11924"/>
                  </a:cubicBezTo>
                  <a:lnTo>
                    <a:pt x="6539" y="11949"/>
                  </a:lnTo>
                  <a:lnTo>
                    <a:pt x="6309" y="11959"/>
                  </a:lnTo>
                  <a:cubicBezTo>
                    <a:pt x="6251" y="11963"/>
                    <a:pt x="6192" y="11964"/>
                    <a:pt x="6133" y="11964"/>
                  </a:cubicBezTo>
                  <a:cubicBezTo>
                    <a:pt x="6038" y="11964"/>
                    <a:pt x="5943" y="11960"/>
                    <a:pt x="5849" y="11957"/>
                  </a:cubicBezTo>
                  <a:cubicBezTo>
                    <a:pt x="5695" y="11957"/>
                    <a:pt x="5552" y="11934"/>
                    <a:pt x="5405" y="11920"/>
                  </a:cubicBezTo>
                  <a:cubicBezTo>
                    <a:pt x="5367" y="11916"/>
                    <a:pt x="5336" y="11913"/>
                    <a:pt x="5293" y="11907"/>
                  </a:cubicBezTo>
                  <a:lnTo>
                    <a:pt x="5185" y="11889"/>
                  </a:lnTo>
                  <a:cubicBezTo>
                    <a:pt x="5112" y="11879"/>
                    <a:pt x="5041" y="11866"/>
                    <a:pt x="4970" y="11850"/>
                  </a:cubicBezTo>
                  <a:cubicBezTo>
                    <a:pt x="4455" y="11747"/>
                    <a:pt x="3958" y="11570"/>
                    <a:pt x="3493" y="11325"/>
                  </a:cubicBezTo>
                  <a:cubicBezTo>
                    <a:pt x="3309" y="11228"/>
                    <a:pt x="3130" y="11120"/>
                    <a:pt x="2959" y="11002"/>
                  </a:cubicBezTo>
                  <a:cubicBezTo>
                    <a:pt x="2805" y="10897"/>
                    <a:pt x="2678" y="10797"/>
                    <a:pt x="2574" y="10714"/>
                  </a:cubicBezTo>
                  <a:cubicBezTo>
                    <a:pt x="2470" y="10631"/>
                    <a:pt x="2394" y="10558"/>
                    <a:pt x="2343" y="10509"/>
                  </a:cubicBezTo>
                  <a:lnTo>
                    <a:pt x="2263" y="10435"/>
                  </a:lnTo>
                  <a:lnTo>
                    <a:pt x="2350" y="10501"/>
                  </a:lnTo>
                  <a:cubicBezTo>
                    <a:pt x="2405" y="10546"/>
                    <a:pt x="2491" y="10606"/>
                    <a:pt x="2597" y="10683"/>
                  </a:cubicBezTo>
                  <a:cubicBezTo>
                    <a:pt x="2706" y="10758"/>
                    <a:pt x="2838" y="10848"/>
                    <a:pt x="2997" y="10940"/>
                  </a:cubicBezTo>
                  <a:cubicBezTo>
                    <a:pt x="3156" y="11033"/>
                    <a:pt x="3340" y="11130"/>
                    <a:pt x="3542" y="11225"/>
                  </a:cubicBezTo>
                  <a:cubicBezTo>
                    <a:pt x="4007" y="11439"/>
                    <a:pt x="4498" y="11593"/>
                    <a:pt x="5001" y="11682"/>
                  </a:cubicBezTo>
                  <a:cubicBezTo>
                    <a:pt x="5070" y="11695"/>
                    <a:pt x="5140" y="11707"/>
                    <a:pt x="5210" y="11716"/>
                  </a:cubicBezTo>
                  <a:lnTo>
                    <a:pt x="5316" y="11731"/>
                  </a:lnTo>
                  <a:lnTo>
                    <a:pt x="5422" y="11741"/>
                  </a:lnTo>
                  <a:cubicBezTo>
                    <a:pt x="5563" y="11750"/>
                    <a:pt x="5708" y="11770"/>
                    <a:pt x="5848" y="11770"/>
                  </a:cubicBezTo>
                  <a:cubicBezTo>
                    <a:pt x="5852" y="11770"/>
                    <a:pt x="5856" y="11770"/>
                    <a:pt x="5860" y="11770"/>
                  </a:cubicBezTo>
                  <a:cubicBezTo>
                    <a:pt x="5944" y="11772"/>
                    <a:pt x="6028" y="11775"/>
                    <a:pt x="6112" y="11775"/>
                  </a:cubicBezTo>
                  <a:cubicBezTo>
                    <a:pt x="6175" y="11775"/>
                    <a:pt x="6237" y="11773"/>
                    <a:pt x="6301" y="11768"/>
                  </a:cubicBezTo>
                  <a:lnTo>
                    <a:pt x="6525" y="11757"/>
                  </a:lnTo>
                  <a:lnTo>
                    <a:pt x="6746" y="11731"/>
                  </a:lnTo>
                  <a:cubicBezTo>
                    <a:pt x="6895" y="11718"/>
                    <a:pt x="7040" y="11689"/>
                    <a:pt x="7187" y="11662"/>
                  </a:cubicBezTo>
                  <a:lnTo>
                    <a:pt x="7297" y="11642"/>
                  </a:lnTo>
                  <a:lnTo>
                    <a:pt x="7404" y="11616"/>
                  </a:lnTo>
                  <a:lnTo>
                    <a:pt x="7618" y="11561"/>
                  </a:lnTo>
                  <a:cubicBezTo>
                    <a:pt x="7690" y="11545"/>
                    <a:pt x="7757" y="11518"/>
                    <a:pt x="7827" y="11496"/>
                  </a:cubicBezTo>
                  <a:lnTo>
                    <a:pt x="8033" y="11430"/>
                  </a:lnTo>
                  <a:cubicBezTo>
                    <a:pt x="8167" y="11377"/>
                    <a:pt x="8299" y="11326"/>
                    <a:pt x="8428" y="11271"/>
                  </a:cubicBezTo>
                  <a:cubicBezTo>
                    <a:pt x="8553" y="11209"/>
                    <a:pt x="8681" y="11155"/>
                    <a:pt x="8798" y="11090"/>
                  </a:cubicBezTo>
                  <a:cubicBezTo>
                    <a:pt x="8915" y="11022"/>
                    <a:pt x="9034" y="10965"/>
                    <a:pt x="9141" y="10894"/>
                  </a:cubicBezTo>
                  <a:cubicBezTo>
                    <a:pt x="9249" y="10823"/>
                    <a:pt x="9357" y="10760"/>
                    <a:pt x="9455" y="10688"/>
                  </a:cubicBezTo>
                  <a:cubicBezTo>
                    <a:pt x="9551" y="10615"/>
                    <a:pt x="9648" y="10548"/>
                    <a:pt x="9736" y="10478"/>
                  </a:cubicBezTo>
                  <a:cubicBezTo>
                    <a:pt x="9824" y="10408"/>
                    <a:pt x="9905" y="10336"/>
                    <a:pt x="9984" y="10271"/>
                  </a:cubicBezTo>
                  <a:cubicBezTo>
                    <a:pt x="10062" y="10205"/>
                    <a:pt x="10130" y="10134"/>
                    <a:pt x="10198" y="10072"/>
                  </a:cubicBezTo>
                  <a:cubicBezTo>
                    <a:pt x="10261" y="10014"/>
                    <a:pt x="10322" y="9953"/>
                    <a:pt x="10378" y="9888"/>
                  </a:cubicBezTo>
                  <a:lnTo>
                    <a:pt x="10527" y="9728"/>
                  </a:lnTo>
                  <a:lnTo>
                    <a:pt x="10793" y="9408"/>
                  </a:lnTo>
                  <a:close/>
                  <a:moveTo>
                    <a:pt x="6076" y="0"/>
                  </a:moveTo>
                  <a:cubicBezTo>
                    <a:pt x="2719" y="7"/>
                    <a:pt x="1" y="2731"/>
                    <a:pt x="1" y="6089"/>
                  </a:cubicBezTo>
                  <a:cubicBezTo>
                    <a:pt x="0" y="6947"/>
                    <a:pt x="181" y="7795"/>
                    <a:pt x="531" y="8577"/>
                  </a:cubicBezTo>
                  <a:cubicBezTo>
                    <a:pt x="548" y="8615"/>
                    <a:pt x="566" y="8652"/>
                    <a:pt x="584" y="8690"/>
                  </a:cubicBezTo>
                  <a:cubicBezTo>
                    <a:pt x="648" y="8826"/>
                    <a:pt x="717" y="8959"/>
                    <a:pt x="792" y="9090"/>
                  </a:cubicBezTo>
                  <a:cubicBezTo>
                    <a:pt x="809" y="9120"/>
                    <a:pt x="825" y="9150"/>
                    <a:pt x="843" y="9180"/>
                  </a:cubicBezTo>
                  <a:cubicBezTo>
                    <a:pt x="916" y="9304"/>
                    <a:pt x="993" y="9425"/>
                    <a:pt x="1074" y="9543"/>
                  </a:cubicBezTo>
                  <a:cubicBezTo>
                    <a:pt x="1110" y="9593"/>
                    <a:pt x="1145" y="9643"/>
                    <a:pt x="1182" y="9692"/>
                  </a:cubicBezTo>
                  <a:cubicBezTo>
                    <a:pt x="2289" y="11199"/>
                    <a:pt x="4076" y="12178"/>
                    <a:pt x="6090" y="12178"/>
                  </a:cubicBezTo>
                  <a:cubicBezTo>
                    <a:pt x="8601" y="12178"/>
                    <a:pt x="10755" y="10659"/>
                    <a:pt x="11687" y="8491"/>
                  </a:cubicBezTo>
                  <a:cubicBezTo>
                    <a:pt x="11712" y="8434"/>
                    <a:pt x="11736" y="8376"/>
                    <a:pt x="11758" y="8317"/>
                  </a:cubicBezTo>
                  <a:cubicBezTo>
                    <a:pt x="11805" y="8200"/>
                    <a:pt x="11848" y="8080"/>
                    <a:pt x="11887" y="7960"/>
                  </a:cubicBezTo>
                  <a:cubicBezTo>
                    <a:pt x="11895" y="7934"/>
                    <a:pt x="11902" y="7909"/>
                    <a:pt x="11911" y="7884"/>
                  </a:cubicBezTo>
                  <a:cubicBezTo>
                    <a:pt x="11962" y="7718"/>
                    <a:pt x="12006" y="7549"/>
                    <a:pt x="12043" y="7379"/>
                  </a:cubicBezTo>
                  <a:cubicBezTo>
                    <a:pt x="12052" y="7335"/>
                    <a:pt x="12061" y="7292"/>
                    <a:pt x="12069" y="7248"/>
                  </a:cubicBezTo>
                  <a:cubicBezTo>
                    <a:pt x="12143" y="6867"/>
                    <a:pt x="12180" y="6478"/>
                    <a:pt x="12180" y="6089"/>
                  </a:cubicBezTo>
                  <a:cubicBezTo>
                    <a:pt x="12178" y="6038"/>
                    <a:pt x="12178" y="5987"/>
                    <a:pt x="12176" y="5935"/>
                  </a:cubicBezTo>
                  <a:lnTo>
                    <a:pt x="12176" y="5919"/>
                  </a:lnTo>
                  <a:cubicBezTo>
                    <a:pt x="12154" y="5099"/>
                    <a:pt x="11967" y="4293"/>
                    <a:pt x="11625" y="3548"/>
                  </a:cubicBezTo>
                  <a:cubicBezTo>
                    <a:pt x="11486" y="3245"/>
                    <a:pt x="11321" y="2953"/>
                    <a:pt x="11134" y="2675"/>
                  </a:cubicBezTo>
                  <a:cubicBezTo>
                    <a:pt x="10038" y="1062"/>
                    <a:pt x="8189" y="0"/>
                    <a:pt x="6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 rot="1800215">
              <a:off x="601972" y="2392563"/>
              <a:ext cx="222505" cy="222468"/>
            </a:xfrm>
            <a:custGeom>
              <a:avLst/>
              <a:gdLst/>
              <a:ahLst/>
              <a:cxnLst/>
              <a:rect l="l" t="t" r="r" b="b"/>
              <a:pathLst>
                <a:path w="12180" h="12178" extrusionOk="0">
                  <a:moveTo>
                    <a:pt x="6067" y="781"/>
                  </a:moveTo>
                  <a:cubicBezTo>
                    <a:pt x="7514" y="781"/>
                    <a:pt x="8956" y="1365"/>
                    <a:pt x="10006" y="2516"/>
                  </a:cubicBezTo>
                  <a:cubicBezTo>
                    <a:pt x="10651" y="3220"/>
                    <a:pt x="11092" y="4086"/>
                    <a:pt x="11285" y="5021"/>
                  </a:cubicBezTo>
                  <a:cubicBezTo>
                    <a:pt x="10972" y="4760"/>
                    <a:pt x="10538" y="4643"/>
                    <a:pt x="10033" y="4643"/>
                  </a:cubicBezTo>
                  <a:cubicBezTo>
                    <a:pt x="9664" y="4643"/>
                    <a:pt x="9256" y="4706"/>
                    <a:pt x="8829" y="4819"/>
                  </a:cubicBezTo>
                  <a:cubicBezTo>
                    <a:pt x="8969" y="4759"/>
                    <a:pt x="9105" y="4703"/>
                    <a:pt x="9236" y="4656"/>
                  </a:cubicBezTo>
                  <a:cubicBezTo>
                    <a:pt x="9423" y="4587"/>
                    <a:pt x="9613" y="4529"/>
                    <a:pt x="9806" y="4481"/>
                  </a:cubicBezTo>
                  <a:cubicBezTo>
                    <a:pt x="9956" y="4445"/>
                    <a:pt x="10109" y="4420"/>
                    <a:pt x="10261" y="4407"/>
                  </a:cubicBezTo>
                  <a:cubicBezTo>
                    <a:pt x="10317" y="4403"/>
                    <a:pt x="10373" y="4400"/>
                    <a:pt x="10428" y="4400"/>
                  </a:cubicBezTo>
                  <a:cubicBezTo>
                    <a:pt x="10473" y="4400"/>
                    <a:pt x="10517" y="4402"/>
                    <a:pt x="10561" y="4405"/>
                  </a:cubicBezTo>
                  <a:lnTo>
                    <a:pt x="10668" y="4417"/>
                  </a:lnTo>
                  <a:lnTo>
                    <a:pt x="10668" y="4417"/>
                  </a:lnTo>
                  <a:lnTo>
                    <a:pt x="10567" y="4379"/>
                  </a:lnTo>
                  <a:cubicBezTo>
                    <a:pt x="10468" y="4346"/>
                    <a:pt x="10367" y="4324"/>
                    <a:pt x="10265" y="4311"/>
                  </a:cubicBezTo>
                  <a:cubicBezTo>
                    <a:pt x="10163" y="4299"/>
                    <a:pt x="10061" y="4292"/>
                    <a:pt x="9958" y="4292"/>
                  </a:cubicBezTo>
                  <a:cubicBezTo>
                    <a:pt x="9899" y="4292"/>
                    <a:pt x="9839" y="4294"/>
                    <a:pt x="9780" y="4299"/>
                  </a:cubicBezTo>
                  <a:cubicBezTo>
                    <a:pt x="9570" y="4312"/>
                    <a:pt x="9363" y="4343"/>
                    <a:pt x="9158" y="4388"/>
                  </a:cubicBezTo>
                  <a:cubicBezTo>
                    <a:pt x="8918" y="4442"/>
                    <a:pt x="8679" y="4508"/>
                    <a:pt x="8447" y="4591"/>
                  </a:cubicBezTo>
                  <a:cubicBezTo>
                    <a:pt x="8199" y="4679"/>
                    <a:pt x="7941" y="4776"/>
                    <a:pt x="7682" y="4896"/>
                  </a:cubicBezTo>
                  <a:cubicBezTo>
                    <a:pt x="7423" y="5013"/>
                    <a:pt x="7160" y="5146"/>
                    <a:pt x="6898" y="5290"/>
                  </a:cubicBezTo>
                  <a:cubicBezTo>
                    <a:pt x="6635" y="5433"/>
                    <a:pt x="6376" y="5590"/>
                    <a:pt x="6122" y="5755"/>
                  </a:cubicBezTo>
                  <a:lnTo>
                    <a:pt x="6027" y="5817"/>
                  </a:lnTo>
                  <a:lnTo>
                    <a:pt x="5940" y="5871"/>
                  </a:lnTo>
                  <a:cubicBezTo>
                    <a:pt x="5872" y="5916"/>
                    <a:pt x="5824" y="5933"/>
                    <a:pt x="5768" y="5964"/>
                  </a:cubicBezTo>
                  <a:cubicBezTo>
                    <a:pt x="5653" y="6016"/>
                    <a:pt x="5531" y="6056"/>
                    <a:pt x="5406" y="6082"/>
                  </a:cubicBezTo>
                  <a:cubicBezTo>
                    <a:pt x="5299" y="6101"/>
                    <a:pt x="5191" y="6111"/>
                    <a:pt x="5082" y="6111"/>
                  </a:cubicBezTo>
                  <a:cubicBezTo>
                    <a:pt x="5064" y="6111"/>
                    <a:pt x="5047" y="6111"/>
                    <a:pt x="5030" y="6110"/>
                  </a:cubicBezTo>
                  <a:cubicBezTo>
                    <a:pt x="4904" y="6103"/>
                    <a:pt x="4777" y="6085"/>
                    <a:pt x="4654" y="6057"/>
                  </a:cubicBezTo>
                  <a:cubicBezTo>
                    <a:pt x="4409" y="5995"/>
                    <a:pt x="4171" y="5907"/>
                    <a:pt x="3946" y="5794"/>
                  </a:cubicBezTo>
                  <a:cubicBezTo>
                    <a:pt x="3835" y="5740"/>
                    <a:pt x="3729" y="5680"/>
                    <a:pt x="3627" y="5622"/>
                  </a:cubicBezTo>
                  <a:cubicBezTo>
                    <a:pt x="3524" y="5564"/>
                    <a:pt x="3424" y="5507"/>
                    <a:pt x="3330" y="5448"/>
                  </a:cubicBezTo>
                  <a:lnTo>
                    <a:pt x="2816" y="5124"/>
                  </a:lnTo>
                  <a:cubicBezTo>
                    <a:pt x="2662" y="5025"/>
                    <a:pt x="2526" y="4942"/>
                    <a:pt x="2412" y="4875"/>
                  </a:cubicBezTo>
                  <a:cubicBezTo>
                    <a:pt x="2298" y="4809"/>
                    <a:pt x="2206" y="4760"/>
                    <a:pt x="2144" y="4726"/>
                  </a:cubicBezTo>
                  <a:lnTo>
                    <a:pt x="2046" y="4679"/>
                  </a:lnTo>
                  <a:lnTo>
                    <a:pt x="2127" y="4750"/>
                  </a:lnTo>
                  <a:lnTo>
                    <a:pt x="2351" y="4956"/>
                  </a:lnTo>
                  <a:lnTo>
                    <a:pt x="2698" y="5278"/>
                  </a:lnTo>
                  <a:cubicBezTo>
                    <a:pt x="2831" y="5403"/>
                    <a:pt x="2985" y="5542"/>
                    <a:pt x="3161" y="5685"/>
                  </a:cubicBezTo>
                  <a:cubicBezTo>
                    <a:pt x="3249" y="5758"/>
                    <a:pt x="3342" y="5833"/>
                    <a:pt x="3442" y="5907"/>
                  </a:cubicBezTo>
                  <a:cubicBezTo>
                    <a:pt x="3542" y="5978"/>
                    <a:pt x="3648" y="6053"/>
                    <a:pt x="3763" y="6122"/>
                  </a:cubicBezTo>
                  <a:cubicBezTo>
                    <a:pt x="3795" y="6144"/>
                    <a:pt x="3831" y="6164"/>
                    <a:pt x="3864" y="6184"/>
                  </a:cubicBezTo>
                  <a:cubicBezTo>
                    <a:pt x="2971" y="5767"/>
                    <a:pt x="2159" y="4982"/>
                    <a:pt x="1539" y="4601"/>
                  </a:cubicBezTo>
                  <a:cubicBezTo>
                    <a:pt x="1652" y="4283"/>
                    <a:pt x="1806" y="3974"/>
                    <a:pt x="1977" y="3671"/>
                  </a:cubicBezTo>
                  <a:lnTo>
                    <a:pt x="2168" y="3382"/>
                  </a:lnTo>
                  <a:lnTo>
                    <a:pt x="2217" y="3309"/>
                  </a:lnTo>
                  <a:lnTo>
                    <a:pt x="2270" y="3244"/>
                  </a:lnTo>
                  <a:lnTo>
                    <a:pt x="2379" y="3110"/>
                  </a:lnTo>
                  <a:lnTo>
                    <a:pt x="2487" y="2977"/>
                  </a:lnTo>
                  <a:cubicBezTo>
                    <a:pt x="2520" y="2931"/>
                    <a:pt x="2570" y="2890"/>
                    <a:pt x="2611" y="2846"/>
                  </a:cubicBezTo>
                  <a:lnTo>
                    <a:pt x="2862" y="2594"/>
                  </a:lnTo>
                  <a:cubicBezTo>
                    <a:pt x="3215" y="2286"/>
                    <a:pt x="3598" y="2013"/>
                    <a:pt x="4014" y="1809"/>
                  </a:cubicBezTo>
                  <a:cubicBezTo>
                    <a:pt x="4433" y="1619"/>
                    <a:pt x="4863" y="1462"/>
                    <a:pt x="5299" y="1390"/>
                  </a:cubicBezTo>
                  <a:cubicBezTo>
                    <a:pt x="5605" y="1342"/>
                    <a:pt x="5909" y="1310"/>
                    <a:pt x="6204" y="1310"/>
                  </a:cubicBezTo>
                  <a:cubicBezTo>
                    <a:pt x="6327" y="1310"/>
                    <a:pt x="6449" y="1316"/>
                    <a:pt x="6569" y="1328"/>
                  </a:cubicBezTo>
                  <a:cubicBezTo>
                    <a:pt x="6774" y="1332"/>
                    <a:pt x="6967" y="1380"/>
                    <a:pt x="7157" y="1406"/>
                  </a:cubicBezTo>
                  <a:cubicBezTo>
                    <a:pt x="7204" y="1413"/>
                    <a:pt x="7251" y="1422"/>
                    <a:pt x="7297" y="1435"/>
                  </a:cubicBezTo>
                  <a:lnTo>
                    <a:pt x="7432" y="1471"/>
                  </a:lnTo>
                  <a:cubicBezTo>
                    <a:pt x="7522" y="1495"/>
                    <a:pt x="7611" y="1514"/>
                    <a:pt x="7697" y="1542"/>
                  </a:cubicBezTo>
                  <a:lnTo>
                    <a:pt x="7943" y="1631"/>
                  </a:lnTo>
                  <a:cubicBezTo>
                    <a:pt x="8023" y="1662"/>
                    <a:pt x="8104" y="1684"/>
                    <a:pt x="8177" y="1723"/>
                  </a:cubicBezTo>
                  <a:cubicBezTo>
                    <a:pt x="8323" y="1794"/>
                    <a:pt x="8469" y="1852"/>
                    <a:pt x="8595" y="1925"/>
                  </a:cubicBezTo>
                  <a:lnTo>
                    <a:pt x="8949" y="2135"/>
                  </a:lnTo>
                  <a:cubicBezTo>
                    <a:pt x="9053" y="2206"/>
                    <a:pt x="9145" y="2276"/>
                    <a:pt x="9232" y="2338"/>
                  </a:cubicBezTo>
                  <a:lnTo>
                    <a:pt x="9354" y="2426"/>
                  </a:lnTo>
                  <a:cubicBezTo>
                    <a:pt x="9390" y="2456"/>
                    <a:pt x="9423" y="2487"/>
                    <a:pt x="9454" y="2513"/>
                  </a:cubicBezTo>
                  <a:lnTo>
                    <a:pt x="9612" y="2653"/>
                  </a:lnTo>
                  <a:lnTo>
                    <a:pt x="9744" y="2768"/>
                  </a:lnTo>
                  <a:lnTo>
                    <a:pt x="9744" y="2768"/>
                  </a:lnTo>
                  <a:lnTo>
                    <a:pt x="9627" y="2637"/>
                  </a:lnTo>
                  <a:lnTo>
                    <a:pt x="9487" y="2481"/>
                  </a:lnTo>
                  <a:cubicBezTo>
                    <a:pt x="9458" y="2451"/>
                    <a:pt x="9430" y="2416"/>
                    <a:pt x="9398" y="2382"/>
                  </a:cubicBezTo>
                  <a:lnTo>
                    <a:pt x="9283" y="2281"/>
                  </a:lnTo>
                  <a:cubicBezTo>
                    <a:pt x="9203" y="2210"/>
                    <a:pt x="9115" y="2128"/>
                    <a:pt x="9015" y="2043"/>
                  </a:cubicBezTo>
                  <a:lnTo>
                    <a:pt x="8673" y="1798"/>
                  </a:lnTo>
                  <a:cubicBezTo>
                    <a:pt x="8548" y="1713"/>
                    <a:pt x="8405" y="1640"/>
                    <a:pt x="8259" y="1553"/>
                  </a:cubicBezTo>
                  <a:cubicBezTo>
                    <a:pt x="8186" y="1507"/>
                    <a:pt x="8104" y="1478"/>
                    <a:pt x="8023" y="1441"/>
                  </a:cubicBezTo>
                  <a:lnTo>
                    <a:pt x="7772" y="1331"/>
                  </a:lnTo>
                  <a:cubicBezTo>
                    <a:pt x="7685" y="1296"/>
                    <a:pt x="7593" y="1271"/>
                    <a:pt x="7501" y="1239"/>
                  </a:cubicBezTo>
                  <a:lnTo>
                    <a:pt x="7361" y="1194"/>
                  </a:lnTo>
                  <a:cubicBezTo>
                    <a:pt x="7313" y="1176"/>
                    <a:pt x="7266" y="1163"/>
                    <a:pt x="7217" y="1152"/>
                  </a:cubicBezTo>
                  <a:cubicBezTo>
                    <a:pt x="7019" y="1112"/>
                    <a:pt x="6815" y="1056"/>
                    <a:pt x="6600" y="1039"/>
                  </a:cubicBezTo>
                  <a:cubicBezTo>
                    <a:pt x="6409" y="1010"/>
                    <a:pt x="6212" y="997"/>
                    <a:pt x="6010" y="997"/>
                  </a:cubicBezTo>
                  <a:cubicBezTo>
                    <a:pt x="5761" y="997"/>
                    <a:pt x="5504" y="1017"/>
                    <a:pt x="5246" y="1052"/>
                  </a:cubicBezTo>
                  <a:lnTo>
                    <a:pt x="4894" y="1116"/>
                  </a:lnTo>
                  <a:cubicBezTo>
                    <a:pt x="4776" y="1139"/>
                    <a:pt x="4661" y="1178"/>
                    <a:pt x="4544" y="1210"/>
                  </a:cubicBezTo>
                  <a:lnTo>
                    <a:pt x="4368" y="1260"/>
                  </a:lnTo>
                  <a:lnTo>
                    <a:pt x="4195" y="1327"/>
                  </a:lnTo>
                  <a:cubicBezTo>
                    <a:pt x="4082" y="1375"/>
                    <a:pt x="3964" y="1416"/>
                    <a:pt x="3853" y="1471"/>
                  </a:cubicBezTo>
                  <a:cubicBezTo>
                    <a:pt x="3403" y="1686"/>
                    <a:pt x="2984" y="1975"/>
                    <a:pt x="2601" y="2306"/>
                  </a:cubicBezTo>
                  <a:lnTo>
                    <a:pt x="2338" y="2574"/>
                  </a:lnTo>
                  <a:cubicBezTo>
                    <a:pt x="2296" y="2619"/>
                    <a:pt x="2251" y="2656"/>
                    <a:pt x="2212" y="2709"/>
                  </a:cubicBezTo>
                  <a:lnTo>
                    <a:pt x="2090" y="2859"/>
                  </a:lnTo>
                  <a:lnTo>
                    <a:pt x="1970" y="3009"/>
                  </a:lnTo>
                  <a:lnTo>
                    <a:pt x="1911" y="3083"/>
                  </a:lnTo>
                  <a:lnTo>
                    <a:pt x="1859" y="3161"/>
                  </a:lnTo>
                  <a:lnTo>
                    <a:pt x="1656" y="3476"/>
                  </a:lnTo>
                  <a:cubicBezTo>
                    <a:pt x="1591" y="3583"/>
                    <a:pt x="1540" y="3696"/>
                    <a:pt x="1482" y="3803"/>
                  </a:cubicBezTo>
                  <a:lnTo>
                    <a:pt x="1400" y="3969"/>
                  </a:lnTo>
                  <a:lnTo>
                    <a:pt x="1333" y="4140"/>
                  </a:lnTo>
                  <a:cubicBezTo>
                    <a:pt x="1297" y="4239"/>
                    <a:pt x="1254" y="4336"/>
                    <a:pt x="1222" y="4436"/>
                  </a:cubicBezTo>
                  <a:cubicBezTo>
                    <a:pt x="1160" y="4411"/>
                    <a:pt x="1095" y="4394"/>
                    <a:pt x="1029" y="4385"/>
                  </a:cubicBezTo>
                  <a:cubicBezTo>
                    <a:pt x="1316" y="3537"/>
                    <a:pt x="1814" y="2777"/>
                    <a:pt x="2475" y="2174"/>
                  </a:cubicBezTo>
                  <a:cubicBezTo>
                    <a:pt x="3496" y="1241"/>
                    <a:pt x="4783" y="781"/>
                    <a:pt x="6067" y="781"/>
                  </a:cubicBezTo>
                  <a:close/>
                  <a:moveTo>
                    <a:pt x="8577" y="10940"/>
                  </a:moveTo>
                  <a:cubicBezTo>
                    <a:pt x="8569" y="10945"/>
                    <a:pt x="8500" y="10985"/>
                    <a:pt x="8380" y="11047"/>
                  </a:cubicBezTo>
                  <a:cubicBezTo>
                    <a:pt x="8316" y="11078"/>
                    <a:pt x="8240" y="11119"/>
                    <a:pt x="8149" y="11159"/>
                  </a:cubicBezTo>
                  <a:lnTo>
                    <a:pt x="8004" y="11224"/>
                  </a:lnTo>
                  <a:lnTo>
                    <a:pt x="7840" y="11288"/>
                  </a:lnTo>
                  <a:cubicBezTo>
                    <a:pt x="7578" y="11386"/>
                    <a:pt x="7308" y="11463"/>
                    <a:pt x="7035" y="11519"/>
                  </a:cubicBezTo>
                  <a:cubicBezTo>
                    <a:pt x="6883" y="11550"/>
                    <a:pt x="6726" y="11574"/>
                    <a:pt x="6565" y="11593"/>
                  </a:cubicBezTo>
                  <a:cubicBezTo>
                    <a:pt x="6485" y="11602"/>
                    <a:pt x="6404" y="11607"/>
                    <a:pt x="6323" y="11616"/>
                  </a:cubicBezTo>
                  <a:lnTo>
                    <a:pt x="6077" y="11627"/>
                  </a:lnTo>
                  <a:cubicBezTo>
                    <a:pt x="6057" y="11628"/>
                    <a:pt x="6038" y="11628"/>
                    <a:pt x="6018" y="11628"/>
                  </a:cubicBezTo>
                  <a:cubicBezTo>
                    <a:pt x="5874" y="11628"/>
                    <a:pt x="5730" y="11624"/>
                    <a:pt x="5587" y="11613"/>
                  </a:cubicBezTo>
                  <a:cubicBezTo>
                    <a:pt x="5425" y="11601"/>
                    <a:pt x="5271" y="11583"/>
                    <a:pt x="5117" y="11562"/>
                  </a:cubicBezTo>
                  <a:cubicBezTo>
                    <a:pt x="4841" y="11519"/>
                    <a:pt x="4568" y="11454"/>
                    <a:pt x="4301" y="11368"/>
                  </a:cubicBezTo>
                  <a:cubicBezTo>
                    <a:pt x="4113" y="11307"/>
                    <a:pt x="3928" y="11236"/>
                    <a:pt x="3750" y="11155"/>
                  </a:cubicBezTo>
                  <a:cubicBezTo>
                    <a:pt x="3623" y="11096"/>
                    <a:pt x="3552" y="11058"/>
                    <a:pt x="3548" y="11056"/>
                  </a:cubicBezTo>
                  <a:lnTo>
                    <a:pt x="3548" y="11056"/>
                  </a:lnTo>
                  <a:cubicBezTo>
                    <a:pt x="3553" y="11058"/>
                    <a:pt x="3628" y="11088"/>
                    <a:pt x="3757" y="11137"/>
                  </a:cubicBezTo>
                  <a:lnTo>
                    <a:pt x="3757" y="11136"/>
                  </a:lnTo>
                  <a:cubicBezTo>
                    <a:pt x="3890" y="11187"/>
                    <a:pt x="4083" y="11251"/>
                    <a:pt x="4318" y="11314"/>
                  </a:cubicBezTo>
                  <a:cubicBezTo>
                    <a:pt x="4584" y="11387"/>
                    <a:pt x="4856" y="11442"/>
                    <a:pt x="5130" y="11477"/>
                  </a:cubicBezTo>
                  <a:cubicBezTo>
                    <a:pt x="5279" y="11498"/>
                    <a:pt x="5438" y="11514"/>
                    <a:pt x="5595" y="11523"/>
                  </a:cubicBezTo>
                  <a:cubicBezTo>
                    <a:pt x="5705" y="11528"/>
                    <a:pt x="5818" y="11531"/>
                    <a:pt x="5931" y="11531"/>
                  </a:cubicBezTo>
                  <a:cubicBezTo>
                    <a:pt x="5979" y="11531"/>
                    <a:pt x="6027" y="11531"/>
                    <a:pt x="6076" y="11530"/>
                  </a:cubicBezTo>
                  <a:lnTo>
                    <a:pt x="6317" y="11521"/>
                  </a:lnTo>
                  <a:cubicBezTo>
                    <a:pt x="6397" y="11514"/>
                    <a:pt x="6478" y="11511"/>
                    <a:pt x="6557" y="11501"/>
                  </a:cubicBezTo>
                  <a:cubicBezTo>
                    <a:pt x="6715" y="11485"/>
                    <a:pt x="6870" y="11464"/>
                    <a:pt x="7019" y="11436"/>
                  </a:cubicBezTo>
                  <a:cubicBezTo>
                    <a:pt x="7168" y="11408"/>
                    <a:pt x="7311" y="11377"/>
                    <a:pt x="7445" y="11344"/>
                  </a:cubicBezTo>
                  <a:cubicBezTo>
                    <a:pt x="7580" y="11309"/>
                    <a:pt x="7706" y="11273"/>
                    <a:pt x="7822" y="11236"/>
                  </a:cubicBezTo>
                  <a:cubicBezTo>
                    <a:pt x="7939" y="11199"/>
                    <a:pt x="8043" y="11161"/>
                    <a:pt x="8135" y="11125"/>
                  </a:cubicBezTo>
                  <a:cubicBezTo>
                    <a:pt x="8227" y="11089"/>
                    <a:pt x="8307" y="11056"/>
                    <a:pt x="8373" y="11030"/>
                  </a:cubicBezTo>
                  <a:lnTo>
                    <a:pt x="8577" y="10940"/>
                  </a:lnTo>
                  <a:close/>
                  <a:moveTo>
                    <a:pt x="10793" y="9408"/>
                  </a:moveTo>
                  <a:lnTo>
                    <a:pt x="10793" y="9408"/>
                  </a:lnTo>
                  <a:cubicBezTo>
                    <a:pt x="10791" y="9413"/>
                    <a:pt x="10771" y="9444"/>
                    <a:pt x="10733" y="9499"/>
                  </a:cubicBezTo>
                  <a:lnTo>
                    <a:pt x="10733" y="9498"/>
                  </a:lnTo>
                  <a:cubicBezTo>
                    <a:pt x="10692" y="9556"/>
                    <a:pt x="10636" y="9646"/>
                    <a:pt x="10558" y="9753"/>
                  </a:cubicBezTo>
                  <a:lnTo>
                    <a:pt x="10420" y="9924"/>
                  </a:lnTo>
                  <a:cubicBezTo>
                    <a:pt x="10367" y="9993"/>
                    <a:pt x="10310" y="10059"/>
                    <a:pt x="10250" y="10122"/>
                  </a:cubicBezTo>
                  <a:cubicBezTo>
                    <a:pt x="10187" y="10190"/>
                    <a:pt x="10122" y="10265"/>
                    <a:pt x="10049" y="10340"/>
                  </a:cubicBezTo>
                  <a:lnTo>
                    <a:pt x="9808" y="10564"/>
                  </a:lnTo>
                  <a:cubicBezTo>
                    <a:pt x="9723" y="10640"/>
                    <a:pt x="9629" y="10713"/>
                    <a:pt x="9532" y="10793"/>
                  </a:cubicBezTo>
                  <a:cubicBezTo>
                    <a:pt x="9437" y="10872"/>
                    <a:pt x="9327" y="10939"/>
                    <a:pt x="9221" y="11016"/>
                  </a:cubicBezTo>
                  <a:cubicBezTo>
                    <a:pt x="9114" y="11093"/>
                    <a:pt x="8994" y="11157"/>
                    <a:pt x="8876" y="11230"/>
                  </a:cubicBezTo>
                  <a:cubicBezTo>
                    <a:pt x="8759" y="11303"/>
                    <a:pt x="8628" y="11359"/>
                    <a:pt x="8500" y="11426"/>
                  </a:cubicBezTo>
                  <a:cubicBezTo>
                    <a:pt x="8370" y="11486"/>
                    <a:pt x="8233" y="11542"/>
                    <a:pt x="8097" y="11599"/>
                  </a:cubicBezTo>
                  <a:cubicBezTo>
                    <a:pt x="7955" y="11646"/>
                    <a:pt x="7815" y="11701"/>
                    <a:pt x="7669" y="11741"/>
                  </a:cubicBezTo>
                  <a:lnTo>
                    <a:pt x="7448" y="11799"/>
                  </a:lnTo>
                  <a:lnTo>
                    <a:pt x="7337" y="11828"/>
                  </a:lnTo>
                  <a:lnTo>
                    <a:pt x="7225" y="11849"/>
                  </a:lnTo>
                  <a:cubicBezTo>
                    <a:pt x="7074" y="11879"/>
                    <a:pt x="6923" y="11909"/>
                    <a:pt x="6769" y="11924"/>
                  </a:cubicBezTo>
                  <a:lnTo>
                    <a:pt x="6539" y="11949"/>
                  </a:lnTo>
                  <a:lnTo>
                    <a:pt x="6309" y="11959"/>
                  </a:lnTo>
                  <a:cubicBezTo>
                    <a:pt x="6251" y="11963"/>
                    <a:pt x="6192" y="11964"/>
                    <a:pt x="6133" y="11964"/>
                  </a:cubicBezTo>
                  <a:cubicBezTo>
                    <a:pt x="6038" y="11964"/>
                    <a:pt x="5943" y="11960"/>
                    <a:pt x="5849" y="11957"/>
                  </a:cubicBezTo>
                  <a:cubicBezTo>
                    <a:pt x="5695" y="11957"/>
                    <a:pt x="5552" y="11934"/>
                    <a:pt x="5405" y="11920"/>
                  </a:cubicBezTo>
                  <a:cubicBezTo>
                    <a:pt x="5367" y="11916"/>
                    <a:pt x="5336" y="11913"/>
                    <a:pt x="5293" y="11907"/>
                  </a:cubicBezTo>
                  <a:lnTo>
                    <a:pt x="5185" y="11889"/>
                  </a:lnTo>
                  <a:cubicBezTo>
                    <a:pt x="5112" y="11879"/>
                    <a:pt x="5041" y="11866"/>
                    <a:pt x="4970" y="11850"/>
                  </a:cubicBezTo>
                  <a:cubicBezTo>
                    <a:pt x="4455" y="11747"/>
                    <a:pt x="3958" y="11570"/>
                    <a:pt x="3493" y="11325"/>
                  </a:cubicBezTo>
                  <a:cubicBezTo>
                    <a:pt x="3309" y="11228"/>
                    <a:pt x="3130" y="11120"/>
                    <a:pt x="2959" y="11002"/>
                  </a:cubicBezTo>
                  <a:cubicBezTo>
                    <a:pt x="2805" y="10897"/>
                    <a:pt x="2678" y="10797"/>
                    <a:pt x="2574" y="10714"/>
                  </a:cubicBezTo>
                  <a:cubicBezTo>
                    <a:pt x="2470" y="10631"/>
                    <a:pt x="2394" y="10558"/>
                    <a:pt x="2343" y="10509"/>
                  </a:cubicBezTo>
                  <a:lnTo>
                    <a:pt x="2263" y="10435"/>
                  </a:lnTo>
                  <a:lnTo>
                    <a:pt x="2350" y="10501"/>
                  </a:lnTo>
                  <a:cubicBezTo>
                    <a:pt x="2405" y="10546"/>
                    <a:pt x="2491" y="10606"/>
                    <a:pt x="2597" y="10683"/>
                  </a:cubicBezTo>
                  <a:cubicBezTo>
                    <a:pt x="2706" y="10758"/>
                    <a:pt x="2838" y="10848"/>
                    <a:pt x="2997" y="10940"/>
                  </a:cubicBezTo>
                  <a:cubicBezTo>
                    <a:pt x="3156" y="11033"/>
                    <a:pt x="3340" y="11130"/>
                    <a:pt x="3542" y="11225"/>
                  </a:cubicBezTo>
                  <a:cubicBezTo>
                    <a:pt x="4007" y="11439"/>
                    <a:pt x="4498" y="11593"/>
                    <a:pt x="5001" y="11682"/>
                  </a:cubicBezTo>
                  <a:cubicBezTo>
                    <a:pt x="5070" y="11695"/>
                    <a:pt x="5140" y="11707"/>
                    <a:pt x="5210" y="11716"/>
                  </a:cubicBezTo>
                  <a:lnTo>
                    <a:pt x="5316" y="11731"/>
                  </a:lnTo>
                  <a:lnTo>
                    <a:pt x="5422" y="11741"/>
                  </a:lnTo>
                  <a:cubicBezTo>
                    <a:pt x="5563" y="11750"/>
                    <a:pt x="5708" y="11770"/>
                    <a:pt x="5848" y="11770"/>
                  </a:cubicBezTo>
                  <a:cubicBezTo>
                    <a:pt x="5852" y="11770"/>
                    <a:pt x="5856" y="11770"/>
                    <a:pt x="5860" y="11770"/>
                  </a:cubicBezTo>
                  <a:cubicBezTo>
                    <a:pt x="5944" y="11772"/>
                    <a:pt x="6028" y="11775"/>
                    <a:pt x="6112" y="11775"/>
                  </a:cubicBezTo>
                  <a:cubicBezTo>
                    <a:pt x="6175" y="11775"/>
                    <a:pt x="6237" y="11773"/>
                    <a:pt x="6301" y="11768"/>
                  </a:cubicBezTo>
                  <a:lnTo>
                    <a:pt x="6525" y="11757"/>
                  </a:lnTo>
                  <a:lnTo>
                    <a:pt x="6746" y="11731"/>
                  </a:lnTo>
                  <a:cubicBezTo>
                    <a:pt x="6895" y="11718"/>
                    <a:pt x="7040" y="11689"/>
                    <a:pt x="7187" y="11662"/>
                  </a:cubicBezTo>
                  <a:lnTo>
                    <a:pt x="7297" y="11642"/>
                  </a:lnTo>
                  <a:lnTo>
                    <a:pt x="7404" y="11616"/>
                  </a:lnTo>
                  <a:lnTo>
                    <a:pt x="7618" y="11561"/>
                  </a:lnTo>
                  <a:cubicBezTo>
                    <a:pt x="7690" y="11545"/>
                    <a:pt x="7757" y="11518"/>
                    <a:pt x="7827" y="11496"/>
                  </a:cubicBezTo>
                  <a:lnTo>
                    <a:pt x="8033" y="11430"/>
                  </a:lnTo>
                  <a:cubicBezTo>
                    <a:pt x="8167" y="11377"/>
                    <a:pt x="8299" y="11326"/>
                    <a:pt x="8428" y="11271"/>
                  </a:cubicBezTo>
                  <a:cubicBezTo>
                    <a:pt x="8553" y="11209"/>
                    <a:pt x="8681" y="11155"/>
                    <a:pt x="8798" y="11090"/>
                  </a:cubicBezTo>
                  <a:cubicBezTo>
                    <a:pt x="8915" y="11022"/>
                    <a:pt x="9034" y="10965"/>
                    <a:pt x="9141" y="10894"/>
                  </a:cubicBezTo>
                  <a:cubicBezTo>
                    <a:pt x="9249" y="10823"/>
                    <a:pt x="9357" y="10760"/>
                    <a:pt x="9455" y="10688"/>
                  </a:cubicBezTo>
                  <a:cubicBezTo>
                    <a:pt x="9551" y="10615"/>
                    <a:pt x="9648" y="10548"/>
                    <a:pt x="9736" y="10478"/>
                  </a:cubicBezTo>
                  <a:cubicBezTo>
                    <a:pt x="9824" y="10408"/>
                    <a:pt x="9905" y="10336"/>
                    <a:pt x="9984" y="10271"/>
                  </a:cubicBezTo>
                  <a:cubicBezTo>
                    <a:pt x="10062" y="10205"/>
                    <a:pt x="10130" y="10134"/>
                    <a:pt x="10198" y="10072"/>
                  </a:cubicBezTo>
                  <a:cubicBezTo>
                    <a:pt x="10261" y="10014"/>
                    <a:pt x="10322" y="9953"/>
                    <a:pt x="10378" y="9888"/>
                  </a:cubicBezTo>
                  <a:lnTo>
                    <a:pt x="10527" y="9728"/>
                  </a:lnTo>
                  <a:lnTo>
                    <a:pt x="10793" y="9408"/>
                  </a:lnTo>
                  <a:close/>
                  <a:moveTo>
                    <a:pt x="6076" y="0"/>
                  </a:moveTo>
                  <a:cubicBezTo>
                    <a:pt x="2719" y="7"/>
                    <a:pt x="1" y="2731"/>
                    <a:pt x="1" y="6089"/>
                  </a:cubicBezTo>
                  <a:cubicBezTo>
                    <a:pt x="0" y="6947"/>
                    <a:pt x="181" y="7795"/>
                    <a:pt x="531" y="8577"/>
                  </a:cubicBezTo>
                  <a:cubicBezTo>
                    <a:pt x="548" y="8615"/>
                    <a:pt x="566" y="8652"/>
                    <a:pt x="584" y="8690"/>
                  </a:cubicBezTo>
                  <a:cubicBezTo>
                    <a:pt x="648" y="8826"/>
                    <a:pt x="717" y="8959"/>
                    <a:pt x="792" y="9090"/>
                  </a:cubicBezTo>
                  <a:cubicBezTo>
                    <a:pt x="809" y="9120"/>
                    <a:pt x="825" y="9150"/>
                    <a:pt x="843" y="9180"/>
                  </a:cubicBezTo>
                  <a:cubicBezTo>
                    <a:pt x="916" y="9304"/>
                    <a:pt x="993" y="9425"/>
                    <a:pt x="1074" y="9543"/>
                  </a:cubicBezTo>
                  <a:cubicBezTo>
                    <a:pt x="1110" y="9593"/>
                    <a:pt x="1145" y="9643"/>
                    <a:pt x="1182" y="9692"/>
                  </a:cubicBezTo>
                  <a:cubicBezTo>
                    <a:pt x="2289" y="11199"/>
                    <a:pt x="4076" y="12178"/>
                    <a:pt x="6090" y="12178"/>
                  </a:cubicBezTo>
                  <a:cubicBezTo>
                    <a:pt x="8601" y="12178"/>
                    <a:pt x="10755" y="10659"/>
                    <a:pt x="11687" y="8491"/>
                  </a:cubicBezTo>
                  <a:cubicBezTo>
                    <a:pt x="11712" y="8434"/>
                    <a:pt x="11736" y="8376"/>
                    <a:pt x="11758" y="8317"/>
                  </a:cubicBezTo>
                  <a:cubicBezTo>
                    <a:pt x="11805" y="8200"/>
                    <a:pt x="11848" y="8080"/>
                    <a:pt x="11887" y="7960"/>
                  </a:cubicBezTo>
                  <a:cubicBezTo>
                    <a:pt x="11895" y="7934"/>
                    <a:pt x="11902" y="7909"/>
                    <a:pt x="11911" y="7884"/>
                  </a:cubicBezTo>
                  <a:cubicBezTo>
                    <a:pt x="11962" y="7718"/>
                    <a:pt x="12006" y="7549"/>
                    <a:pt x="12043" y="7379"/>
                  </a:cubicBezTo>
                  <a:cubicBezTo>
                    <a:pt x="12052" y="7335"/>
                    <a:pt x="12061" y="7292"/>
                    <a:pt x="12069" y="7248"/>
                  </a:cubicBezTo>
                  <a:cubicBezTo>
                    <a:pt x="12143" y="6867"/>
                    <a:pt x="12180" y="6478"/>
                    <a:pt x="12180" y="6089"/>
                  </a:cubicBezTo>
                  <a:cubicBezTo>
                    <a:pt x="12178" y="6038"/>
                    <a:pt x="12178" y="5987"/>
                    <a:pt x="12176" y="5935"/>
                  </a:cubicBezTo>
                  <a:lnTo>
                    <a:pt x="12176" y="5919"/>
                  </a:lnTo>
                  <a:cubicBezTo>
                    <a:pt x="12154" y="5099"/>
                    <a:pt x="11967" y="4293"/>
                    <a:pt x="11625" y="3548"/>
                  </a:cubicBezTo>
                  <a:cubicBezTo>
                    <a:pt x="11486" y="3245"/>
                    <a:pt x="11321" y="2953"/>
                    <a:pt x="11134" y="2675"/>
                  </a:cubicBezTo>
                  <a:cubicBezTo>
                    <a:pt x="10038" y="1062"/>
                    <a:pt x="8189" y="0"/>
                    <a:pt x="6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 rot="753227">
              <a:off x="236981" y="1432645"/>
              <a:ext cx="952544" cy="686249"/>
            </a:xfrm>
            <a:custGeom>
              <a:avLst/>
              <a:gdLst/>
              <a:ahLst/>
              <a:cxnLst/>
              <a:rect l="l" t="t" r="r" b="b"/>
              <a:pathLst>
                <a:path w="35620" h="25662" extrusionOk="0">
                  <a:moveTo>
                    <a:pt x="7810" y="2945"/>
                  </a:moveTo>
                  <a:cubicBezTo>
                    <a:pt x="8772" y="2945"/>
                    <a:pt x="10056" y="3251"/>
                    <a:pt x="11550" y="3819"/>
                  </a:cubicBezTo>
                  <a:cubicBezTo>
                    <a:pt x="9971" y="4995"/>
                    <a:pt x="8742" y="6579"/>
                    <a:pt x="7996" y="8402"/>
                  </a:cubicBezTo>
                  <a:cubicBezTo>
                    <a:pt x="6266" y="6246"/>
                    <a:pt x="5524" y="4463"/>
                    <a:pt x="6177" y="3555"/>
                  </a:cubicBezTo>
                  <a:cubicBezTo>
                    <a:pt x="6476" y="3142"/>
                    <a:pt x="7039" y="2945"/>
                    <a:pt x="7810" y="2945"/>
                  </a:cubicBezTo>
                  <a:close/>
                  <a:moveTo>
                    <a:pt x="17981" y="3064"/>
                  </a:moveTo>
                  <a:cubicBezTo>
                    <a:pt x="17985" y="3064"/>
                    <a:pt x="17990" y="3064"/>
                    <a:pt x="17995" y="3064"/>
                  </a:cubicBezTo>
                  <a:cubicBezTo>
                    <a:pt x="23191" y="3064"/>
                    <a:pt x="27418" y="7291"/>
                    <a:pt x="27418" y="12487"/>
                  </a:cubicBezTo>
                  <a:cubicBezTo>
                    <a:pt x="27419" y="14175"/>
                    <a:pt x="26965" y="15831"/>
                    <a:pt x="26103" y="17282"/>
                  </a:cubicBezTo>
                  <a:cubicBezTo>
                    <a:pt x="25933" y="16047"/>
                    <a:pt x="24776" y="14945"/>
                    <a:pt x="23135" y="14090"/>
                  </a:cubicBezTo>
                  <a:lnTo>
                    <a:pt x="23135" y="14090"/>
                  </a:lnTo>
                  <a:cubicBezTo>
                    <a:pt x="23390" y="14178"/>
                    <a:pt x="23634" y="14266"/>
                    <a:pt x="23860" y="14361"/>
                  </a:cubicBezTo>
                  <a:cubicBezTo>
                    <a:pt x="24217" y="14513"/>
                    <a:pt x="24539" y="14660"/>
                    <a:pt x="24813" y="14815"/>
                  </a:cubicBezTo>
                  <a:cubicBezTo>
                    <a:pt x="25087" y="14968"/>
                    <a:pt x="25318" y="15118"/>
                    <a:pt x="25496" y="15260"/>
                  </a:cubicBezTo>
                  <a:cubicBezTo>
                    <a:pt x="25635" y="15368"/>
                    <a:pt x="25766" y="15486"/>
                    <a:pt x="25888" y="15615"/>
                  </a:cubicBezTo>
                  <a:lnTo>
                    <a:pt x="26014" y="15759"/>
                  </a:lnTo>
                  <a:lnTo>
                    <a:pt x="25929" y="15587"/>
                  </a:lnTo>
                  <a:cubicBezTo>
                    <a:pt x="25863" y="15481"/>
                    <a:pt x="25770" y="15316"/>
                    <a:pt x="25613" y="15139"/>
                  </a:cubicBezTo>
                  <a:cubicBezTo>
                    <a:pt x="25427" y="14921"/>
                    <a:pt x="25220" y="14722"/>
                    <a:pt x="24996" y="14545"/>
                  </a:cubicBezTo>
                  <a:cubicBezTo>
                    <a:pt x="24707" y="14314"/>
                    <a:pt x="24400" y="14105"/>
                    <a:pt x="24077" y="13922"/>
                  </a:cubicBezTo>
                  <a:cubicBezTo>
                    <a:pt x="23700" y="13703"/>
                    <a:pt x="23309" y="13508"/>
                    <a:pt x="22906" y="13338"/>
                  </a:cubicBezTo>
                  <a:cubicBezTo>
                    <a:pt x="22480" y="13158"/>
                    <a:pt x="22026" y="12977"/>
                    <a:pt x="21546" y="12824"/>
                  </a:cubicBezTo>
                  <a:cubicBezTo>
                    <a:pt x="21067" y="12668"/>
                    <a:pt x="20565" y="12529"/>
                    <a:pt x="20053" y="12404"/>
                  </a:cubicBezTo>
                  <a:cubicBezTo>
                    <a:pt x="19538" y="12281"/>
                    <a:pt x="19014" y="12173"/>
                    <a:pt x="18484" y="12087"/>
                  </a:cubicBezTo>
                  <a:lnTo>
                    <a:pt x="18286" y="12054"/>
                  </a:lnTo>
                  <a:lnTo>
                    <a:pt x="18108" y="12020"/>
                  </a:lnTo>
                  <a:cubicBezTo>
                    <a:pt x="17966" y="11998"/>
                    <a:pt x="17884" y="11963"/>
                    <a:pt x="17775" y="11937"/>
                  </a:cubicBezTo>
                  <a:cubicBezTo>
                    <a:pt x="17562" y="11867"/>
                    <a:pt x="17355" y="11774"/>
                    <a:pt x="17161" y="11660"/>
                  </a:cubicBezTo>
                  <a:cubicBezTo>
                    <a:pt x="16971" y="11542"/>
                    <a:pt x="16795" y="11404"/>
                    <a:pt x="16636" y="11248"/>
                  </a:cubicBezTo>
                  <a:cubicBezTo>
                    <a:pt x="16479" y="11089"/>
                    <a:pt x="16336" y="10915"/>
                    <a:pt x="16208" y="10730"/>
                  </a:cubicBezTo>
                  <a:cubicBezTo>
                    <a:pt x="15957" y="10355"/>
                    <a:pt x="15759" y="9948"/>
                    <a:pt x="15599" y="9543"/>
                  </a:cubicBezTo>
                  <a:cubicBezTo>
                    <a:pt x="15517" y="9340"/>
                    <a:pt x="15450" y="9136"/>
                    <a:pt x="15386" y="8938"/>
                  </a:cubicBezTo>
                  <a:cubicBezTo>
                    <a:pt x="15323" y="8740"/>
                    <a:pt x="15260" y="8546"/>
                    <a:pt x="15206" y="8358"/>
                  </a:cubicBezTo>
                  <a:lnTo>
                    <a:pt x="14921" y="7322"/>
                  </a:lnTo>
                  <a:cubicBezTo>
                    <a:pt x="14839" y="7010"/>
                    <a:pt x="14760" y="6738"/>
                    <a:pt x="14690" y="6515"/>
                  </a:cubicBezTo>
                  <a:cubicBezTo>
                    <a:pt x="14624" y="6291"/>
                    <a:pt x="14559" y="6119"/>
                    <a:pt x="14517" y="6001"/>
                  </a:cubicBezTo>
                  <a:lnTo>
                    <a:pt x="14446" y="5822"/>
                  </a:lnTo>
                  <a:lnTo>
                    <a:pt x="14446" y="5822"/>
                  </a:lnTo>
                  <a:cubicBezTo>
                    <a:pt x="14446" y="5822"/>
                    <a:pt x="14453" y="5889"/>
                    <a:pt x="14466" y="6013"/>
                  </a:cubicBezTo>
                  <a:cubicBezTo>
                    <a:pt x="14479" y="6137"/>
                    <a:pt x="14494" y="6317"/>
                    <a:pt x="14514" y="6548"/>
                  </a:cubicBezTo>
                  <a:cubicBezTo>
                    <a:pt x="14535" y="6779"/>
                    <a:pt x="14555" y="7060"/>
                    <a:pt x="14580" y="7381"/>
                  </a:cubicBezTo>
                  <a:cubicBezTo>
                    <a:pt x="14607" y="7704"/>
                    <a:pt x="14642" y="8068"/>
                    <a:pt x="14702" y="8467"/>
                  </a:cubicBezTo>
                  <a:cubicBezTo>
                    <a:pt x="14730" y="8665"/>
                    <a:pt x="14762" y="8874"/>
                    <a:pt x="14804" y="9089"/>
                  </a:cubicBezTo>
                  <a:cubicBezTo>
                    <a:pt x="14849" y="9303"/>
                    <a:pt x="14899" y="9526"/>
                    <a:pt x="14965" y="9753"/>
                  </a:cubicBezTo>
                  <a:cubicBezTo>
                    <a:pt x="14983" y="9820"/>
                    <a:pt x="15004" y="9887"/>
                    <a:pt x="15024" y="9954"/>
                  </a:cubicBezTo>
                  <a:cubicBezTo>
                    <a:pt x="14354" y="8345"/>
                    <a:pt x="14232" y="6354"/>
                    <a:pt x="13876" y="5117"/>
                  </a:cubicBezTo>
                  <a:cubicBezTo>
                    <a:pt x="14402" y="4836"/>
                    <a:pt x="14972" y="4614"/>
                    <a:pt x="15556" y="4425"/>
                  </a:cubicBezTo>
                  <a:lnTo>
                    <a:pt x="16151" y="4275"/>
                  </a:lnTo>
                  <a:lnTo>
                    <a:pt x="16300" y="4238"/>
                  </a:lnTo>
                  <a:lnTo>
                    <a:pt x="16450" y="4216"/>
                  </a:lnTo>
                  <a:lnTo>
                    <a:pt x="16749" y="4172"/>
                  </a:lnTo>
                  <a:lnTo>
                    <a:pt x="17049" y="4126"/>
                  </a:lnTo>
                  <a:cubicBezTo>
                    <a:pt x="17146" y="4107"/>
                    <a:pt x="17261" y="4112"/>
                    <a:pt x="17366" y="4105"/>
                  </a:cubicBezTo>
                  <a:lnTo>
                    <a:pt x="17994" y="4075"/>
                  </a:lnTo>
                  <a:cubicBezTo>
                    <a:pt x="18822" y="4092"/>
                    <a:pt x="19649" y="4194"/>
                    <a:pt x="20432" y="4424"/>
                  </a:cubicBezTo>
                  <a:cubicBezTo>
                    <a:pt x="21206" y="4674"/>
                    <a:pt x="21956" y="4982"/>
                    <a:pt x="22611" y="5408"/>
                  </a:cubicBezTo>
                  <a:cubicBezTo>
                    <a:pt x="23259" y="5838"/>
                    <a:pt x="23866" y="6302"/>
                    <a:pt x="24343" y="6840"/>
                  </a:cubicBezTo>
                  <a:cubicBezTo>
                    <a:pt x="24604" y="7090"/>
                    <a:pt x="24800" y="7381"/>
                    <a:pt x="25016" y="7643"/>
                  </a:cubicBezTo>
                  <a:cubicBezTo>
                    <a:pt x="25070" y="7709"/>
                    <a:pt x="25120" y="7776"/>
                    <a:pt x="25163" y="7849"/>
                  </a:cubicBezTo>
                  <a:cubicBezTo>
                    <a:pt x="25208" y="7918"/>
                    <a:pt x="25253" y="7987"/>
                    <a:pt x="25299" y="8057"/>
                  </a:cubicBezTo>
                  <a:cubicBezTo>
                    <a:pt x="25387" y="8195"/>
                    <a:pt x="25481" y="8326"/>
                    <a:pt x="25559" y="8464"/>
                  </a:cubicBezTo>
                  <a:lnTo>
                    <a:pt x="25773" y="8875"/>
                  </a:lnTo>
                  <a:cubicBezTo>
                    <a:pt x="25841" y="9011"/>
                    <a:pt x="25921" y="9137"/>
                    <a:pt x="25970" y="9274"/>
                  </a:cubicBezTo>
                  <a:cubicBezTo>
                    <a:pt x="26076" y="9541"/>
                    <a:pt x="26196" y="9791"/>
                    <a:pt x="26276" y="10037"/>
                  </a:cubicBezTo>
                  <a:cubicBezTo>
                    <a:pt x="26351" y="10284"/>
                    <a:pt x="26421" y="10516"/>
                    <a:pt x="26486" y="10732"/>
                  </a:cubicBezTo>
                  <a:cubicBezTo>
                    <a:pt x="26537" y="10949"/>
                    <a:pt x="26574" y="11152"/>
                    <a:pt x="26612" y="11334"/>
                  </a:cubicBezTo>
                  <a:cubicBezTo>
                    <a:pt x="26631" y="11427"/>
                    <a:pt x="26649" y="11512"/>
                    <a:pt x="26666" y="11594"/>
                  </a:cubicBezTo>
                  <a:cubicBezTo>
                    <a:pt x="26679" y="11678"/>
                    <a:pt x="26685" y="11756"/>
                    <a:pt x="26695" y="11829"/>
                  </a:cubicBezTo>
                  <a:cubicBezTo>
                    <a:pt x="26710" y="11974"/>
                    <a:pt x="26724" y="12099"/>
                    <a:pt x="26735" y="12199"/>
                  </a:cubicBezTo>
                  <a:lnTo>
                    <a:pt x="26770" y="12507"/>
                  </a:lnTo>
                  <a:cubicBezTo>
                    <a:pt x="26770" y="12507"/>
                    <a:pt x="26771" y="12399"/>
                    <a:pt x="26772" y="12197"/>
                  </a:cubicBezTo>
                  <a:cubicBezTo>
                    <a:pt x="26773" y="12097"/>
                    <a:pt x="26774" y="11972"/>
                    <a:pt x="26775" y="11825"/>
                  </a:cubicBezTo>
                  <a:cubicBezTo>
                    <a:pt x="26775" y="11751"/>
                    <a:pt x="26779" y="11673"/>
                    <a:pt x="26775" y="11590"/>
                  </a:cubicBezTo>
                  <a:cubicBezTo>
                    <a:pt x="26767" y="11505"/>
                    <a:pt x="26758" y="11416"/>
                    <a:pt x="26748" y="11322"/>
                  </a:cubicBezTo>
                  <a:cubicBezTo>
                    <a:pt x="26728" y="11133"/>
                    <a:pt x="26710" y="10921"/>
                    <a:pt x="26681" y="10691"/>
                  </a:cubicBezTo>
                  <a:lnTo>
                    <a:pt x="26527" y="9963"/>
                  </a:lnTo>
                  <a:cubicBezTo>
                    <a:pt x="26465" y="9703"/>
                    <a:pt x="26364" y="9437"/>
                    <a:pt x="26277" y="9150"/>
                  </a:cubicBezTo>
                  <a:cubicBezTo>
                    <a:pt x="26238" y="9003"/>
                    <a:pt x="26164" y="8868"/>
                    <a:pt x="26103" y="8723"/>
                  </a:cubicBezTo>
                  <a:lnTo>
                    <a:pt x="25905" y="8279"/>
                  </a:lnTo>
                  <a:cubicBezTo>
                    <a:pt x="25834" y="8130"/>
                    <a:pt x="25745" y="7987"/>
                    <a:pt x="25662" y="7836"/>
                  </a:cubicBezTo>
                  <a:lnTo>
                    <a:pt x="25533" y="7609"/>
                  </a:lnTo>
                  <a:cubicBezTo>
                    <a:pt x="25493" y="7531"/>
                    <a:pt x="25445" y="7455"/>
                    <a:pt x="25394" y="7384"/>
                  </a:cubicBezTo>
                  <a:cubicBezTo>
                    <a:pt x="25185" y="7095"/>
                    <a:pt x="24987" y="6779"/>
                    <a:pt x="24725" y="6501"/>
                  </a:cubicBezTo>
                  <a:cubicBezTo>
                    <a:pt x="24244" y="5909"/>
                    <a:pt x="23626" y="5378"/>
                    <a:pt x="22942" y="4904"/>
                  </a:cubicBezTo>
                  <a:lnTo>
                    <a:pt x="22407" y="4568"/>
                  </a:lnTo>
                  <a:cubicBezTo>
                    <a:pt x="22224" y="4457"/>
                    <a:pt x="22028" y="4373"/>
                    <a:pt x="21837" y="4274"/>
                  </a:cubicBezTo>
                  <a:lnTo>
                    <a:pt x="21546" y="4129"/>
                  </a:lnTo>
                  <a:lnTo>
                    <a:pt x="21243" y="4012"/>
                  </a:lnTo>
                  <a:cubicBezTo>
                    <a:pt x="21038" y="3937"/>
                    <a:pt x="20834" y="3851"/>
                    <a:pt x="20624" y="3791"/>
                  </a:cubicBezTo>
                  <a:cubicBezTo>
                    <a:pt x="19780" y="3534"/>
                    <a:pt x="18889" y="3414"/>
                    <a:pt x="17994" y="3389"/>
                  </a:cubicBezTo>
                  <a:lnTo>
                    <a:pt x="17332" y="3424"/>
                  </a:lnTo>
                  <a:cubicBezTo>
                    <a:pt x="17222" y="3434"/>
                    <a:pt x="17120" y="3429"/>
                    <a:pt x="17006" y="3449"/>
                  </a:cubicBezTo>
                  <a:lnTo>
                    <a:pt x="16669" y="3502"/>
                  </a:lnTo>
                  <a:lnTo>
                    <a:pt x="16333" y="3554"/>
                  </a:lnTo>
                  <a:lnTo>
                    <a:pt x="16166" y="3580"/>
                  </a:lnTo>
                  <a:lnTo>
                    <a:pt x="16005" y="3622"/>
                  </a:lnTo>
                  <a:lnTo>
                    <a:pt x="15363" y="3790"/>
                  </a:lnTo>
                  <a:cubicBezTo>
                    <a:pt x="15153" y="3851"/>
                    <a:pt x="14951" y="3938"/>
                    <a:pt x="14745" y="4011"/>
                  </a:cubicBezTo>
                  <a:lnTo>
                    <a:pt x="14441" y="4128"/>
                  </a:lnTo>
                  <a:lnTo>
                    <a:pt x="14151" y="4273"/>
                  </a:lnTo>
                  <a:cubicBezTo>
                    <a:pt x="13985" y="4358"/>
                    <a:pt x="13815" y="4435"/>
                    <a:pt x="13653" y="4525"/>
                  </a:cubicBezTo>
                  <a:cubicBezTo>
                    <a:pt x="13602" y="4419"/>
                    <a:pt x="13538" y="4319"/>
                    <a:pt x="13463" y="4228"/>
                  </a:cubicBezTo>
                  <a:cubicBezTo>
                    <a:pt x="14846" y="3465"/>
                    <a:pt x="16400" y="3064"/>
                    <a:pt x="17981" y="3064"/>
                  </a:cubicBezTo>
                  <a:close/>
                  <a:moveTo>
                    <a:pt x="28290" y="15754"/>
                  </a:moveTo>
                  <a:cubicBezTo>
                    <a:pt x="30296" y="18121"/>
                    <a:pt x="31200" y="20101"/>
                    <a:pt x="30500" y="21074"/>
                  </a:cubicBezTo>
                  <a:cubicBezTo>
                    <a:pt x="30203" y="21488"/>
                    <a:pt x="29640" y="21684"/>
                    <a:pt x="28869" y="21684"/>
                  </a:cubicBezTo>
                  <a:cubicBezTo>
                    <a:pt x="27871" y="21684"/>
                    <a:pt x="26524" y="21354"/>
                    <a:pt x="24955" y="20743"/>
                  </a:cubicBezTo>
                  <a:cubicBezTo>
                    <a:pt x="26515" y="19429"/>
                    <a:pt x="27672" y="17698"/>
                    <a:pt x="28290" y="15754"/>
                  </a:cubicBezTo>
                  <a:close/>
                  <a:moveTo>
                    <a:pt x="8808" y="15937"/>
                  </a:moveTo>
                  <a:cubicBezTo>
                    <a:pt x="8808" y="15937"/>
                    <a:pt x="8870" y="16068"/>
                    <a:pt x="8985" y="16292"/>
                  </a:cubicBezTo>
                  <a:cubicBezTo>
                    <a:pt x="9099" y="16515"/>
                    <a:pt x="9274" y="16830"/>
                    <a:pt x="9502" y="17194"/>
                  </a:cubicBezTo>
                  <a:cubicBezTo>
                    <a:pt x="9732" y="17557"/>
                    <a:pt x="10026" y="17963"/>
                    <a:pt x="10369" y="18374"/>
                  </a:cubicBezTo>
                  <a:cubicBezTo>
                    <a:pt x="10539" y="18577"/>
                    <a:pt x="10728" y="18789"/>
                    <a:pt x="10922" y="18987"/>
                  </a:cubicBezTo>
                  <a:cubicBezTo>
                    <a:pt x="11118" y="19187"/>
                    <a:pt x="11328" y="19382"/>
                    <a:pt x="11542" y="19570"/>
                  </a:cubicBezTo>
                  <a:lnTo>
                    <a:pt x="11868" y="19847"/>
                  </a:lnTo>
                  <a:cubicBezTo>
                    <a:pt x="11980" y="19933"/>
                    <a:pt x="12090" y="20024"/>
                    <a:pt x="12203" y="20107"/>
                  </a:cubicBezTo>
                  <a:cubicBezTo>
                    <a:pt x="12430" y="20274"/>
                    <a:pt x="12657" y="20431"/>
                    <a:pt x="12885" y="20571"/>
                  </a:cubicBezTo>
                  <a:cubicBezTo>
                    <a:pt x="13113" y="20713"/>
                    <a:pt x="13336" y="20844"/>
                    <a:pt x="13552" y="20961"/>
                  </a:cubicBezTo>
                  <a:cubicBezTo>
                    <a:pt x="13769" y="21076"/>
                    <a:pt x="13978" y="21178"/>
                    <a:pt x="14173" y="21268"/>
                  </a:cubicBezTo>
                  <a:cubicBezTo>
                    <a:pt x="14369" y="21358"/>
                    <a:pt x="14551" y="21433"/>
                    <a:pt x="14714" y="21497"/>
                  </a:cubicBezTo>
                  <a:cubicBezTo>
                    <a:pt x="14874" y="21565"/>
                    <a:pt x="15020" y="21613"/>
                    <a:pt x="15137" y="21657"/>
                  </a:cubicBezTo>
                  <a:lnTo>
                    <a:pt x="15512" y="21784"/>
                  </a:lnTo>
                  <a:cubicBezTo>
                    <a:pt x="15512" y="21784"/>
                    <a:pt x="15372" y="21752"/>
                    <a:pt x="15128" y="21690"/>
                  </a:cubicBezTo>
                  <a:cubicBezTo>
                    <a:pt x="15006" y="21653"/>
                    <a:pt x="14858" y="21615"/>
                    <a:pt x="14691" y="21559"/>
                  </a:cubicBezTo>
                  <a:lnTo>
                    <a:pt x="14426" y="21470"/>
                  </a:lnTo>
                  <a:lnTo>
                    <a:pt x="14135" y="21357"/>
                  </a:lnTo>
                  <a:cubicBezTo>
                    <a:pt x="13733" y="21194"/>
                    <a:pt x="13272" y="20981"/>
                    <a:pt x="12807" y="20699"/>
                  </a:cubicBezTo>
                  <a:cubicBezTo>
                    <a:pt x="12574" y="20559"/>
                    <a:pt x="12341" y="20402"/>
                    <a:pt x="12107" y="20236"/>
                  </a:cubicBezTo>
                  <a:cubicBezTo>
                    <a:pt x="11992" y="20152"/>
                    <a:pt x="11879" y="20063"/>
                    <a:pt x="11763" y="19976"/>
                  </a:cubicBezTo>
                  <a:lnTo>
                    <a:pt x="11429" y="19699"/>
                  </a:lnTo>
                  <a:cubicBezTo>
                    <a:pt x="11212" y="19506"/>
                    <a:pt x="11003" y="19305"/>
                    <a:pt x="10807" y="19098"/>
                  </a:cubicBezTo>
                  <a:cubicBezTo>
                    <a:pt x="10607" y="18889"/>
                    <a:pt x="10427" y="18681"/>
                    <a:pt x="10253" y="18468"/>
                  </a:cubicBezTo>
                  <a:cubicBezTo>
                    <a:pt x="9910" y="18047"/>
                    <a:pt x="9637" y="17618"/>
                    <a:pt x="9420" y="17243"/>
                  </a:cubicBezTo>
                  <a:cubicBezTo>
                    <a:pt x="9203" y="16868"/>
                    <a:pt x="9056" y="16536"/>
                    <a:pt x="8955" y="16306"/>
                  </a:cubicBezTo>
                  <a:cubicBezTo>
                    <a:pt x="8856" y="16073"/>
                    <a:pt x="8808" y="15937"/>
                    <a:pt x="8808" y="15937"/>
                  </a:cubicBezTo>
                  <a:close/>
                  <a:moveTo>
                    <a:pt x="5367" y="5494"/>
                  </a:moveTo>
                  <a:lnTo>
                    <a:pt x="5506" y="5801"/>
                  </a:lnTo>
                  <a:cubicBezTo>
                    <a:pt x="5558" y="5926"/>
                    <a:pt x="5619" y="6047"/>
                    <a:pt x="5687" y="6164"/>
                  </a:cubicBezTo>
                  <a:cubicBezTo>
                    <a:pt x="5768" y="6302"/>
                    <a:pt x="5844" y="6467"/>
                    <a:pt x="5956" y="6639"/>
                  </a:cubicBezTo>
                  <a:cubicBezTo>
                    <a:pt x="6212" y="7058"/>
                    <a:pt x="6491" y="7463"/>
                    <a:pt x="6791" y="7853"/>
                  </a:cubicBezTo>
                  <a:cubicBezTo>
                    <a:pt x="6966" y="8078"/>
                    <a:pt x="7148" y="8319"/>
                    <a:pt x="7359" y="8560"/>
                  </a:cubicBezTo>
                  <a:lnTo>
                    <a:pt x="7673" y="8937"/>
                  </a:lnTo>
                  <a:lnTo>
                    <a:pt x="8016" y="9320"/>
                  </a:lnTo>
                  <a:cubicBezTo>
                    <a:pt x="8480" y="9846"/>
                    <a:pt x="9012" y="10386"/>
                    <a:pt x="9584" y="10951"/>
                  </a:cubicBezTo>
                  <a:cubicBezTo>
                    <a:pt x="10165" y="11505"/>
                    <a:pt x="10788" y="12080"/>
                    <a:pt x="11448" y="12656"/>
                  </a:cubicBezTo>
                  <a:lnTo>
                    <a:pt x="11947" y="13092"/>
                  </a:lnTo>
                  <a:lnTo>
                    <a:pt x="12463" y="13521"/>
                  </a:lnTo>
                  <a:cubicBezTo>
                    <a:pt x="12806" y="13814"/>
                    <a:pt x="13168" y="14094"/>
                    <a:pt x="13526" y="14382"/>
                  </a:cubicBezTo>
                  <a:cubicBezTo>
                    <a:pt x="13885" y="14670"/>
                    <a:pt x="14259" y="14943"/>
                    <a:pt x="14627" y="15228"/>
                  </a:cubicBezTo>
                  <a:cubicBezTo>
                    <a:pt x="15003" y="15501"/>
                    <a:pt x="15380" y="15782"/>
                    <a:pt x="15759" y="16050"/>
                  </a:cubicBezTo>
                  <a:cubicBezTo>
                    <a:pt x="16524" y="16596"/>
                    <a:pt x="17288" y="17128"/>
                    <a:pt x="18063" y="17626"/>
                  </a:cubicBezTo>
                  <a:lnTo>
                    <a:pt x="18640" y="17997"/>
                  </a:lnTo>
                  <a:lnTo>
                    <a:pt x="19218" y="18354"/>
                  </a:lnTo>
                  <a:cubicBezTo>
                    <a:pt x="19601" y="18595"/>
                    <a:pt x="19987" y="18817"/>
                    <a:pt x="20366" y="19036"/>
                  </a:cubicBezTo>
                  <a:cubicBezTo>
                    <a:pt x="21125" y="19473"/>
                    <a:pt x="21870" y="19876"/>
                    <a:pt x="22584" y="20244"/>
                  </a:cubicBezTo>
                  <a:cubicBezTo>
                    <a:pt x="23303" y="20601"/>
                    <a:pt x="23989" y="20928"/>
                    <a:pt x="24637" y="21193"/>
                  </a:cubicBezTo>
                  <a:lnTo>
                    <a:pt x="25112" y="21389"/>
                  </a:lnTo>
                  <a:lnTo>
                    <a:pt x="25572" y="21560"/>
                  </a:lnTo>
                  <a:cubicBezTo>
                    <a:pt x="25870" y="21678"/>
                    <a:pt x="26157" y="21771"/>
                    <a:pt x="26428" y="21859"/>
                  </a:cubicBezTo>
                  <a:cubicBezTo>
                    <a:pt x="26894" y="22011"/>
                    <a:pt x="27371" y="22135"/>
                    <a:pt x="27854" y="22228"/>
                  </a:cubicBezTo>
                  <a:cubicBezTo>
                    <a:pt x="28052" y="22277"/>
                    <a:pt x="28236" y="22285"/>
                    <a:pt x="28393" y="22311"/>
                  </a:cubicBezTo>
                  <a:cubicBezTo>
                    <a:pt x="28471" y="22321"/>
                    <a:pt x="28544" y="22333"/>
                    <a:pt x="28612" y="22339"/>
                  </a:cubicBezTo>
                  <a:lnTo>
                    <a:pt x="28794" y="22346"/>
                  </a:lnTo>
                  <a:lnTo>
                    <a:pt x="29131" y="22358"/>
                  </a:lnTo>
                  <a:lnTo>
                    <a:pt x="28794" y="22365"/>
                  </a:lnTo>
                  <a:lnTo>
                    <a:pt x="28609" y="22368"/>
                  </a:lnTo>
                  <a:cubicBezTo>
                    <a:pt x="28542" y="22365"/>
                    <a:pt x="28469" y="22358"/>
                    <a:pt x="28389" y="22352"/>
                  </a:cubicBezTo>
                  <a:cubicBezTo>
                    <a:pt x="28230" y="22335"/>
                    <a:pt x="28044" y="22335"/>
                    <a:pt x="27843" y="22295"/>
                  </a:cubicBezTo>
                  <a:cubicBezTo>
                    <a:pt x="27353" y="22221"/>
                    <a:pt x="26868" y="22116"/>
                    <a:pt x="26391" y="21982"/>
                  </a:cubicBezTo>
                  <a:cubicBezTo>
                    <a:pt x="26115" y="21905"/>
                    <a:pt x="25821" y="21823"/>
                    <a:pt x="25518" y="21717"/>
                  </a:cubicBezTo>
                  <a:lnTo>
                    <a:pt x="25049" y="21558"/>
                  </a:lnTo>
                  <a:lnTo>
                    <a:pt x="24564" y="21372"/>
                  </a:lnTo>
                  <a:cubicBezTo>
                    <a:pt x="23905" y="21121"/>
                    <a:pt x="23206" y="20811"/>
                    <a:pt x="22473" y="20469"/>
                  </a:cubicBezTo>
                  <a:cubicBezTo>
                    <a:pt x="22110" y="20290"/>
                    <a:pt x="21737" y="20110"/>
                    <a:pt x="21359" y="19916"/>
                  </a:cubicBezTo>
                  <a:cubicBezTo>
                    <a:pt x="20984" y="19717"/>
                    <a:pt x="20599" y="19517"/>
                    <a:pt x="20218" y="19296"/>
                  </a:cubicBezTo>
                  <a:cubicBezTo>
                    <a:pt x="19835" y="19078"/>
                    <a:pt x="19444" y="18858"/>
                    <a:pt x="19058" y="18620"/>
                  </a:cubicBezTo>
                  <a:lnTo>
                    <a:pt x="18472" y="18266"/>
                  </a:lnTo>
                  <a:lnTo>
                    <a:pt x="17888" y="17896"/>
                  </a:lnTo>
                  <a:cubicBezTo>
                    <a:pt x="17106" y="17401"/>
                    <a:pt x="16326" y="16869"/>
                    <a:pt x="15561" y="16331"/>
                  </a:cubicBezTo>
                  <a:cubicBezTo>
                    <a:pt x="15177" y="16055"/>
                    <a:pt x="14804" y="15772"/>
                    <a:pt x="14427" y="15493"/>
                  </a:cubicBezTo>
                  <a:cubicBezTo>
                    <a:pt x="14058" y="15204"/>
                    <a:pt x="13685" y="14923"/>
                    <a:pt x="13326" y="14633"/>
                  </a:cubicBezTo>
                  <a:cubicBezTo>
                    <a:pt x="12967" y="14341"/>
                    <a:pt x="12607" y="14056"/>
                    <a:pt x="12263" y="13758"/>
                  </a:cubicBezTo>
                  <a:cubicBezTo>
                    <a:pt x="12091" y="13612"/>
                    <a:pt x="11918" y="13466"/>
                    <a:pt x="11748" y="13321"/>
                  </a:cubicBezTo>
                  <a:cubicBezTo>
                    <a:pt x="11580" y="13172"/>
                    <a:pt x="11414" y="13025"/>
                    <a:pt x="11249" y="12880"/>
                  </a:cubicBezTo>
                  <a:cubicBezTo>
                    <a:pt x="10585" y="12299"/>
                    <a:pt x="9978" y="11699"/>
                    <a:pt x="9407" y="11128"/>
                  </a:cubicBezTo>
                  <a:cubicBezTo>
                    <a:pt x="8846" y="10546"/>
                    <a:pt x="8323" y="9988"/>
                    <a:pt x="7869" y="9446"/>
                  </a:cubicBezTo>
                  <a:lnTo>
                    <a:pt x="7535" y="9051"/>
                  </a:lnTo>
                  <a:lnTo>
                    <a:pt x="7229" y="8662"/>
                  </a:lnTo>
                  <a:cubicBezTo>
                    <a:pt x="7028" y="8411"/>
                    <a:pt x="6854" y="8160"/>
                    <a:pt x="6688" y="7926"/>
                  </a:cubicBezTo>
                  <a:cubicBezTo>
                    <a:pt x="6402" y="7523"/>
                    <a:pt x="6138" y="7103"/>
                    <a:pt x="5896" y="6671"/>
                  </a:cubicBezTo>
                  <a:cubicBezTo>
                    <a:pt x="5790" y="6495"/>
                    <a:pt x="5720" y="6322"/>
                    <a:pt x="5649" y="6181"/>
                  </a:cubicBezTo>
                  <a:cubicBezTo>
                    <a:pt x="5588" y="6059"/>
                    <a:pt x="5534" y="5935"/>
                    <a:pt x="5488" y="5808"/>
                  </a:cubicBezTo>
                  <a:lnTo>
                    <a:pt x="5367" y="5494"/>
                  </a:lnTo>
                  <a:close/>
                  <a:moveTo>
                    <a:pt x="5680" y="8119"/>
                  </a:moveTo>
                  <a:lnTo>
                    <a:pt x="6410" y="8888"/>
                  </a:lnTo>
                  <a:lnTo>
                    <a:pt x="7242" y="9775"/>
                  </a:lnTo>
                  <a:cubicBezTo>
                    <a:pt x="7399" y="9948"/>
                    <a:pt x="7587" y="10114"/>
                    <a:pt x="7774" y="10300"/>
                  </a:cubicBezTo>
                  <a:lnTo>
                    <a:pt x="8366" y="10878"/>
                  </a:lnTo>
                  <a:lnTo>
                    <a:pt x="9008" y="11507"/>
                  </a:lnTo>
                  <a:lnTo>
                    <a:pt x="9721" y="12155"/>
                  </a:lnTo>
                  <a:cubicBezTo>
                    <a:pt x="10215" y="12594"/>
                    <a:pt x="10720" y="13075"/>
                    <a:pt x="11279" y="13529"/>
                  </a:cubicBezTo>
                  <a:cubicBezTo>
                    <a:pt x="11834" y="13989"/>
                    <a:pt x="12393" y="14482"/>
                    <a:pt x="12996" y="14939"/>
                  </a:cubicBezTo>
                  <a:lnTo>
                    <a:pt x="13895" y="15643"/>
                  </a:lnTo>
                  <a:cubicBezTo>
                    <a:pt x="14192" y="15885"/>
                    <a:pt x="14513" y="16099"/>
                    <a:pt x="14820" y="16329"/>
                  </a:cubicBezTo>
                  <a:lnTo>
                    <a:pt x="15747" y="17011"/>
                  </a:lnTo>
                  <a:lnTo>
                    <a:pt x="16689" y="17657"/>
                  </a:lnTo>
                  <a:cubicBezTo>
                    <a:pt x="17308" y="18092"/>
                    <a:pt x="17938" y="18490"/>
                    <a:pt x="18541" y="18884"/>
                  </a:cubicBezTo>
                  <a:cubicBezTo>
                    <a:pt x="18841" y="19085"/>
                    <a:pt x="19149" y="19260"/>
                    <a:pt x="19443" y="19446"/>
                  </a:cubicBezTo>
                  <a:cubicBezTo>
                    <a:pt x="19738" y="19625"/>
                    <a:pt x="20024" y="19810"/>
                    <a:pt x="20311" y="19975"/>
                  </a:cubicBezTo>
                  <a:cubicBezTo>
                    <a:pt x="20883" y="20305"/>
                    <a:pt x="21418" y="20630"/>
                    <a:pt x="21925" y="20905"/>
                  </a:cubicBezTo>
                  <a:cubicBezTo>
                    <a:pt x="22428" y="21188"/>
                    <a:pt x="22893" y="21438"/>
                    <a:pt x="23309" y="21659"/>
                  </a:cubicBezTo>
                  <a:cubicBezTo>
                    <a:pt x="23723" y="21879"/>
                    <a:pt x="24088" y="22063"/>
                    <a:pt x="24390" y="22213"/>
                  </a:cubicBezTo>
                  <a:lnTo>
                    <a:pt x="25094" y="22555"/>
                  </a:lnTo>
                  <a:lnTo>
                    <a:pt x="25345" y="22672"/>
                  </a:lnTo>
                  <a:lnTo>
                    <a:pt x="25087" y="22572"/>
                  </a:lnTo>
                  <a:cubicBezTo>
                    <a:pt x="24919" y="22506"/>
                    <a:pt x="24673" y="22408"/>
                    <a:pt x="24362" y="22274"/>
                  </a:cubicBezTo>
                  <a:cubicBezTo>
                    <a:pt x="24052" y="22140"/>
                    <a:pt x="23678" y="21973"/>
                    <a:pt x="23252" y="21775"/>
                  </a:cubicBezTo>
                  <a:lnTo>
                    <a:pt x="22574" y="21453"/>
                  </a:lnTo>
                  <a:cubicBezTo>
                    <a:pt x="22336" y="21340"/>
                    <a:pt x="22091" y="21209"/>
                    <a:pt x="21833" y="21080"/>
                  </a:cubicBezTo>
                  <a:cubicBezTo>
                    <a:pt x="21313" y="20822"/>
                    <a:pt x="20765" y="20517"/>
                    <a:pt x="20182" y="20199"/>
                  </a:cubicBezTo>
                  <a:cubicBezTo>
                    <a:pt x="19891" y="20039"/>
                    <a:pt x="19600" y="19862"/>
                    <a:pt x="19298" y="19688"/>
                  </a:cubicBezTo>
                  <a:cubicBezTo>
                    <a:pt x="18997" y="19511"/>
                    <a:pt x="18686" y="19337"/>
                    <a:pt x="18382" y="19141"/>
                  </a:cubicBezTo>
                  <a:cubicBezTo>
                    <a:pt x="17770" y="18753"/>
                    <a:pt x="17127" y="18370"/>
                    <a:pt x="16504" y="17933"/>
                  </a:cubicBezTo>
                  <a:lnTo>
                    <a:pt x="15553" y="17288"/>
                  </a:lnTo>
                  <a:lnTo>
                    <a:pt x="14616" y="16607"/>
                  </a:lnTo>
                  <a:cubicBezTo>
                    <a:pt x="13987" y="16158"/>
                    <a:pt x="13386" y="15672"/>
                    <a:pt x="12789" y="15199"/>
                  </a:cubicBezTo>
                  <a:cubicBezTo>
                    <a:pt x="12182" y="14739"/>
                    <a:pt x="11633" y="14229"/>
                    <a:pt x="11081" y="13759"/>
                  </a:cubicBezTo>
                  <a:cubicBezTo>
                    <a:pt x="10523" y="13296"/>
                    <a:pt x="10029" y="12798"/>
                    <a:pt x="9546" y="12343"/>
                  </a:cubicBezTo>
                  <a:cubicBezTo>
                    <a:pt x="9306" y="12112"/>
                    <a:pt x="9069" y="11893"/>
                    <a:pt x="8848" y="11673"/>
                  </a:cubicBezTo>
                  <a:lnTo>
                    <a:pt x="8225" y="11017"/>
                  </a:lnTo>
                  <a:cubicBezTo>
                    <a:pt x="7828" y="10596"/>
                    <a:pt x="7458" y="10216"/>
                    <a:pt x="7148" y="9862"/>
                  </a:cubicBezTo>
                  <a:lnTo>
                    <a:pt x="6360" y="8932"/>
                  </a:lnTo>
                  <a:lnTo>
                    <a:pt x="5680" y="8119"/>
                  </a:lnTo>
                  <a:close/>
                  <a:moveTo>
                    <a:pt x="7871" y="13596"/>
                  </a:moveTo>
                  <a:lnTo>
                    <a:pt x="7904" y="13785"/>
                  </a:lnTo>
                  <a:cubicBezTo>
                    <a:pt x="7923" y="13910"/>
                    <a:pt x="7963" y="14090"/>
                    <a:pt x="8009" y="14319"/>
                  </a:cubicBezTo>
                  <a:cubicBezTo>
                    <a:pt x="8062" y="14546"/>
                    <a:pt x="8128" y="14822"/>
                    <a:pt x="8225" y="15131"/>
                  </a:cubicBezTo>
                  <a:cubicBezTo>
                    <a:pt x="8318" y="15443"/>
                    <a:pt x="8448" y="15785"/>
                    <a:pt x="8598" y="16154"/>
                  </a:cubicBezTo>
                  <a:cubicBezTo>
                    <a:pt x="8949" y="16987"/>
                    <a:pt x="9406" y="17772"/>
                    <a:pt x="9957" y="18489"/>
                  </a:cubicBezTo>
                  <a:cubicBezTo>
                    <a:pt x="10032" y="18587"/>
                    <a:pt x="10109" y="18686"/>
                    <a:pt x="10190" y="18781"/>
                  </a:cubicBezTo>
                  <a:lnTo>
                    <a:pt x="10310" y="18927"/>
                  </a:lnTo>
                  <a:lnTo>
                    <a:pt x="10438" y="19065"/>
                  </a:lnTo>
                  <a:cubicBezTo>
                    <a:pt x="10616" y="19250"/>
                    <a:pt x="10785" y="19457"/>
                    <a:pt x="10974" y="19628"/>
                  </a:cubicBezTo>
                  <a:cubicBezTo>
                    <a:pt x="11161" y="19805"/>
                    <a:pt x="11345" y="19987"/>
                    <a:pt x="11553" y="20149"/>
                  </a:cubicBezTo>
                  <a:lnTo>
                    <a:pt x="11856" y="20400"/>
                  </a:lnTo>
                  <a:lnTo>
                    <a:pt x="12178" y="20630"/>
                  </a:lnTo>
                  <a:cubicBezTo>
                    <a:pt x="12386" y="20790"/>
                    <a:pt x="12611" y="20927"/>
                    <a:pt x="12833" y="21066"/>
                  </a:cubicBezTo>
                  <a:lnTo>
                    <a:pt x="13000" y="21170"/>
                  </a:lnTo>
                  <a:lnTo>
                    <a:pt x="13173" y="21263"/>
                  </a:lnTo>
                  <a:lnTo>
                    <a:pt x="13518" y="21447"/>
                  </a:lnTo>
                  <a:cubicBezTo>
                    <a:pt x="13630" y="21512"/>
                    <a:pt x="13751" y="21558"/>
                    <a:pt x="13868" y="21613"/>
                  </a:cubicBezTo>
                  <a:lnTo>
                    <a:pt x="14216" y="21772"/>
                  </a:lnTo>
                  <a:cubicBezTo>
                    <a:pt x="14454" y="21863"/>
                    <a:pt x="14688" y="21955"/>
                    <a:pt x="14921" y="22035"/>
                  </a:cubicBezTo>
                  <a:cubicBezTo>
                    <a:pt x="15159" y="22104"/>
                    <a:pt x="15390" y="22184"/>
                    <a:pt x="15621" y="22241"/>
                  </a:cubicBezTo>
                  <a:cubicBezTo>
                    <a:pt x="15853" y="22292"/>
                    <a:pt x="16078" y="22359"/>
                    <a:pt x="16302" y="22395"/>
                  </a:cubicBezTo>
                  <a:cubicBezTo>
                    <a:pt x="16526" y="22430"/>
                    <a:pt x="16744" y="22477"/>
                    <a:pt x="16957" y="22498"/>
                  </a:cubicBezTo>
                  <a:cubicBezTo>
                    <a:pt x="17170" y="22518"/>
                    <a:pt x="17375" y="22548"/>
                    <a:pt x="17574" y="22560"/>
                  </a:cubicBezTo>
                  <a:lnTo>
                    <a:pt x="18145" y="22585"/>
                  </a:lnTo>
                  <a:cubicBezTo>
                    <a:pt x="18170" y="22585"/>
                    <a:pt x="18196" y="22586"/>
                    <a:pt x="18221" y="22586"/>
                  </a:cubicBezTo>
                  <a:cubicBezTo>
                    <a:pt x="18374" y="22586"/>
                    <a:pt x="18521" y="22580"/>
                    <a:pt x="18661" y="22579"/>
                  </a:cubicBezTo>
                  <a:cubicBezTo>
                    <a:pt x="18812" y="22579"/>
                    <a:pt x="18964" y="22572"/>
                    <a:pt x="19115" y="22555"/>
                  </a:cubicBezTo>
                  <a:lnTo>
                    <a:pt x="19500" y="22524"/>
                  </a:lnTo>
                  <a:lnTo>
                    <a:pt x="20230" y="22423"/>
                  </a:lnTo>
                  <a:lnTo>
                    <a:pt x="20042" y="22468"/>
                  </a:lnTo>
                  <a:cubicBezTo>
                    <a:pt x="19919" y="22496"/>
                    <a:pt x="19741" y="22546"/>
                    <a:pt x="19510" y="22590"/>
                  </a:cubicBezTo>
                  <a:lnTo>
                    <a:pt x="19125" y="22650"/>
                  </a:lnTo>
                  <a:cubicBezTo>
                    <a:pt x="18974" y="22677"/>
                    <a:pt x="18822" y="22696"/>
                    <a:pt x="18670" y="22708"/>
                  </a:cubicBezTo>
                  <a:cubicBezTo>
                    <a:pt x="18505" y="22721"/>
                    <a:pt x="18332" y="22740"/>
                    <a:pt x="18147" y="22750"/>
                  </a:cubicBezTo>
                  <a:lnTo>
                    <a:pt x="17565" y="22758"/>
                  </a:lnTo>
                  <a:cubicBezTo>
                    <a:pt x="17363" y="22755"/>
                    <a:pt x="17152" y="22737"/>
                    <a:pt x="16933" y="22727"/>
                  </a:cubicBezTo>
                  <a:cubicBezTo>
                    <a:pt x="16714" y="22716"/>
                    <a:pt x="16491" y="22674"/>
                    <a:pt x="16258" y="22648"/>
                  </a:cubicBezTo>
                  <a:cubicBezTo>
                    <a:pt x="16028" y="22622"/>
                    <a:pt x="15794" y="22560"/>
                    <a:pt x="15554" y="22516"/>
                  </a:cubicBezTo>
                  <a:cubicBezTo>
                    <a:pt x="15314" y="22468"/>
                    <a:pt x="15075" y="22389"/>
                    <a:pt x="14829" y="22324"/>
                  </a:cubicBezTo>
                  <a:cubicBezTo>
                    <a:pt x="14586" y="22247"/>
                    <a:pt x="14342" y="22157"/>
                    <a:pt x="14096" y="22069"/>
                  </a:cubicBezTo>
                  <a:cubicBezTo>
                    <a:pt x="13856" y="21963"/>
                    <a:pt x="13607" y="21866"/>
                    <a:pt x="13369" y="21744"/>
                  </a:cubicBezTo>
                  <a:lnTo>
                    <a:pt x="13012" y="21557"/>
                  </a:lnTo>
                  <a:lnTo>
                    <a:pt x="12833" y="21463"/>
                  </a:lnTo>
                  <a:lnTo>
                    <a:pt x="12660" y="21356"/>
                  </a:lnTo>
                  <a:cubicBezTo>
                    <a:pt x="12429" y="21214"/>
                    <a:pt x="12194" y="21075"/>
                    <a:pt x="11978" y="20909"/>
                  </a:cubicBezTo>
                  <a:lnTo>
                    <a:pt x="11648" y="20669"/>
                  </a:lnTo>
                  <a:lnTo>
                    <a:pt x="11335" y="20407"/>
                  </a:lnTo>
                  <a:cubicBezTo>
                    <a:pt x="11123" y="20239"/>
                    <a:pt x="10930" y="20045"/>
                    <a:pt x="10736" y="19857"/>
                  </a:cubicBezTo>
                  <a:cubicBezTo>
                    <a:pt x="10534" y="19674"/>
                    <a:pt x="10376" y="19471"/>
                    <a:pt x="10201" y="19279"/>
                  </a:cubicBezTo>
                  <a:cubicBezTo>
                    <a:pt x="10157" y="19229"/>
                    <a:pt x="10119" y="19187"/>
                    <a:pt x="10070" y="19129"/>
                  </a:cubicBezTo>
                  <a:lnTo>
                    <a:pt x="9949" y="18977"/>
                  </a:lnTo>
                  <a:cubicBezTo>
                    <a:pt x="9868" y="18875"/>
                    <a:pt x="9790" y="18773"/>
                    <a:pt x="9716" y="18670"/>
                  </a:cubicBezTo>
                  <a:cubicBezTo>
                    <a:pt x="9114" y="17846"/>
                    <a:pt x="8686" y="16989"/>
                    <a:pt x="8414" y="16224"/>
                  </a:cubicBezTo>
                  <a:cubicBezTo>
                    <a:pt x="8288" y="15878"/>
                    <a:pt x="8184" y="15523"/>
                    <a:pt x="8103" y="15163"/>
                  </a:cubicBezTo>
                  <a:cubicBezTo>
                    <a:pt x="8026" y="14845"/>
                    <a:pt x="7980" y="14561"/>
                    <a:pt x="7943" y="14329"/>
                  </a:cubicBezTo>
                  <a:cubicBezTo>
                    <a:pt x="7912" y="14096"/>
                    <a:pt x="7893" y="13913"/>
                    <a:pt x="7885" y="13787"/>
                  </a:cubicBezTo>
                  <a:cubicBezTo>
                    <a:pt x="7878" y="13661"/>
                    <a:pt x="7871" y="13596"/>
                    <a:pt x="7871" y="13596"/>
                  </a:cubicBezTo>
                  <a:close/>
                  <a:moveTo>
                    <a:pt x="2122" y="4367"/>
                  </a:moveTo>
                  <a:lnTo>
                    <a:pt x="2319" y="4730"/>
                  </a:lnTo>
                  <a:cubicBezTo>
                    <a:pt x="2438" y="4970"/>
                    <a:pt x="2651" y="5303"/>
                    <a:pt x="2910" y="5731"/>
                  </a:cubicBezTo>
                  <a:lnTo>
                    <a:pt x="3376" y="6417"/>
                  </a:lnTo>
                  <a:cubicBezTo>
                    <a:pt x="3552" y="6663"/>
                    <a:pt x="3749" y="6923"/>
                    <a:pt x="3956" y="7204"/>
                  </a:cubicBezTo>
                  <a:cubicBezTo>
                    <a:pt x="4174" y="7475"/>
                    <a:pt x="4404" y="7767"/>
                    <a:pt x="4654" y="8068"/>
                  </a:cubicBezTo>
                  <a:cubicBezTo>
                    <a:pt x="4912" y="8362"/>
                    <a:pt x="5165" y="8686"/>
                    <a:pt x="5458" y="9000"/>
                  </a:cubicBezTo>
                  <a:cubicBezTo>
                    <a:pt x="5745" y="9319"/>
                    <a:pt x="6043" y="9652"/>
                    <a:pt x="6366" y="9983"/>
                  </a:cubicBezTo>
                  <a:cubicBezTo>
                    <a:pt x="6683" y="10321"/>
                    <a:pt x="7022" y="10658"/>
                    <a:pt x="7372" y="11003"/>
                  </a:cubicBezTo>
                  <a:cubicBezTo>
                    <a:pt x="7717" y="11353"/>
                    <a:pt x="8093" y="11691"/>
                    <a:pt x="8466" y="12048"/>
                  </a:cubicBezTo>
                  <a:cubicBezTo>
                    <a:pt x="8851" y="12392"/>
                    <a:pt x="9233" y="12755"/>
                    <a:pt x="9638" y="13108"/>
                  </a:cubicBezTo>
                  <a:cubicBezTo>
                    <a:pt x="10043" y="13460"/>
                    <a:pt x="10451" y="13822"/>
                    <a:pt x="10878" y="14172"/>
                  </a:cubicBezTo>
                  <a:lnTo>
                    <a:pt x="11518" y="14703"/>
                  </a:lnTo>
                  <a:lnTo>
                    <a:pt x="12176" y="15228"/>
                  </a:lnTo>
                  <a:cubicBezTo>
                    <a:pt x="12613" y="15585"/>
                    <a:pt x="13071" y="15918"/>
                    <a:pt x="13521" y="16267"/>
                  </a:cubicBezTo>
                  <a:cubicBezTo>
                    <a:pt x="13978" y="16607"/>
                    <a:pt x="14445" y="16947"/>
                    <a:pt x="14906" y="17280"/>
                  </a:cubicBezTo>
                  <a:cubicBezTo>
                    <a:pt x="15837" y="17945"/>
                    <a:pt x="16777" y="18599"/>
                    <a:pt x="17726" y="19205"/>
                  </a:cubicBezTo>
                  <a:cubicBezTo>
                    <a:pt x="18668" y="19823"/>
                    <a:pt x="19622" y="20390"/>
                    <a:pt x="20550" y="20928"/>
                  </a:cubicBezTo>
                  <a:cubicBezTo>
                    <a:pt x="21017" y="21191"/>
                    <a:pt x="21478" y="21446"/>
                    <a:pt x="21932" y="21694"/>
                  </a:cubicBezTo>
                  <a:cubicBezTo>
                    <a:pt x="22389" y="21933"/>
                    <a:pt x="22830" y="22179"/>
                    <a:pt x="23273" y="22393"/>
                  </a:cubicBezTo>
                  <a:lnTo>
                    <a:pt x="23924" y="22717"/>
                  </a:lnTo>
                  <a:lnTo>
                    <a:pt x="24564" y="23015"/>
                  </a:lnTo>
                  <a:cubicBezTo>
                    <a:pt x="24981" y="23215"/>
                    <a:pt x="25394" y="23386"/>
                    <a:pt x="25789" y="23555"/>
                  </a:cubicBezTo>
                  <a:cubicBezTo>
                    <a:pt x="26182" y="23728"/>
                    <a:pt x="26570" y="23863"/>
                    <a:pt x="26931" y="24012"/>
                  </a:cubicBezTo>
                  <a:cubicBezTo>
                    <a:pt x="27298" y="24149"/>
                    <a:pt x="27648" y="24270"/>
                    <a:pt x="27976" y="24387"/>
                  </a:cubicBezTo>
                  <a:cubicBezTo>
                    <a:pt x="28310" y="24490"/>
                    <a:pt x="28620" y="24590"/>
                    <a:pt x="28911" y="24676"/>
                  </a:cubicBezTo>
                  <a:lnTo>
                    <a:pt x="29714" y="24887"/>
                  </a:lnTo>
                  <a:cubicBezTo>
                    <a:pt x="30203" y="24987"/>
                    <a:pt x="30587" y="25075"/>
                    <a:pt x="30855" y="25104"/>
                  </a:cubicBezTo>
                  <a:lnTo>
                    <a:pt x="31263" y="25164"/>
                  </a:lnTo>
                  <a:lnTo>
                    <a:pt x="30853" y="25122"/>
                  </a:lnTo>
                  <a:cubicBezTo>
                    <a:pt x="30585" y="25103"/>
                    <a:pt x="30196" y="25038"/>
                    <a:pt x="29700" y="24951"/>
                  </a:cubicBezTo>
                  <a:lnTo>
                    <a:pt x="28887" y="24767"/>
                  </a:lnTo>
                  <a:cubicBezTo>
                    <a:pt x="28593" y="24690"/>
                    <a:pt x="28277" y="24600"/>
                    <a:pt x="27939" y="24508"/>
                  </a:cubicBezTo>
                  <a:cubicBezTo>
                    <a:pt x="27606" y="24401"/>
                    <a:pt x="27249" y="24292"/>
                    <a:pt x="26877" y="24167"/>
                  </a:cubicBezTo>
                  <a:cubicBezTo>
                    <a:pt x="26508" y="24030"/>
                    <a:pt x="26115" y="23898"/>
                    <a:pt x="25716" y="23733"/>
                  </a:cubicBezTo>
                  <a:cubicBezTo>
                    <a:pt x="25316" y="23572"/>
                    <a:pt x="24897" y="23407"/>
                    <a:pt x="24474" y="23216"/>
                  </a:cubicBezTo>
                  <a:lnTo>
                    <a:pt x="23825" y="22929"/>
                  </a:lnTo>
                  <a:lnTo>
                    <a:pt x="23163" y="22617"/>
                  </a:lnTo>
                  <a:cubicBezTo>
                    <a:pt x="22714" y="22411"/>
                    <a:pt x="22265" y="22173"/>
                    <a:pt x="21801" y="21942"/>
                  </a:cubicBezTo>
                  <a:cubicBezTo>
                    <a:pt x="21339" y="21704"/>
                    <a:pt x="20875" y="21447"/>
                    <a:pt x="20404" y="21187"/>
                  </a:cubicBezTo>
                  <a:cubicBezTo>
                    <a:pt x="19467" y="20652"/>
                    <a:pt x="18505" y="20088"/>
                    <a:pt x="17553" y="19474"/>
                  </a:cubicBezTo>
                  <a:cubicBezTo>
                    <a:pt x="16595" y="18871"/>
                    <a:pt x="15647" y="18220"/>
                    <a:pt x="14707" y="17558"/>
                  </a:cubicBezTo>
                  <a:cubicBezTo>
                    <a:pt x="14239" y="17219"/>
                    <a:pt x="13782" y="16878"/>
                    <a:pt x="13322" y="16533"/>
                  </a:cubicBezTo>
                  <a:cubicBezTo>
                    <a:pt x="12873" y="16180"/>
                    <a:pt x="12412" y="15839"/>
                    <a:pt x="11976" y="15479"/>
                  </a:cubicBezTo>
                  <a:lnTo>
                    <a:pt x="11320" y="14947"/>
                  </a:lnTo>
                  <a:lnTo>
                    <a:pt x="10678" y="14409"/>
                  </a:lnTo>
                  <a:cubicBezTo>
                    <a:pt x="10252" y="14056"/>
                    <a:pt x="9844" y="13688"/>
                    <a:pt x="9439" y="13332"/>
                  </a:cubicBezTo>
                  <a:cubicBezTo>
                    <a:pt x="9037" y="12973"/>
                    <a:pt x="8650" y="12611"/>
                    <a:pt x="8273" y="12254"/>
                  </a:cubicBezTo>
                  <a:cubicBezTo>
                    <a:pt x="7905" y="11887"/>
                    <a:pt x="7535" y="11540"/>
                    <a:pt x="7195" y="11181"/>
                  </a:cubicBezTo>
                  <a:cubicBezTo>
                    <a:pt x="6849" y="10827"/>
                    <a:pt x="6516" y="10482"/>
                    <a:pt x="6204" y="10135"/>
                  </a:cubicBezTo>
                  <a:cubicBezTo>
                    <a:pt x="5887" y="9796"/>
                    <a:pt x="5594" y="9455"/>
                    <a:pt x="5312" y="9127"/>
                  </a:cubicBezTo>
                  <a:cubicBezTo>
                    <a:pt x="5026" y="8805"/>
                    <a:pt x="4774" y="8476"/>
                    <a:pt x="4525" y="8173"/>
                  </a:cubicBezTo>
                  <a:cubicBezTo>
                    <a:pt x="4284" y="7862"/>
                    <a:pt x="4063" y="7561"/>
                    <a:pt x="3853" y="7280"/>
                  </a:cubicBezTo>
                  <a:cubicBezTo>
                    <a:pt x="3655" y="6991"/>
                    <a:pt x="3466" y="6723"/>
                    <a:pt x="3297" y="6471"/>
                  </a:cubicBezTo>
                  <a:lnTo>
                    <a:pt x="2853" y="5766"/>
                  </a:lnTo>
                  <a:cubicBezTo>
                    <a:pt x="2604" y="5328"/>
                    <a:pt x="2412" y="4984"/>
                    <a:pt x="2302" y="4738"/>
                  </a:cubicBezTo>
                  <a:lnTo>
                    <a:pt x="2122" y="4367"/>
                  </a:lnTo>
                  <a:close/>
                  <a:moveTo>
                    <a:pt x="4019" y="0"/>
                  </a:moveTo>
                  <a:cubicBezTo>
                    <a:pt x="2785" y="0"/>
                    <a:pt x="1873" y="320"/>
                    <a:pt x="1387" y="994"/>
                  </a:cubicBezTo>
                  <a:cubicBezTo>
                    <a:pt x="0" y="2918"/>
                    <a:pt x="2458" y="7222"/>
                    <a:pt x="7211" y="11885"/>
                  </a:cubicBezTo>
                  <a:cubicBezTo>
                    <a:pt x="7201" y="12085"/>
                    <a:pt x="7195" y="12285"/>
                    <a:pt x="7195" y="12487"/>
                  </a:cubicBezTo>
                  <a:cubicBezTo>
                    <a:pt x="7195" y="18452"/>
                    <a:pt x="12029" y="23287"/>
                    <a:pt x="17995" y="23287"/>
                  </a:cubicBezTo>
                  <a:cubicBezTo>
                    <a:pt x="19352" y="23287"/>
                    <a:pt x="20698" y="23031"/>
                    <a:pt x="21959" y="22533"/>
                  </a:cubicBezTo>
                  <a:cubicBezTo>
                    <a:pt x="25861" y="24540"/>
                    <a:pt x="29310" y="25662"/>
                    <a:pt x="31624" y="25662"/>
                  </a:cubicBezTo>
                  <a:cubicBezTo>
                    <a:pt x="32860" y="25662"/>
                    <a:pt x="33772" y="25342"/>
                    <a:pt x="34258" y="24668"/>
                  </a:cubicBezTo>
                  <a:cubicBezTo>
                    <a:pt x="35619" y="22778"/>
                    <a:pt x="33271" y="18592"/>
                    <a:pt x="28683" y="14026"/>
                  </a:cubicBezTo>
                  <a:cubicBezTo>
                    <a:pt x="28757" y="13515"/>
                    <a:pt x="28794" y="13001"/>
                    <a:pt x="28795" y="12487"/>
                  </a:cubicBezTo>
                  <a:cubicBezTo>
                    <a:pt x="28795" y="6521"/>
                    <a:pt x="23960" y="1687"/>
                    <a:pt x="17995" y="1687"/>
                  </a:cubicBezTo>
                  <a:cubicBezTo>
                    <a:pt x="17990" y="1687"/>
                    <a:pt x="17985" y="1687"/>
                    <a:pt x="17980" y="1687"/>
                  </a:cubicBezTo>
                  <a:cubicBezTo>
                    <a:pt x="16293" y="1687"/>
                    <a:pt x="14629" y="2084"/>
                    <a:pt x="13125" y="2847"/>
                  </a:cubicBezTo>
                  <a:cubicBezTo>
                    <a:pt x="9454" y="1017"/>
                    <a:pt x="622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"/>
          <p:cNvSpPr txBox="1">
            <a:spLocks noGrp="1"/>
          </p:cNvSpPr>
          <p:nvPr>
            <p:ph type="title"/>
          </p:nvPr>
        </p:nvSpPr>
        <p:spPr>
          <a:xfrm>
            <a:off x="1431300" y="643774"/>
            <a:ext cx="6281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"/>
          <p:cNvSpPr txBox="1">
            <a:spLocks noGrp="1"/>
          </p:cNvSpPr>
          <p:nvPr>
            <p:ph type="title"/>
          </p:nvPr>
        </p:nvSpPr>
        <p:spPr>
          <a:xfrm>
            <a:off x="1488525" y="3006256"/>
            <a:ext cx="1295100" cy="2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15"/>
          <p:cNvSpPr txBox="1">
            <a:spLocks noGrp="1"/>
          </p:cNvSpPr>
          <p:nvPr>
            <p:ph type="subTitle" idx="1"/>
          </p:nvPr>
        </p:nvSpPr>
        <p:spPr>
          <a:xfrm>
            <a:off x="1041063" y="3399162"/>
            <a:ext cx="2190000" cy="8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p15"/>
          <p:cNvSpPr txBox="1">
            <a:spLocks noGrp="1"/>
          </p:cNvSpPr>
          <p:nvPr>
            <p:ph type="title" idx="2"/>
          </p:nvPr>
        </p:nvSpPr>
        <p:spPr>
          <a:xfrm>
            <a:off x="6360850" y="3006256"/>
            <a:ext cx="1295100" cy="2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3" name="Google Shape;1483;p15"/>
          <p:cNvSpPr txBox="1">
            <a:spLocks noGrp="1"/>
          </p:cNvSpPr>
          <p:nvPr>
            <p:ph type="subTitle" idx="3"/>
          </p:nvPr>
        </p:nvSpPr>
        <p:spPr>
          <a:xfrm>
            <a:off x="5913838" y="3399162"/>
            <a:ext cx="2189100" cy="8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4" name="Google Shape;1484;p15"/>
          <p:cNvSpPr txBox="1">
            <a:spLocks noGrp="1"/>
          </p:cNvSpPr>
          <p:nvPr>
            <p:ph type="title" idx="4"/>
          </p:nvPr>
        </p:nvSpPr>
        <p:spPr>
          <a:xfrm>
            <a:off x="3924450" y="2245369"/>
            <a:ext cx="1295100" cy="2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5" name="Google Shape;1485;p15"/>
          <p:cNvSpPr txBox="1">
            <a:spLocks noGrp="1"/>
          </p:cNvSpPr>
          <p:nvPr>
            <p:ph type="subTitle" idx="5"/>
          </p:nvPr>
        </p:nvSpPr>
        <p:spPr>
          <a:xfrm>
            <a:off x="3477000" y="2638187"/>
            <a:ext cx="2190000" cy="8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6" name="Google Shape;1486;p1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15"/>
          <p:cNvGrpSpPr/>
          <p:nvPr/>
        </p:nvGrpSpPr>
        <p:grpSpPr>
          <a:xfrm rot="-9120382">
            <a:off x="7488921" y="-400022"/>
            <a:ext cx="2577580" cy="2481971"/>
            <a:chOff x="1596850" y="1065717"/>
            <a:chExt cx="2481739" cy="2389685"/>
          </a:xfrm>
        </p:grpSpPr>
        <p:sp>
          <p:nvSpPr>
            <p:cNvPr id="1488" name="Google Shape;1488;p15"/>
            <p:cNvSpPr/>
            <p:nvPr/>
          </p:nvSpPr>
          <p:spPr>
            <a:xfrm>
              <a:off x="1596850" y="1065717"/>
              <a:ext cx="2481739" cy="2389685"/>
            </a:xfrm>
            <a:custGeom>
              <a:avLst/>
              <a:gdLst/>
              <a:ahLst/>
              <a:cxnLst/>
              <a:rect l="l" t="t" r="r" b="b"/>
              <a:pathLst>
                <a:path w="41383" h="39848" extrusionOk="0">
                  <a:moveTo>
                    <a:pt x="3984" y="5921"/>
                  </a:moveTo>
                  <a:cubicBezTo>
                    <a:pt x="4069" y="5942"/>
                    <a:pt x="4175" y="5963"/>
                    <a:pt x="4260" y="5985"/>
                  </a:cubicBezTo>
                  <a:cubicBezTo>
                    <a:pt x="4154" y="6113"/>
                    <a:pt x="4048" y="6262"/>
                    <a:pt x="3941" y="6411"/>
                  </a:cubicBezTo>
                  <a:cubicBezTo>
                    <a:pt x="3728" y="6730"/>
                    <a:pt x="3536" y="7071"/>
                    <a:pt x="3366" y="7390"/>
                  </a:cubicBezTo>
                  <a:cubicBezTo>
                    <a:pt x="3579" y="7092"/>
                    <a:pt x="3813" y="6794"/>
                    <a:pt x="4069" y="6517"/>
                  </a:cubicBezTo>
                  <a:cubicBezTo>
                    <a:pt x="4218" y="6347"/>
                    <a:pt x="4367" y="6198"/>
                    <a:pt x="4495" y="6070"/>
                  </a:cubicBezTo>
                  <a:cubicBezTo>
                    <a:pt x="4878" y="6219"/>
                    <a:pt x="5198" y="6475"/>
                    <a:pt x="5453" y="6794"/>
                  </a:cubicBezTo>
                  <a:cubicBezTo>
                    <a:pt x="5453" y="6794"/>
                    <a:pt x="4260" y="6794"/>
                    <a:pt x="4580" y="8093"/>
                  </a:cubicBezTo>
                  <a:cubicBezTo>
                    <a:pt x="4175" y="8519"/>
                    <a:pt x="3835" y="9009"/>
                    <a:pt x="3600" y="9541"/>
                  </a:cubicBezTo>
                  <a:cubicBezTo>
                    <a:pt x="3600" y="9541"/>
                    <a:pt x="3558" y="9414"/>
                    <a:pt x="3494" y="9243"/>
                  </a:cubicBezTo>
                  <a:cubicBezTo>
                    <a:pt x="3558" y="9116"/>
                    <a:pt x="3622" y="8945"/>
                    <a:pt x="3707" y="8775"/>
                  </a:cubicBezTo>
                  <a:cubicBezTo>
                    <a:pt x="3835" y="8540"/>
                    <a:pt x="3962" y="8327"/>
                    <a:pt x="4090" y="8115"/>
                  </a:cubicBezTo>
                  <a:lnTo>
                    <a:pt x="4090" y="8115"/>
                  </a:lnTo>
                  <a:cubicBezTo>
                    <a:pt x="3920" y="8285"/>
                    <a:pt x="3749" y="8477"/>
                    <a:pt x="3579" y="8690"/>
                  </a:cubicBezTo>
                  <a:cubicBezTo>
                    <a:pt x="3515" y="8775"/>
                    <a:pt x="3451" y="8860"/>
                    <a:pt x="3387" y="8945"/>
                  </a:cubicBezTo>
                  <a:cubicBezTo>
                    <a:pt x="3366" y="8881"/>
                    <a:pt x="3323" y="8796"/>
                    <a:pt x="3281" y="8711"/>
                  </a:cubicBezTo>
                  <a:lnTo>
                    <a:pt x="3558" y="8093"/>
                  </a:lnTo>
                  <a:lnTo>
                    <a:pt x="3174" y="8477"/>
                  </a:lnTo>
                  <a:cubicBezTo>
                    <a:pt x="3068" y="8157"/>
                    <a:pt x="2855" y="7902"/>
                    <a:pt x="2578" y="7710"/>
                  </a:cubicBezTo>
                  <a:cubicBezTo>
                    <a:pt x="2940" y="7028"/>
                    <a:pt x="3409" y="6432"/>
                    <a:pt x="3984" y="5921"/>
                  </a:cubicBezTo>
                  <a:close/>
                  <a:moveTo>
                    <a:pt x="36867" y="7433"/>
                  </a:moveTo>
                  <a:lnTo>
                    <a:pt x="37250" y="7859"/>
                  </a:lnTo>
                  <a:lnTo>
                    <a:pt x="37634" y="8285"/>
                  </a:lnTo>
                  <a:cubicBezTo>
                    <a:pt x="37783" y="8455"/>
                    <a:pt x="37953" y="8604"/>
                    <a:pt x="38081" y="8796"/>
                  </a:cubicBezTo>
                  <a:cubicBezTo>
                    <a:pt x="38188" y="9009"/>
                    <a:pt x="38294" y="9201"/>
                    <a:pt x="38379" y="9414"/>
                  </a:cubicBezTo>
                  <a:cubicBezTo>
                    <a:pt x="38464" y="9584"/>
                    <a:pt x="38571" y="9733"/>
                    <a:pt x="38720" y="9861"/>
                  </a:cubicBezTo>
                  <a:lnTo>
                    <a:pt x="38763" y="9925"/>
                  </a:lnTo>
                  <a:cubicBezTo>
                    <a:pt x="38784" y="9776"/>
                    <a:pt x="38848" y="9627"/>
                    <a:pt x="38933" y="9499"/>
                  </a:cubicBezTo>
                  <a:cubicBezTo>
                    <a:pt x="38890" y="9435"/>
                    <a:pt x="38848" y="9371"/>
                    <a:pt x="38805" y="9307"/>
                  </a:cubicBezTo>
                  <a:cubicBezTo>
                    <a:pt x="38763" y="9222"/>
                    <a:pt x="38720" y="9137"/>
                    <a:pt x="38720" y="9052"/>
                  </a:cubicBezTo>
                  <a:cubicBezTo>
                    <a:pt x="38720" y="8924"/>
                    <a:pt x="38741" y="8881"/>
                    <a:pt x="38720" y="8817"/>
                  </a:cubicBezTo>
                  <a:cubicBezTo>
                    <a:pt x="38677" y="8753"/>
                    <a:pt x="38635" y="8690"/>
                    <a:pt x="38592" y="8647"/>
                  </a:cubicBezTo>
                  <a:cubicBezTo>
                    <a:pt x="38528" y="8583"/>
                    <a:pt x="38486" y="8519"/>
                    <a:pt x="38443" y="8477"/>
                  </a:cubicBezTo>
                  <a:lnTo>
                    <a:pt x="38166" y="8157"/>
                  </a:lnTo>
                  <a:lnTo>
                    <a:pt x="37911" y="7859"/>
                  </a:lnTo>
                  <a:lnTo>
                    <a:pt x="38209" y="8115"/>
                  </a:lnTo>
                  <a:lnTo>
                    <a:pt x="38507" y="8391"/>
                  </a:lnTo>
                  <a:lnTo>
                    <a:pt x="38677" y="8540"/>
                  </a:lnTo>
                  <a:cubicBezTo>
                    <a:pt x="38763" y="8583"/>
                    <a:pt x="38805" y="8668"/>
                    <a:pt x="38848" y="8732"/>
                  </a:cubicBezTo>
                  <a:cubicBezTo>
                    <a:pt x="38869" y="8796"/>
                    <a:pt x="38890" y="8839"/>
                    <a:pt x="38890" y="8881"/>
                  </a:cubicBezTo>
                  <a:cubicBezTo>
                    <a:pt x="38890" y="8924"/>
                    <a:pt x="38890" y="8966"/>
                    <a:pt x="38890" y="8988"/>
                  </a:cubicBezTo>
                  <a:cubicBezTo>
                    <a:pt x="38912" y="9052"/>
                    <a:pt x="38933" y="9116"/>
                    <a:pt x="38976" y="9158"/>
                  </a:cubicBezTo>
                  <a:lnTo>
                    <a:pt x="39082" y="9265"/>
                  </a:lnTo>
                  <a:cubicBezTo>
                    <a:pt x="39129" y="9229"/>
                    <a:pt x="39189" y="9214"/>
                    <a:pt x="39251" y="9214"/>
                  </a:cubicBezTo>
                  <a:cubicBezTo>
                    <a:pt x="39302" y="9214"/>
                    <a:pt x="39354" y="9224"/>
                    <a:pt x="39402" y="9243"/>
                  </a:cubicBezTo>
                  <a:cubicBezTo>
                    <a:pt x="39764" y="9648"/>
                    <a:pt x="40040" y="10095"/>
                    <a:pt x="40253" y="10585"/>
                  </a:cubicBezTo>
                  <a:cubicBezTo>
                    <a:pt x="40126" y="10053"/>
                    <a:pt x="39934" y="9563"/>
                    <a:pt x="39700" y="9073"/>
                  </a:cubicBezTo>
                  <a:cubicBezTo>
                    <a:pt x="39764" y="8945"/>
                    <a:pt x="39806" y="8796"/>
                    <a:pt x="39827" y="8647"/>
                  </a:cubicBezTo>
                  <a:cubicBezTo>
                    <a:pt x="40275" y="9201"/>
                    <a:pt x="40573" y="9882"/>
                    <a:pt x="40679" y="10606"/>
                  </a:cubicBezTo>
                  <a:cubicBezTo>
                    <a:pt x="40679" y="10606"/>
                    <a:pt x="40637" y="10670"/>
                    <a:pt x="40594" y="10777"/>
                  </a:cubicBezTo>
                  <a:lnTo>
                    <a:pt x="40488" y="10692"/>
                  </a:lnTo>
                  <a:cubicBezTo>
                    <a:pt x="40360" y="10542"/>
                    <a:pt x="40232" y="10415"/>
                    <a:pt x="40232" y="10415"/>
                  </a:cubicBezTo>
                  <a:lnTo>
                    <a:pt x="40232" y="10415"/>
                  </a:lnTo>
                  <a:cubicBezTo>
                    <a:pt x="40232" y="10415"/>
                    <a:pt x="40317" y="10606"/>
                    <a:pt x="40381" y="10777"/>
                  </a:cubicBezTo>
                  <a:cubicBezTo>
                    <a:pt x="40424" y="10883"/>
                    <a:pt x="40445" y="11011"/>
                    <a:pt x="40466" y="11075"/>
                  </a:cubicBezTo>
                  <a:cubicBezTo>
                    <a:pt x="40424" y="11203"/>
                    <a:pt x="40360" y="11352"/>
                    <a:pt x="40296" y="11522"/>
                  </a:cubicBezTo>
                  <a:cubicBezTo>
                    <a:pt x="40253" y="11458"/>
                    <a:pt x="40190" y="11373"/>
                    <a:pt x="40147" y="11288"/>
                  </a:cubicBezTo>
                  <a:cubicBezTo>
                    <a:pt x="39998" y="11096"/>
                    <a:pt x="39849" y="10926"/>
                    <a:pt x="39678" y="10755"/>
                  </a:cubicBezTo>
                  <a:lnTo>
                    <a:pt x="39678" y="10755"/>
                  </a:lnTo>
                  <a:cubicBezTo>
                    <a:pt x="39785" y="10968"/>
                    <a:pt x="39891" y="11181"/>
                    <a:pt x="39998" y="11394"/>
                  </a:cubicBezTo>
                  <a:cubicBezTo>
                    <a:pt x="40083" y="11586"/>
                    <a:pt x="40147" y="11778"/>
                    <a:pt x="40190" y="11905"/>
                  </a:cubicBezTo>
                  <a:cubicBezTo>
                    <a:pt x="40190" y="11948"/>
                    <a:pt x="40147" y="11991"/>
                    <a:pt x="40147" y="12033"/>
                  </a:cubicBezTo>
                  <a:cubicBezTo>
                    <a:pt x="39849" y="11437"/>
                    <a:pt x="39444" y="10904"/>
                    <a:pt x="38954" y="10457"/>
                  </a:cubicBezTo>
                  <a:lnTo>
                    <a:pt x="38954" y="10479"/>
                  </a:lnTo>
                  <a:lnTo>
                    <a:pt x="38827" y="10372"/>
                  </a:lnTo>
                  <a:cubicBezTo>
                    <a:pt x="38720" y="10266"/>
                    <a:pt x="38614" y="10159"/>
                    <a:pt x="38528" y="10031"/>
                  </a:cubicBezTo>
                  <a:cubicBezTo>
                    <a:pt x="38401" y="9882"/>
                    <a:pt x="38294" y="9691"/>
                    <a:pt x="38209" y="9499"/>
                  </a:cubicBezTo>
                  <a:cubicBezTo>
                    <a:pt x="38145" y="9286"/>
                    <a:pt x="38060" y="9094"/>
                    <a:pt x="37975" y="8881"/>
                  </a:cubicBezTo>
                  <a:cubicBezTo>
                    <a:pt x="37847" y="8690"/>
                    <a:pt x="37719" y="8519"/>
                    <a:pt x="37570" y="8349"/>
                  </a:cubicBezTo>
                  <a:lnTo>
                    <a:pt x="37208" y="7880"/>
                  </a:lnTo>
                  <a:lnTo>
                    <a:pt x="36867" y="7433"/>
                  </a:lnTo>
                  <a:close/>
                  <a:moveTo>
                    <a:pt x="4133" y="31435"/>
                  </a:moveTo>
                  <a:lnTo>
                    <a:pt x="4133" y="31457"/>
                  </a:lnTo>
                  <a:lnTo>
                    <a:pt x="4139" y="31450"/>
                  </a:lnTo>
                  <a:lnTo>
                    <a:pt x="4133" y="31435"/>
                  </a:lnTo>
                  <a:close/>
                  <a:moveTo>
                    <a:pt x="8367" y="29510"/>
                  </a:moveTo>
                  <a:cubicBezTo>
                    <a:pt x="8494" y="29510"/>
                    <a:pt x="8695" y="29568"/>
                    <a:pt x="9010" y="29732"/>
                  </a:cubicBezTo>
                  <a:cubicBezTo>
                    <a:pt x="9154" y="29850"/>
                    <a:pt x="9331" y="29911"/>
                    <a:pt x="9510" y="29911"/>
                  </a:cubicBezTo>
                  <a:cubicBezTo>
                    <a:pt x="9621" y="29911"/>
                    <a:pt x="9734" y="29887"/>
                    <a:pt x="9840" y="29838"/>
                  </a:cubicBezTo>
                  <a:cubicBezTo>
                    <a:pt x="10650" y="30115"/>
                    <a:pt x="11374" y="30647"/>
                    <a:pt x="11842" y="31350"/>
                  </a:cubicBezTo>
                  <a:cubicBezTo>
                    <a:pt x="12227" y="31902"/>
                    <a:pt x="12132" y="32094"/>
                    <a:pt x="11858" y="32094"/>
                  </a:cubicBezTo>
                  <a:cubicBezTo>
                    <a:pt x="11540" y="32094"/>
                    <a:pt x="10981" y="31836"/>
                    <a:pt x="10650" y="31584"/>
                  </a:cubicBezTo>
                  <a:cubicBezTo>
                    <a:pt x="10173" y="31223"/>
                    <a:pt x="10090" y="30709"/>
                    <a:pt x="9714" y="30709"/>
                  </a:cubicBezTo>
                  <a:cubicBezTo>
                    <a:pt x="9603" y="30709"/>
                    <a:pt x="9466" y="30754"/>
                    <a:pt x="9287" y="30860"/>
                  </a:cubicBezTo>
                  <a:cubicBezTo>
                    <a:pt x="9287" y="30860"/>
                    <a:pt x="8627" y="30733"/>
                    <a:pt x="8201" y="29881"/>
                  </a:cubicBezTo>
                  <a:cubicBezTo>
                    <a:pt x="8201" y="29881"/>
                    <a:pt x="8048" y="29510"/>
                    <a:pt x="8367" y="29510"/>
                  </a:cubicBezTo>
                  <a:close/>
                  <a:moveTo>
                    <a:pt x="25430" y="596"/>
                  </a:moveTo>
                  <a:cubicBezTo>
                    <a:pt x="26282" y="959"/>
                    <a:pt x="27113" y="1406"/>
                    <a:pt x="27880" y="1917"/>
                  </a:cubicBezTo>
                  <a:cubicBezTo>
                    <a:pt x="27880" y="1917"/>
                    <a:pt x="27336" y="3203"/>
                    <a:pt x="28938" y="3203"/>
                  </a:cubicBezTo>
                  <a:cubicBezTo>
                    <a:pt x="29073" y="3203"/>
                    <a:pt x="29224" y="3193"/>
                    <a:pt x="29392" y="3173"/>
                  </a:cubicBezTo>
                  <a:cubicBezTo>
                    <a:pt x="29392" y="3173"/>
                    <a:pt x="29478" y="3238"/>
                    <a:pt x="29825" y="3238"/>
                  </a:cubicBezTo>
                  <a:cubicBezTo>
                    <a:pt x="30076" y="3238"/>
                    <a:pt x="30463" y="3204"/>
                    <a:pt x="31053" y="3088"/>
                  </a:cubicBezTo>
                  <a:cubicBezTo>
                    <a:pt x="32608" y="3834"/>
                    <a:pt x="34035" y="4813"/>
                    <a:pt x="35312" y="5963"/>
                  </a:cubicBezTo>
                  <a:cubicBezTo>
                    <a:pt x="35312" y="5963"/>
                    <a:pt x="37485" y="9030"/>
                    <a:pt x="37549" y="9222"/>
                  </a:cubicBezTo>
                  <a:cubicBezTo>
                    <a:pt x="37634" y="9414"/>
                    <a:pt x="39274" y="12012"/>
                    <a:pt x="39806" y="12821"/>
                  </a:cubicBezTo>
                  <a:cubicBezTo>
                    <a:pt x="40360" y="13631"/>
                    <a:pt x="40552" y="17017"/>
                    <a:pt x="40552" y="17017"/>
                  </a:cubicBezTo>
                  <a:cubicBezTo>
                    <a:pt x="40552" y="17017"/>
                    <a:pt x="39231" y="18146"/>
                    <a:pt x="40552" y="20148"/>
                  </a:cubicBezTo>
                  <a:lnTo>
                    <a:pt x="40978" y="22086"/>
                  </a:lnTo>
                  <a:cubicBezTo>
                    <a:pt x="40594" y="23449"/>
                    <a:pt x="40317" y="24854"/>
                    <a:pt x="40190" y="26260"/>
                  </a:cubicBezTo>
                  <a:lnTo>
                    <a:pt x="40190" y="26281"/>
                  </a:lnTo>
                  <a:cubicBezTo>
                    <a:pt x="40190" y="26281"/>
                    <a:pt x="39274" y="26707"/>
                    <a:pt x="39891" y="28305"/>
                  </a:cubicBezTo>
                  <a:cubicBezTo>
                    <a:pt x="39891" y="28305"/>
                    <a:pt x="38528" y="29157"/>
                    <a:pt x="38145" y="29689"/>
                  </a:cubicBezTo>
                  <a:cubicBezTo>
                    <a:pt x="37762" y="30221"/>
                    <a:pt x="37527" y="30775"/>
                    <a:pt x="35781" y="32138"/>
                  </a:cubicBezTo>
                  <a:cubicBezTo>
                    <a:pt x="35994" y="31776"/>
                    <a:pt x="36100" y="31350"/>
                    <a:pt x="36037" y="30924"/>
                  </a:cubicBezTo>
                  <a:lnTo>
                    <a:pt x="36037" y="30924"/>
                  </a:lnTo>
                  <a:cubicBezTo>
                    <a:pt x="35824" y="30988"/>
                    <a:pt x="35525" y="31052"/>
                    <a:pt x="35249" y="31116"/>
                  </a:cubicBezTo>
                  <a:cubicBezTo>
                    <a:pt x="34673" y="31244"/>
                    <a:pt x="34098" y="31329"/>
                    <a:pt x="34098" y="31329"/>
                  </a:cubicBezTo>
                  <a:cubicBezTo>
                    <a:pt x="34098" y="31329"/>
                    <a:pt x="34631" y="31137"/>
                    <a:pt x="35163" y="30903"/>
                  </a:cubicBezTo>
                  <a:cubicBezTo>
                    <a:pt x="35461" y="30754"/>
                    <a:pt x="35781" y="30626"/>
                    <a:pt x="35973" y="30520"/>
                  </a:cubicBezTo>
                  <a:cubicBezTo>
                    <a:pt x="35930" y="30434"/>
                    <a:pt x="35909" y="30349"/>
                    <a:pt x="35887" y="30264"/>
                  </a:cubicBezTo>
                  <a:cubicBezTo>
                    <a:pt x="35206" y="30520"/>
                    <a:pt x="34482" y="30669"/>
                    <a:pt x="33758" y="30733"/>
                  </a:cubicBezTo>
                  <a:cubicBezTo>
                    <a:pt x="33630" y="30839"/>
                    <a:pt x="33481" y="30967"/>
                    <a:pt x="33353" y="31073"/>
                  </a:cubicBezTo>
                  <a:cubicBezTo>
                    <a:pt x="32970" y="31393"/>
                    <a:pt x="32586" y="31648"/>
                    <a:pt x="32586" y="31648"/>
                  </a:cubicBezTo>
                  <a:cubicBezTo>
                    <a:pt x="32799" y="31414"/>
                    <a:pt x="32991" y="31158"/>
                    <a:pt x="33183" y="30903"/>
                  </a:cubicBezTo>
                  <a:cubicBezTo>
                    <a:pt x="33225" y="30839"/>
                    <a:pt x="33289" y="30775"/>
                    <a:pt x="33332" y="30711"/>
                  </a:cubicBezTo>
                  <a:cubicBezTo>
                    <a:pt x="33119" y="30711"/>
                    <a:pt x="32906" y="30690"/>
                    <a:pt x="32693" y="30647"/>
                  </a:cubicBezTo>
                  <a:lnTo>
                    <a:pt x="32650" y="30690"/>
                  </a:lnTo>
                  <a:cubicBezTo>
                    <a:pt x="32416" y="30967"/>
                    <a:pt x="32160" y="31201"/>
                    <a:pt x="31905" y="31435"/>
                  </a:cubicBezTo>
                  <a:cubicBezTo>
                    <a:pt x="31628" y="31670"/>
                    <a:pt x="31351" y="31861"/>
                    <a:pt x="31032" y="32010"/>
                  </a:cubicBezTo>
                  <a:cubicBezTo>
                    <a:pt x="30883" y="32074"/>
                    <a:pt x="30733" y="32138"/>
                    <a:pt x="30584" y="32181"/>
                  </a:cubicBezTo>
                  <a:cubicBezTo>
                    <a:pt x="30712" y="32117"/>
                    <a:pt x="30861" y="32032"/>
                    <a:pt x="30989" y="31947"/>
                  </a:cubicBezTo>
                  <a:cubicBezTo>
                    <a:pt x="31266" y="31755"/>
                    <a:pt x="31521" y="31521"/>
                    <a:pt x="31734" y="31265"/>
                  </a:cubicBezTo>
                  <a:cubicBezTo>
                    <a:pt x="31947" y="31031"/>
                    <a:pt x="32139" y="30775"/>
                    <a:pt x="32309" y="30520"/>
                  </a:cubicBezTo>
                  <a:cubicBezTo>
                    <a:pt x="32160" y="30477"/>
                    <a:pt x="32033" y="30413"/>
                    <a:pt x="31926" y="30328"/>
                  </a:cubicBezTo>
                  <a:cubicBezTo>
                    <a:pt x="31862" y="30413"/>
                    <a:pt x="31798" y="30477"/>
                    <a:pt x="31734" y="30562"/>
                  </a:cubicBezTo>
                  <a:cubicBezTo>
                    <a:pt x="31330" y="31031"/>
                    <a:pt x="30861" y="31435"/>
                    <a:pt x="30329" y="31734"/>
                  </a:cubicBezTo>
                  <a:cubicBezTo>
                    <a:pt x="29775" y="31989"/>
                    <a:pt x="29200" y="32202"/>
                    <a:pt x="28604" y="32330"/>
                  </a:cubicBezTo>
                  <a:cubicBezTo>
                    <a:pt x="28135" y="32458"/>
                    <a:pt x="27837" y="32543"/>
                    <a:pt x="27837" y="32543"/>
                  </a:cubicBezTo>
                  <a:cubicBezTo>
                    <a:pt x="27837" y="32543"/>
                    <a:pt x="28135" y="32415"/>
                    <a:pt x="28582" y="32266"/>
                  </a:cubicBezTo>
                  <a:cubicBezTo>
                    <a:pt x="29157" y="32074"/>
                    <a:pt x="29690" y="31840"/>
                    <a:pt x="30201" y="31542"/>
                  </a:cubicBezTo>
                  <a:cubicBezTo>
                    <a:pt x="30691" y="31201"/>
                    <a:pt x="31095" y="30796"/>
                    <a:pt x="31415" y="30307"/>
                  </a:cubicBezTo>
                  <a:lnTo>
                    <a:pt x="31585" y="30072"/>
                  </a:lnTo>
                  <a:cubicBezTo>
                    <a:pt x="31521" y="29987"/>
                    <a:pt x="31458" y="29923"/>
                    <a:pt x="31394" y="29838"/>
                  </a:cubicBezTo>
                  <a:cubicBezTo>
                    <a:pt x="31394" y="29838"/>
                    <a:pt x="30435" y="31329"/>
                    <a:pt x="26942" y="32266"/>
                  </a:cubicBezTo>
                  <a:cubicBezTo>
                    <a:pt x="26942" y="32415"/>
                    <a:pt x="26942" y="32564"/>
                    <a:pt x="26900" y="32713"/>
                  </a:cubicBezTo>
                  <a:cubicBezTo>
                    <a:pt x="26879" y="32862"/>
                    <a:pt x="26815" y="33011"/>
                    <a:pt x="26729" y="33139"/>
                  </a:cubicBezTo>
                  <a:cubicBezTo>
                    <a:pt x="26708" y="33203"/>
                    <a:pt x="26644" y="33246"/>
                    <a:pt x="26602" y="33288"/>
                  </a:cubicBezTo>
                  <a:cubicBezTo>
                    <a:pt x="26623" y="33246"/>
                    <a:pt x="26644" y="33182"/>
                    <a:pt x="26666" y="33118"/>
                  </a:cubicBezTo>
                  <a:cubicBezTo>
                    <a:pt x="26687" y="32969"/>
                    <a:pt x="26687" y="32841"/>
                    <a:pt x="26666" y="32713"/>
                  </a:cubicBezTo>
                  <a:cubicBezTo>
                    <a:pt x="26644" y="32585"/>
                    <a:pt x="26623" y="32458"/>
                    <a:pt x="26580" y="32351"/>
                  </a:cubicBezTo>
                  <a:lnTo>
                    <a:pt x="26154" y="32458"/>
                  </a:lnTo>
                  <a:cubicBezTo>
                    <a:pt x="26133" y="32585"/>
                    <a:pt x="26091" y="32713"/>
                    <a:pt x="26069" y="32862"/>
                  </a:cubicBezTo>
                  <a:cubicBezTo>
                    <a:pt x="26027" y="33054"/>
                    <a:pt x="25941" y="33246"/>
                    <a:pt x="25835" y="33416"/>
                  </a:cubicBezTo>
                  <a:cubicBezTo>
                    <a:pt x="25792" y="33480"/>
                    <a:pt x="25750" y="33523"/>
                    <a:pt x="25707" y="33565"/>
                  </a:cubicBezTo>
                  <a:lnTo>
                    <a:pt x="25643" y="33629"/>
                  </a:lnTo>
                  <a:cubicBezTo>
                    <a:pt x="25686" y="33544"/>
                    <a:pt x="25728" y="33480"/>
                    <a:pt x="25750" y="33395"/>
                  </a:cubicBezTo>
                  <a:cubicBezTo>
                    <a:pt x="25814" y="33203"/>
                    <a:pt x="25835" y="33011"/>
                    <a:pt x="25835" y="32820"/>
                  </a:cubicBezTo>
                  <a:cubicBezTo>
                    <a:pt x="25835" y="32713"/>
                    <a:pt x="25835" y="32607"/>
                    <a:pt x="25814" y="32522"/>
                  </a:cubicBezTo>
                  <a:lnTo>
                    <a:pt x="25473" y="32585"/>
                  </a:lnTo>
                  <a:cubicBezTo>
                    <a:pt x="25473" y="32692"/>
                    <a:pt x="25473" y="32777"/>
                    <a:pt x="25473" y="32884"/>
                  </a:cubicBezTo>
                  <a:cubicBezTo>
                    <a:pt x="25494" y="33118"/>
                    <a:pt x="25452" y="33331"/>
                    <a:pt x="25366" y="33544"/>
                  </a:cubicBezTo>
                  <a:cubicBezTo>
                    <a:pt x="25303" y="33672"/>
                    <a:pt x="25239" y="33778"/>
                    <a:pt x="25132" y="33863"/>
                  </a:cubicBezTo>
                  <a:cubicBezTo>
                    <a:pt x="25047" y="33970"/>
                    <a:pt x="24919" y="34034"/>
                    <a:pt x="24791" y="34076"/>
                  </a:cubicBezTo>
                  <a:cubicBezTo>
                    <a:pt x="24664" y="34119"/>
                    <a:pt x="24557" y="34161"/>
                    <a:pt x="24429" y="34183"/>
                  </a:cubicBezTo>
                  <a:lnTo>
                    <a:pt x="24067" y="34268"/>
                  </a:lnTo>
                  <a:cubicBezTo>
                    <a:pt x="23833" y="34311"/>
                    <a:pt x="23599" y="34353"/>
                    <a:pt x="23407" y="34396"/>
                  </a:cubicBezTo>
                  <a:cubicBezTo>
                    <a:pt x="23599" y="34353"/>
                    <a:pt x="23812" y="34289"/>
                    <a:pt x="24046" y="34225"/>
                  </a:cubicBezTo>
                  <a:cubicBezTo>
                    <a:pt x="24280" y="34161"/>
                    <a:pt x="24536" y="34119"/>
                    <a:pt x="24770" y="34012"/>
                  </a:cubicBezTo>
                  <a:cubicBezTo>
                    <a:pt x="25004" y="33927"/>
                    <a:pt x="25175" y="33757"/>
                    <a:pt x="25260" y="33523"/>
                  </a:cubicBezTo>
                  <a:cubicBezTo>
                    <a:pt x="25345" y="33331"/>
                    <a:pt x="25366" y="33118"/>
                    <a:pt x="25345" y="32905"/>
                  </a:cubicBezTo>
                  <a:cubicBezTo>
                    <a:pt x="25345" y="32798"/>
                    <a:pt x="25345" y="32713"/>
                    <a:pt x="25324" y="32628"/>
                  </a:cubicBezTo>
                  <a:lnTo>
                    <a:pt x="25239" y="32649"/>
                  </a:lnTo>
                  <a:cubicBezTo>
                    <a:pt x="25239" y="32649"/>
                    <a:pt x="25239" y="34017"/>
                    <a:pt x="23379" y="34017"/>
                  </a:cubicBezTo>
                  <a:cubicBezTo>
                    <a:pt x="23062" y="34017"/>
                    <a:pt x="22691" y="33978"/>
                    <a:pt x="22257" y="33885"/>
                  </a:cubicBezTo>
                  <a:cubicBezTo>
                    <a:pt x="22257" y="33927"/>
                    <a:pt x="22236" y="33948"/>
                    <a:pt x="22236" y="33970"/>
                  </a:cubicBezTo>
                  <a:cubicBezTo>
                    <a:pt x="22214" y="34034"/>
                    <a:pt x="22172" y="34076"/>
                    <a:pt x="22108" y="34119"/>
                  </a:cubicBezTo>
                  <a:cubicBezTo>
                    <a:pt x="22065" y="34140"/>
                    <a:pt x="22001" y="34183"/>
                    <a:pt x="21938" y="34204"/>
                  </a:cubicBezTo>
                  <a:lnTo>
                    <a:pt x="21618" y="34332"/>
                  </a:lnTo>
                  <a:lnTo>
                    <a:pt x="19914" y="35056"/>
                  </a:lnTo>
                  <a:lnTo>
                    <a:pt x="19914" y="35056"/>
                  </a:lnTo>
                  <a:lnTo>
                    <a:pt x="21597" y="34268"/>
                  </a:lnTo>
                  <a:lnTo>
                    <a:pt x="21916" y="34119"/>
                  </a:lnTo>
                  <a:cubicBezTo>
                    <a:pt x="21959" y="34076"/>
                    <a:pt x="22023" y="34055"/>
                    <a:pt x="22065" y="34034"/>
                  </a:cubicBezTo>
                  <a:cubicBezTo>
                    <a:pt x="22087" y="34012"/>
                    <a:pt x="22108" y="33970"/>
                    <a:pt x="22129" y="33927"/>
                  </a:cubicBezTo>
                  <a:cubicBezTo>
                    <a:pt x="22150" y="33842"/>
                    <a:pt x="22172" y="33757"/>
                    <a:pt x="22172" y="33693"/>
                  </a:cubicBezTo>
                  <a:cubicBezTo>
                    <a:pt x="21938" y="33288"/>
                    <a:pt x="21575" y="32990"/>
                    <a:pt x="21128" y="32884"/>
                  </a:cubicBezTo>
                  <a:cubicBezTo>
                    <a:pt x="21128" y="32884"/>
                    <a:pt x="20851" y="33246"/>
                    <a:pt x="19936" y="33437"/>
                  </a:cubicBezTo>
                  <a:cubicBezTo>
                    <a:pt x="19829" y="33523"/>
                    <a:pt x="19701" y="33608"/>
                    <a:pt x="19573" y="33714"/>
                  </a:cubicBezTo>
                  <a:cubicBezTo>
                    <a:pt x="19446" y="33778"/>
                    <a:pt x="19339" y="33863"/>
                    <a:pt x="19211" y="33927"/>
                  </a:cubicBezTo>
                  <a:cubicBezTo>
                    <a:pt x="19084" y="33991"/>
                    <a:pt x="18935" y="34012"/>
                    <a:pt x="18785" y="34034"/>
                  </a:cubicBezTo>
                  <a:lnTo>
                    <a:pt x="18381" y="34034"/>
                  </a:lnTo>
                  <a:cubicBezTo>
                    <a:pt x="18253" y="34034"/>
                    <a:pt x="18147" y="34034"/>
                    <a:pt x="18019" y="34055"/>
                  </a:cubicBezTo>
                  <a:cubicBezTo>
                    <a:pt x="17784" y="34076"/>
                    <a:pt x="17571" y="34140"/>
                    <a:pt x="17359" y="34204"/>
                  </a:cubicBezTo>
                  <a:cubicBezTo>
                    <a:pt x="17209" y="34247"/>
                    <a:pt x="17060" y="34311"/>
                    <a:pt x="16911" y="34396"/>
                  </a:cubicBezTo>
                  <a:cubicBezTo>
                    <a:pt x="16805" y="34438"/>
                    <a:pt x="16762" y="34460"/>
                    <a:pt x="16762" y="34460"/>
                  </a:cubicBezTo>
                  <a:cubicBezTo>
                    <a:pt x="16762" y="34460"/>
                    <a:pt x="16805" y="34438"/>
                    <a:pt x="16911" y="34374"/>
                  </a:cubicBezTo>
                  <a:cubicBezTo>
                    <a:pt x="17039" y="34289"/>
                    <a:pt x="17188" y="34204"/>
                    <a:pt x="17337" y="34140"/>
                  </a:cubicBezTo>
                  <a:cubicBezTo>
                    <a:pt x="17550" y="34034"/>
                    <a:pt x="17763" y="33970"/>
                    <a:pt x="17997" y="33906"/>
                  </a:cubicBezTo>
                  <a:cubicBezTo>
                    <a:pt x="18104" y="33885"/>
                    <a:pt x="18232" y="33863"/>
                    <a:pt x="18381" y="33842"/>
                  </a:cubicBezTo>
                  <a:cubicBezTo>
                    <a:pt x="18509" y="33821"/>
                    <a:pt x="18636" y="33799"/>
                    <a:pt x="18764" y="33778"/>
                  </a:cubicBezTo>
                  <a:cubicBezTo>
                    <a:pt x="18871" y="33778"/>
                    <a:pt x="18977" y="33735"/>
                    <a:pt x="19084" y="33672"/>
                  </a:cubicBezTo>
                  <a:cubicBezTo>
                    <a:pt x="19190" y="33608"/>
                    <a:pt x="19275" y="33523"/>
                    <a:pt x="19360" y="33459"/>
                  </a:cubicBezTo>
                  <a:lnTo>
                    <a:pt x="19446" y="33352"/>
                  </a:lnTo>
                  <a:cubicBezTo>
                    <a:pt x="19403" y="33288"/>
                    <a:pt x="19360" y="33203"/>
                    <a:pt x="19297" y="33097"/>
                  </a:cubicBezTo>
                  <a:cubicBezTo>
                    <a:pt x="19169" y="33139"/>
                    <a:pt x="18913" y="33224"/>
                    <a:pt x="18658" y="33331"/>
                  </a:cubicBezTo>
                  <a:cubicBezTo>
                    <a:pt x="18296" y="33459"/>
                    <a:pt x="17955" y="33608"/>
                    <a:pt x="17955" y="33608"/>
                  </a:cubicBezTo>
                  <a:cubicBezTo>
                    <a:pt x="17955" y="33608"/>
                    <a:pt x="18232" y="33352"/>
                    <a:pt x="18530" y="33118"/>
                  </a:cubicBezTo>
                  <a:cubicBezTo>
                    <a:pt x="18722" y="32969"/>
                    <a:pt x="18913" y="32841"/>
                    <a:pt x="19020" y="32735"/>
                  </a:cubicBezTo>
                  <a:cubicBezTo>
                    <a:pt x="18530" y="32159"/>
                    <a:pt x="17912" y="31670"/>
                    <a:pt x="17231" y="31308"/>
                  </a:cubicBezTo>
                  <a:cubicBezTo>
                    <a:pt x="17127" y="31367"/>
                    <a:pt x="17013" y="31395"/>
                    <a:pt x="16899" y="31395"/>
                  </a:cubicBezTo>
                  <a:cubicBezTo>
                    <a:pt x="16686" y="31395"/>
                    <a:pt x="16475" y="31296"/>
                    <a:pt x="16336" y="31116"/>
                  </a:cubicBezTo>
                  <a:lnTo>
                    <a:pt x="14867" y="31606"/>
                  </a:lnTo>
                  <a:lnTo>
                    <a:pt x="16102" y="30796"/>
                  </a:lnTo>
                  <a:cubicBezTo>
                    <a:pt x="16017" y="30669"/>
                    <a:pt x="15932" y="30541"/>
                    <a:pt x="15825" y="30434"/>
                  </a:cubicBezTo>
                  <a:cubicBezTo>
                    <a:pt x="15655" y="30520"/>
                    <a:pt x="15484" y="30605"/>
                    <a:pt x="15293" y="30711"/>
                  </a:cubicBezTo>
                  <a:cubicBezTo>
                    <a:pt x="14909" y="30903"/>
                    <a:pt x="14547" y="31158"/>
                    <a:pt x="14228" y="31435"/>
                  </a:cubicBezTo>
                  <a:cubicBezTo>
                    <a:pt x="14228" y="31435"/>
                    <a:pt x="14334" y="31308"/>
                    <a:pt x="14483" y="31116"/>
                  </a:cubicBezTo>
                  <a:cubicBezTo>
                    <a:pt x="14696" y="30903"/>
                    <a:pt x="14931" y="30690"/>
                    <a:pt x="15165" y="30520"/>
                  </a:cubicBezTo>
                  <a:cubicBezTo>
                    <a:pt x="15293" y="30413"/>
                    <a:pt x="15420" y="30328"/>
                    <a:pt x="15548" y="30243"/>
                  </a:cubicBezTo>
                  <a:cubicBezTo>
                    <a:pt x="15442" y="30200"/>
                    <a:pt x="15314" y="30200"/>
                    <a:pt x="15207" y="30200"/>
                  </a:cubicBezTo>
                  <a:cubicBezTo>
                    <a:pt x="15399" y="29859"/>
                    <a:pt x="15612" y="29519"/>
                    <a:pt x="15868" y="29199"/>
                  </a:cubicBezTo>
                  <a:cubicBezTo>
                    <a:pt x="15868" y="29199"/>
                    <a:pt x="16571" y="28688"/>
                    <a:pt x="17742" y="27921"/>
                  </a:cubicBezTo>
                  <a:lnTo>
                    <a:pt x="17742" y="27921"/>
                  </a:lnTo>
                  <a:cubicBezTo>
                    <a:pt x="16783" y="28241"/>
                    <a:pt x="15910" y="28709"/>
                    <a:pt x="15144" y="29327"/>
                  </a:cubicBezTo>
                  <a:cubicBezTo>
                    <a:pt x="14505" y="30136"/>
                    <a:pt x="13717" y="30839"/>
                    <a:pt x="12801" y="31371"/>
                  </a:cubicBezTo>
                  <a:cubicBezTo>
                    <a:pt x="12780" y="31244"/>
                    <a:pt x="12716" y="31137"/>
                    <a:pt x="12673" y="31031"/>
                  </a:cubicBezTo>
                  <a:cubicBezTo>
                    <a:pt x="12758" y="30946"/>
                    <a:pt x="12843" y="30860"/>
                    <a:pt x="12950" y="30754"/>
                  </a:cubicBezTo>
                  <a:cubicBezTo>
                    <a:pt x="13056" y="30626"/>
                    <a:pt x="13142" y="30541"/>
                    <a:pt x="13227" y="30413"/>
                  </a:cubicBezTo>
                  <a:cubicBezTo>
                    <a:pt x="13312" y="30307"/>
                    <a:pt x="13397" y="30200"/>
                    <a:pt x="13525" y="30115"/>
                  </a:cubicBezTo>
                  <a:cubicBezTo>
                    <a:pt x="13589" y="30072"/>
                    <a:pt x="13653" y="30051"/>
                    <a:pt x="13717" y="30030"/>
                  </a:cubicBezTo>
                  <a:cubicBezTo>
                    <a:pt x="13823" y="30008"/>
                    <a:pt x="13908" y="29987"/>
                    <a:pt x="13993" y="29945"/>
                  </a:cubicBezTo>
                  <a:cubicBezTo>
                    <a:pt x="14143" y="29838"/>
                    <a:pt x="14292" y="29732"/>
                    <a:pt x="14398" y="29582"/>
                  </a:cubicBezTo>
                  <a:cubicBezTo>
                    <a:pt x="14505" y="29455"/>
                    <a:pt x="14611" y="29306"/>
                    <a:pt x="14718" y="29178"/>
                  </a:cubicBezTo>
                  <a:cubicBezTo>
                    <a:pt x="14824" y="29050"/>
                    <a:pt x="14931" y="28901"/>
                    <a:pt x="15037" y="28794"/>
                  </a:cubicBezTo>
                  <a:cubicBezTo>
                    <a:pt x="15250" y="28581"/>
                    <a:pt x="15463" y="28390"/>
                    <a:pt x="15697" y="28198"/>
                  </a:cubicBezTo>
                  <a:cubicBezTo>
                    <a:pt x="15889" y="28028"/>
                    <a:pt x="16059" y="27900"/>
                    <a:pt x="16166" y="27793"/>
                  </a:cubicBezTo>
                  <a:lnTo>
                    <a:pt x="16166" y="27793"/>
                  </a:lnTo>
                  <a:cubicBezTo>
                    <a:pt x="16038" y="27879"/>
                    <a:pt x="15868" y="28006"/>
                    <a:pt x="15655" y="28156"/>
                  </a:cubicBezTo>
                  <a:cubicBezTo>
                    <a:pt x="15420" y="28326"/>
                    <a:pt x="15186" y="28518"/>
                    <a:pt x="14973" y="28731"/>
                  </a:cubicBezTo>
                  <a:cubicBezTo>
                    <a:pt x="14867" y="28837"/>
                    <a:pt x="14739" y="28965"/>
                    <a:pt x="14632" y="29093"/>
                  </a:cubicBezTo>
                  <a:cubicBezTo>
                    <a:pt x="14505" y="29220"/>
                    <a:pt x="14398" y="29348"/>
                    <a:pt x="14292" y="29476"/>
                  </a:cubicBezTo>
                  <a:cubicBezTo>
                    <a:pt x="14185" y="29604"/>
                    <a:pt x="14057" y="29710"/>
                    <a:pt x="13908" y="29774"/>
                  </a:cubicBezTo>
                  <a:cubicBezTo>
                    <a:pt x="13844" y="29817"/>
                    <a:pt x="13759" y="29838"/>
                    <a:pt x="13695" y="29838"/>
                  </a:cubicBezTo>
                  <a:cubicBezTo>
                    <a:pt x="13589" y="29859"/>
                    <a:pt x="13504" y="29881"/>
                    <a:pt x="13418" y="29923"/>
                  </a:cubicBezTo>
                  <a:cubicBezTo>
                    <a:pt x="13269" y="30008"/>
                    <a:pt x="13163" y="30136"/>
                    <a:pt x="13056" y="30264"/>
                  </a:cubicBezTo>
                  <a:cubicBezTo>
                    <a:pt x="12950" y="30370"/>
                    <a:pt x="12865" y="30477"/>
                    <a:pt x="12780" y="30562"/>
                  </a:cubicBezTo>
                  <a:cubicBezTo>
                    <a:pt x="12673" y="30647"/>
                    <a:pt x="12609" y="30733"/>
                    <a:pt x="12524" y="30796"/>
                  </a:cubicBezTo>
                  <a:cubicBezTo>
                    <a:pt x="12396" y="30605"/>
                    <a:pt x="12268" y="30434"/>
                    <a:pt x="12098" y="30285"/>
                  </a:cubicBezTo>
                  <a:lnTo>
                    <a:pt x="12162" y="30200"/>
                  </a:lnTo>
                  <a:cubicBezTo>
                    <a:pt x="12204" y="30030"/>
                    <a:pt x="12290" y="29881"/>
                    <a:pt x="12375" y="29753"/>
                  </a:cubicBezTo>
                  <a:lnTo>
                    <a:pt x="12375" y="29753"/>
                  </a:lnTo>
                  <a:cubicBezTo>
                    <a:pt x="12247" y="29859"/>
                    <a:pt x="12119" y="29987"/>
                    <a:pt x="12013" y="30115"/>
                  </a:cubicBezTo>
                  <a:cubicBezTo>
                    <a:pt x="12013" y="30115"/>
                    <a:pt x="11992" y="30136"/>
                    <a:pt x="11992" y="30136"/>
                  </a:cubicBezTo>
                  <a:cubicBezTo>
                    <a:pt x="11864" y="30030"/>
                    <a:pt x="11715" y="29923"/>
                    <a:pt x="11566" y="29817"/>
                  </a:cubicBezTo>
                  <a:lnTo>
                    <a:pt x="11779" y="29199"/>
                  </a:lnTo>
                  <a:lnTo>
                    <a:pt x="11779" y="29199"/>
                  </a:lnTo>
                  <a:lnTo>
                    <a:pt x="11374" y="29710"/>
                  </a:lnTo>
                  <a:cubicBezTo>
                    <a:pt x="11204" y="29604"/>
                    <a:pt x="11033" y="29519"/>
                    <a:pt x="10841" y="29433"/>
                  </a:cubicBezTo>
                  <a:lnTo>
                    <a:pt x="11204" y="28369"/>
                  </a:lnTo>
                  <a:lnTo>
                    <a:pt x="10650" y="29348"/>
                  </a:lnTo>
                  <a:cubicBezTo>
                    <a:pt x="10203" y="29178"/>
                    <a:pt x="9734" y="29050"/>
                    <a:pt x="9265" y="28965"/>
                  </a:cubicBezTo>
                  <a:cubicBezTo>
                    <a:pt x="9329" y="28816"/>
                    <a:pt x="9351" y="28645"/>
                    <a:pt x="9372" y="28475"/>
                  </a:cubicBezTo>
                  <a:cubicBezTo>
                    <a:pt x="9372" y="28283"/>
                    <a:pt x="9372" y="28092"/>
                    <a:pt x="9415" y="27900"/>
                  </a:cubicBezTo>
                  <a:cubicBezTo>
                    <a:pt x="9457" y="27559"/>
                    <a:pt x="9542" y="27218"/>
                    <a:pt x="9670" y="26899"/>
                  </a:cubicBezTo>
                  <a:lnTo>
                    <a:pt x="9840" y="26452"/>
                  </a:lnTo>
                  <a:lnTo>
                    <a:pt x="9627" y="26878"/>
                  </a:lnTo>
                  <a:cubicBezTo>
                    <a:pt x="9478" y="27197"/>
                    <a:pt x="9351" y="27538"/>
                    <a:pt x="9265" y="27879"/>
                  </a:cubicBezTo>
                  <a:cubicBezTo>
                    <a:pt x="9223" y="28070"/>
                    <a:pt x="9202" y="28262"/>
                    <a:pt x="9159" y="28432"/>
                  </a:cubicBezTo>
                  <a:cubicBezTo>
                    <a:pt x="9138" y="28581"/>
                    <a:pt x="9095" y="28731"/>
                    <a:pt x="9031" y="28880"/>
                  </a:cubicBezTo>
                  <a:cubicBezTo>
                    <a:pt x="9031" y="28901"/>
                    <a:pt x="9010" y="28922"/>
                    <a:pt x="9010" y="28944"/>
                  </a:cubicBezTo>
                  <a:cubicBezTo>
                    <a:pt x="8861" y="28922"/>
                    <a:pt x="8712" y="28901"/>
                    <a:pt x="8541" y="28880"/>
                  </a:cubicBezTo>
                  <a:cubicBezTo>
                    <a:pt x="8541" y="28880"/>
                    <a:pt x="8967" y="28028"/>
                    <a:pt x="8307" y="25664"/>
                  </a:cubicBezTo>
                  <a:cubicBezTo>
                    <a:pt x="8222" y="25664"/>
                    <a:pt x="8115" y="25664"/>
                    <a:pt x="8009" y="25642"/>
                  </a:cubicBezTo>
                  <a:lnTo>
                    <a:pt x="8009" y="25642"/>
                  </a:lnTo>
                  <a:cubicBezTo>
                    <a:pt x="8051" y="25749"/>
                    <a:pt x="8051" y="25877"/>
                    <a:pt x="8073" y="25983"/>
                  </a:cubicBezTo>
                  <a:cubicBezTo>
                    <a:pt x="8115" y="26345"/>
                    <a:pt x="8115" y="26729"/>
                    <a:pt x="8073" y="27091"/>
                  </a:cubicBezTo>
                  <a:cubicBezTo>
                    <a:pt x="8051" y="27240"/>
                    <a:pt x="8030" y="27410"/>
                    <a:pt x="7988" y="27559"/>
                  </a:cubicBezTo>
                  <a:cubicBezTo>
                    <a:pt x="8009" y="27410"/>
                    <a:pt x="8009" y="27240"/>
                    <a:pt x="8009" y="27069"/>
                  </a:cubicBezTo>
                  <a:cubicBezTo>
                    <a:pt x="7988" y="26729"/>
                    <a:pt x="7945" y="26367"/>
                    <a:pt x="7838" y="26026"/>
                  </a:cubicBezTo>
                  <a:cubicBezTo>
                    <a:pt x="7796" y="25877"/>
                    <a:pt x="7753" y="25706"/>
                    <a:pt x="7689" y="25536"/>
                  </a:cubicBezTo>
                  <a:cubicBezTo>
                    <a:pt x="5986" y="24876"/>
                    <a:pt x="6582" y="21596"/>
                    <a:pt x="5496" y="19147"/>
                  </a:cubicBezTo>
                  <a:cubicBezTo>
                    <a:pt x="5347" y="19232"/>
                    <a:pt x="5198" y="19274"/>
                    <a:pt x="5049" y="19317"/>
                  </a:cubicBezTo>
                  <a:cubicBezTo>
                    <a:pt x="5134" y="19487"/>
                    <a:pt x="5198" y="19679"/>
                    <a:pt x="5261" y="19871"/>
                  </a:cubicBezTo>
                  <a:cubicBezTo>
                    <a:pt x="5368" y="20275"/>
                    <a:pt x="5432" y="20701"/>
                    <a:pt x="5474" y="21127"/>
                  </a:cubicBezTo>
                  <a:cubicBezTo>
                    <a:pt x="5496" y="21575"/>
                    <a:pt x="5517" y="22064"/>
                    <a:pt x="5560" y="22533"/>
                  </a:cubicBezTo>
                  <a:cubicBezTo>
                    <a:pt x="5581" y="23002"/>
                    <a:pt x="5666" y="23449"/>
                    <a:pt x="5815" y="23896"/>
                  </a:cubicBezTo>
                  <a:cubicBezTo>
                    <a:pt x="5943" y="24279"/>
                    <a:pt x="6113" y="24641"/>
                    <a:pt x="6326" y="24982"/>
                  </a:cubicBezTo>
                  <a:cubicBezTo>
                    <a:pt x="6475" y="25238"/>
                    <a:pt x="6646" y="25472"/>
                    <a:pt x="6838" y="25685"/>
                  </a:cubicBezTo>
                  <a:cubicBezTo>
                    <a:pt x="6901" y="25770"/>
                    <a:pt x="6965" y="25834"/>
                    <a:pt x="7008" y="25855"/>
                  </a:cubicBezTo>
                  <a:lnTo>
                    <a:pt x="7072" y="25919"/>
                  </a:lnTo>
                  <a:lnTo>
                    <a:pt x="7008" y="25877"/>
                  </a:lnTo>
                  <a:cubicBezTo>
                    <a:pt x="6965" y="25834"/>
                    <a:pt x="6901" y="25770"/>
                    <a:pt x="6816" y="25706"/>
                  </a:cubicBezTo>
                  <a:cubicBezTo>
                    <a:pt x="6625" y="25493"/>
                    <a:pt x="6433" y="25280"/>
                    <a:pt x="6262" y="25025"/>
                  </a:cubicBezTo>
                  <a:cubicBezTo>
                    <a:pt x="6028" y="24684"/>
                    <a:pt x="5815" y="24322"/>
                    <a:pt x="5666" y="23939"/>
                  </a:cubicBezTo>
                  <a:cubicBezTo>
                    <a:pt x="5517" y="23491"/>
                    <a:pt x="5389" y="23023"/>
                    <a:pt x="5325" y="22554"/>
                  </a:cubicBezTo>
                  <a:cubicBezTo>
                    <a:pt x="5261" y="22086"/>
                    <a:pt x="5219" y="21596"/>
                    <a:pt x="5155" y="21170"/>
                  </a:cubicBezTo>
                  <a:cubicBezTo>
                    <a:pt x="5091" y="20765"/>
                    <a:pt x="5006" y="20382"/>
                    <a:pt x="4878" y="19999"/>
                  </a:cubicBezTo>
                  <a:cubicBezTo>
                    <a:pt x="4814" y="19764"/>
                    <a:pt x="4708" y="19551"/>
                    <a:pt x="4580" y="19338"/>
                  </a:cubicBezTo>
                  <a:cubicBezTo>
                    <a:pt x="4452" y="19317"/>
                    <a:pt x="4324" y="19296"/>
                    <a:pt x="4218" y="19253"/>
                  </a:cubicBezTo>
                  <a:lnTo>
                    <a:pt x="4218" y="19253"/>
                  </a:lnTo>
                  <a:cubicBezTo>
                    <a:pt x="4218" y="19296"/>
                    <a:pt x="4218" y="19360"/>
                    <a:pt x="4239" y="19402"/>
                  </a:cubicBezTo>
                  <a:cubicBezTo>
                    <a:pt x="4303" y="19700"/>
                    <a:pt x="4346" y="20020"/>
                    <a:pt x="4367" y="20361"/>
                  </a:cubicBezTo>
                  <a:cubicBezTo>
                    <a:pt x="4346" y="20467"/>
                    <a:pt x="4346" y="20574"/>
                    <a:pt x="4324" y="20680"/>
                  </a:cubicBezTo>
                  <a:lnTo>
                    <a:pt x="4303" y="20787"/>
                  </a:lnTo>
                  <a:lnTo>
                    <a:pt x="4303" y="20659"/>
                  </a:lnTo>
                  <a:cubicBezTo>
                    <a:pt x="4303" y="20574"/>
                    <a:pt x="4303" y="20467"/>
                    <a:pt x="4282" y="20361"/>
                  </a:cubicBezTo>
                  <a:cubicBezTo>
                    <a:pt x="4218" y="20041"/>
                    <a:pt x="4133" y="19743"/>
                    <a:pt x="4005" y="19466"/>
                  </a:cubicBezTo>
                  <a:cubicBezTo>
                    <a:pt x="3962" y="19338"/>
                    <a:pt x="3920" y="19232"/>
                    <a:pt x="3898" y="19104"/>
                  </a:cubicBezTo>
                  <a:cubicBezTo>
                    <a:pt x="3579" y="18891"/>
                    <a:pt x="3387" y="18550"/>
                    <a:pt x="3366" y="18167"/>
                  </a:cubicBezTo>
                  <a:cubicBezTo>
                    <a:pt x="3323" y="18124"/>
                    <a:pt x="3302" y="18060"/>
                    <a:pt x="3260" y="17975"/>
                  </a:cubicBezTo>
                  <a:cubicBezTo>
                    <a:pt x="3153" y="17720"/>
                    <a:pt x="3068" y="17464"/>
                    <a:pt x="3025" y="17209"/>
                  </a:cubicBezTo>
                  <a:cubicBezTo>
                    <a:pt x="2983" y="16974"/>
                    <a:pt x="2940" y="16719"/>
                    <a:pt x="2940" y="16463"/>
                  </a:cubicBezTo>
                  <a:cubicBezTo>
                    <a:pt x="2940" y="16250"/>
                    <a:pt x="2961" y="16101"/>
                    <a:pt x="2961" y="16101"/>
                  </a:cubicBezTo>
                  <a:cubicBezTo>
                    <a:pt x="2961" y="16101"/>
                    <a:pt x="2961" y="16250"/>
                    <a:pt x="3025" y="16442"/>
                  </a:cubicBezTo>
                  <a:cubicBezTo>
                    <a:pt x="3068" y="16676"/>
                    <a:pt x="3153" y="16932"/>
                    <a:pt x="3238" y="17145"/>
                  </a:cubicBezTo>
                  <a:cubicBezTo>
                    <a:pt x="3302" y="17251"/>
                    <a:pt x="3345" y="17379"/>
                    <a:pt x="3409" y="17485"/>
                  </a:cubicBezTo>
                  <a:cubicBezTo>
                    <a:pt x="3430" y="17400"/>
                    <a:pt x="3451" y="17315"/>
                    <a:pt x="3494" y="17209"/>
                  </a:cubicBezTo>
                  <a:cubicBezTo>
                    <a:pt x="3451" y="17123"/>
                    <a:pt x="3409" y="17017"/>
                    <a:pt x="3366" y="16868"/>
                  </a:cubicBezTo>
                  <a:cubicBezTo>
                    <a:pt x="3132" y="16122"/>
                    <a:pt x="3025" y="15313"/>
                    <a:pt x="3068" y="14525"/>
                  </a:cubicBezTo>
                  <a:cubicBezTo>
                    <a:pt x="3089" y="14206"/>
                    <a:pt x="3110" y="13993"/>
                    <a:pt x="3110" y="13993"/>
                  </a:cubicBezTo>
                  <a:cubicBezTo>
                    <a:pt x="3110" y="13993"/>
                    <a:pt x="3110" y="14206"/>
                    <a:pt x="3153" y="14525"/>
                  </a:cubicBezTo>
                  <a:cubicBezTo>
                    <a:pt x="3174" y="14908"/>
                    <a:pt x="3238" y="15292"/>
                    <a:pt x="3345" y="15654"/>
                  </a:cubicBezTo>
                  <a:cubicBezTo>
                    <a:pt x="3430" y="15995"/>
                    <a:pt x="3558" y="16335"/>
                    <a:pt x="3707" y="16655"/>
                  </a:cubicBezTo>
                  <a:cubicBezTo>
                    <a:pt x="3749" y="16548"/>
                    <a:pt x="3813" y="16442"/>
                    <a:pt x="3856" y="16335"/>
                  </a:cubicBezTo>
                  <a:cubicBezTo>
                    <a:pt x="3260" y="14674"/>
                    <a:pt x="3174" y="12885"/>
                    <a:pt x="3622" y="11181"/>
                  </a:cubicBezTo>
                  <a:lnTo>
                    <a:pt x="3622" y="11181"/>
                  </a:lnTo>
                  <a:cubicBezTo>
                    <a:pt x="3643" y="11203"/>
                    <a:pt x="3664" y="11245"/>
                    <a:pt x="3685" y="11267"/>
                  </a:cubicBezTo>
                  <a:cubicBezTo>
                    <a:pt x="3749" y="11373"/>
                    <a:pt x="3771" y="11501"/>
                    <a:pt x="3749" y="11650"/>
                  </a:cubicBezTo>
                  <a:cubicBezTo>
                    <a:pt x="3728" y="11799"/>
                    <a:pt x="3685" y="11991"/>
                    <a:pt x="3685" y="12161"/>
                  </a:cubicBezTo>
                  <a:cubicBezTo>
                    <a:pt x="3664" y="12544"/>
                    <a:pt x="3685" y="12928"/>
                    <a:pt x="3728" y="13311"/>
                  </a:cubicBezTo>
                  <a:cubicBezTo>
                    <a:pt x="3835" y="13993"/>
                    <a:pt x="4026" y="14674"/>
                    <a:pt x="4260" y="15334"/>
                  </a:cubicBezTo>
                  <a:cubicBezTo>
                    <a:pt x="4367" y="15611"/>
                    <a:pt x="4452" y="15846"/>
                    <a:pt x="4516" y="15995"/>
                  </a:cubicBezTo>
                  <a:cubicBezTo>
                    <a:pt x="4473" y="15824"/>
                    <a:pt x="4388" y="15611"/>
                    <a:pt x="4303" y="15334"/>
                  </a:cubicBezTo>
                  <a:cubicBezTo>
                    <a:pt x="4090" y="14653"/>
                    <a:pt x="3941" y="13971"/>
                    <a:pt x="3877" y="13290"/>
                  </a:cubicBezTo>
                  <a:cubicBezTo>
                    <a:pt x="3835" y="12906"/>
                    <a:pt x="3835" y="12544"/>
                    <a:pt x="3877" y="12182"/>
                  </a:cubicBezTo>
                  <a:cubicBezTo>
                    <a:pt x="3898" y="12012"/>
                    <a:pt x="3920" y="11842"/>
                    <a:pt x="3962" y="11671"/>
                  </a:cubicBezTo>
                  <a:cubicBezTo>
                    <a:pt x="3962" y="11586"/>
                    <a:pt x="3962" y="11501"/>
                    <a:pt x="3962" y="11416"/>
                  </a:cubicBezTo>
                  <a:cubicBezTo>
                    <a:pt x="3941" y="11330"/>
                    <a:pt x="3920" y="11245"/>
                    <a:pt x="3877" y="11160"/>
                  </a:cubicBezTo>
                  <a:cubicBezTo>
                    <a:pt x="3813" y="11011"/>
                    <a:pt x="3749" y="10904"/>
                    <a:pt x="3707" y="10819"/>
                  </a:cubicBezTo>
                  <a:cubicBezTo>
                    <a:pt x="3728" y="10755"/>
                    <a:pt x="3749" y="10692"/>
                    <a:pt x="3771" y="10628"/>
                  </a:cubicBezTo>
                  <a:lnTo>
                    <a:pt x="4324" y="11245"/>
                  </a:lnTo>
                  <a:lnTo>
                    <a:pt x="3877" y="10329"/>
                  </a:lnTo>
                  <a:cubicBezTo>
                    <a:pt x="3920" y="10202"/>
                    <a:pt x="3962" y="10074"/>
                    <a:pt x="4026" y="9946"/>
                  </a:cubicBezTo>
                  <a:cubicBezTo>
                    <a:pt x="4048" y="9967"/>
                    <a:pt x="4090" y="10010"/>
                    <a:pt x="4133" y="10053"/>
                  </a:cubicBezTo>
                  <a:cubicBezTo>
                    <a:pt x="4239" y="10159"/>
                    <a:pt x="4346" y="10287"/>
                    <a:pt x="4410" y="10436"/>
                  </a:cubicBezTo>
                  <a:cubicBezTo>
                    <a:pt x="4388" y="10266"/>
                    <a:pt x="4324" y="10116"/>
                    <a:pt x="4260" y="9946"/>
                  </a:cubicBezTo>
                  <a:cubicBezTo>
                    <a:pt x="4218" y="9882"/>
                    <a:pt x="4175" y="9797"/>
                    <a:pt x="4111" y="9733"/>
                  </a:cubicBezTo>
                  <a:cubicBezTo>
                    <a:pt x="4197" y="9563"/>
                    <a:pt x="4282" y="9392"/>
                    <a:pt x="4367" y="9222"/>
                  </a:cubicBezTo>
                  <a:cubicBezTo>
                    <a:pt x="4410" y="9243"/>
                    <a:pt x="4431" y="9265"/>
                    <a:pt x="4473" y="9307"/>
                  </a:cubicBezTo>
                  <a:cubicBezTo>
                    <a:pt x="4559" y="9350"/>
                    <a:pt x="4623" y="9435"/>
                    <a:pt x="4686" y="9499"/>
                  </a:cubicBezTo>
                  <a:cubicBezTo>
                    <a:pt x="4708" y="9541"/>
                    <a:pt x="4750" y="9584"/>
                    <a:pt x="4772" y="9627"/>
                  </a:cubicBezTo>
                  <a:cubicBezTo>
                    <a:pt x="4750" y="9584"/>
                    <a:pt x="4750" y="9520"/>
                    <a:pt x="4729" y="9478"/>
                  </a:cubicBezTo>
                  <a:cubicBezTo>
                    <a:pt x="4686" y="9371"/>
                    <a:pt x="4644" y="9286"/>
                    <a:pt x="4580" y="9201"/>
                  </a:cubicBezTo>
                  <a:cubicBezTo>
                    <a:pt x="4559" y="9137"/>
                    <a:pt x="4516" y="9094"/>
                    <a:pt x="4473" y="9030"/>
                  </a:cubicBezTo>
                  <a:cubicBezTo>
                    <a:pt x="4516" y="8945"/>
                    <a:pt x="4580" y="8839"/>
                    <a:pt x="4644" y="8732"/>
                  </a:cubicBezTo>
                  <a:lnTo>
                    <a:pt x="4686" y="8647"/>
                  </a:lnTo>
                  <a:cubicBezTo>
                    <a:pt x="4750" y="8690"/>
                    <a:pt x="4836" y="8711"/>
                    <a:pt x="4899" y="8753"/>
                  </a:cubicBezTo>
                  <a:cubicBezTo>
                    <a:pt x="5006" y="8796"/>
                    <a:pt x="5091" y="8860"/>
                    <a:pt x="5176" y="8924"/>
                  </a:cubicBezTo>
                  <a:cubicBezTo>
                    <a:pt x="5112" y="8817"/>
                    <a:pt x="5049" y="8732"/>
                    <a:pt x="4985" y="8626"/>
                  </a:cubicBezTo>
                  <a:cubicBezTo>
                    <a:pt x="4942" y="8562"/>
                    <a:pt x="4878" y="8498"/>
                    <a:pt x="4814" y="8434"/>
                  </a:cubicBezTo>
                  <a:cubicBezTo>
                    <a:pt x="5240" y="7816"/>
                    <a:pt x="5815" y="7327"/>
                    <a:pt x="6497" y="7028"/>
                  </a:cubicBezTo>
                  <a:cubicBezTo>
                    <a:pt x="6497" y="7028"/>
                    <a:pt x="6567" y="7059"/>
                    <a:pt x="6673" y="7059"/>
                  </a:cubicBezTo>
                  <a:cubicBezTo>
                    <a:pt x="6919" y="7059"/>
                    <a:pt x="7360" y="6893"/>
                    <a:pt x="7583" y="5793"/>
                  </a:cubicBezTo>
                  <a:cubicBezTo>
                    <a:pt x="7732" y="5644"/>
                    <a:pt x="7902" y="5495"/>
                    <a:pt x="8073" y="5367"/>
                  </a:cubicBezTo>
                  <a:lnTo>
                    <a:pt x="8073" y="5367"/>
                  </a:lnTo>
                  <a:cubicBezTo>
                    <a:pt x="8030" y="5580"/>
                    <a:pt x="7988" y="5793"/>
                    <a:pt x="7902" y="6006"/>
                  </a:cubicBezTo>
                  <a:cubicBezTo>
                    <a:pt x="7817" y="6262"/>
                    <a:pt x="7711" y="6496"/>
                    <a:pt x="7583" y="6730"/>
                  </a:cubicBezTo>
                  <a:cubicBezTo>
                    <a:pt x="7455" y="6901"/>
                    <a:pt x="7370" y="7028"/>
                    <a:pt x="7370" y="7028"/>
                  </a:cubicBezTo>
                  <a:cubicBezTo>
                    <a:pt x="7370" y="7028"/>
                    <a:pt x="7476" y="6922"/>
                    <a:pt x="7604" y="6751"/>
                  </a:cubicBezTo>
                  <a:cubicBezTo>
                    <a:pt x="7775" y="6538"/>
                    <a:pt x="7924" y="6326"/>
                    <a:pt x="8051" y="6070"/>
                  </a:cubicBezTo>
                  <a:cubicBezTo>
                    <a:pt x="8179" y="5836"/>
                    <a:pt x="8286" y="5580"/>
                    <a:pt x="8350" y="5325"/>
                  </a:cubicBezTo>
                  <a:cubicBezTo>
                    <a:pt x="8371" y="5261"/>
                    <a:pt x="8392" y="5197"/>
                    <a:pt x="8414" y="5154"/>
                  </a:cubicBezTo>
                  <a:cubicBezTo>
                    <a:pt x="8520" y="5069"/>
                    <a:pt x="8648" y="4984"/>
                    <a:pt x="8797" y="4877"/>
                  </a:cubicBezTo>
                  <a:lnTo>
                    <a:pt x="8797" y="4877"/>
                  </a:lnTo>
                  <a:cubicBezTo>
                    <a:pt x="8797" y="4984"/>
                    <a:pt x="8776" y="5090"/>
                    <a:pt x="8754" y="5218"/>
                  </a:cubicBezTo>
                  <a:cubicBezTo>
                    <a:pt x="8690" y="5452"/>
                    <a:pt x="8605" y="5708"/>
                    <a:pt x="8499" y="5942"/>
                  </a:cubicBezTo>
                  <a:cubicBezTo>
                    <a:pt x="8648" y="5729"/>
                    <a:pt x="8797" y="5495"/>
                    <a:pt x="8903" y="5261"/>
                  </a:cubicBezTo>
                  <a:cubicBezTo>
                    <a:pt x="8967" y="5069"/>
                    <a:pt x="9031" y="4899"/>
                    <a:pt x="9095" y="4707"/>
                  </a:cubicBezTo>
                  <a:cubicBezTo>
                    <a:pt x="9223" y="4622"/>
                    <a:pt x="9351" y="4537"/>
                    <a:pt x="9521" y="4451"/>
                  </a:cubicBezTo>
                  <a:lnTo>
                    <a:pt x="9521" y="4451"/>
                  </a:lnTo>
                  <a:cubicBezTo>
                    <a:pt x="9500" y="4600"/>
                    <a:pt x="9457" y="4750"/>
                    <a:pt x="9393" y="4899"/>
                  </a:cubicBezTo>
                  <a:cubicBezTo>
                    <a:pt x="9500" y="4771"/>
                    <a:pt x="9585" y="4643"/>
                    <a:pt x="9670" y="4494"/>
                  </a:cubicBezTo>
                  <a:cubicBezTo>
                    <a:pt x="9691" y="4430"/>
                    <a:pt x="9713" y="4387"/>
                    <a:pt x="9734" y="4324"/>
                  </a:cubicBezTo>
                  <a:cubicBezTo>
                    <a:pt x="10479" y="3919"/>
                    <a:pt x="11246" y="3557"/>
                    <a:pt x="12034" y="3259"/>
                  </a:cubicBezTo>
                  <a:cubicBezTo>
                    <a:pt x="12034" y="3259"/>
                    <a:pt x="12034" y="2559"/>
                    <a:pt x="12859" y="2559"/>
                  </a:cubicBezTo>
                  <a:cubicBezTo>
                    <a:pt x="12967" y="2559"/>
                    <a:pt x="13089" y="2571"/>
                    <a:pt x="13227" y="2598"/>
                  </a:cubicBezTo>
                  <a:cubicBezTo>
                    <a:pt x="16256" y="1554"/>
                    <a:pt x="19428" y="1022"/>
                    <a:pt x="22623" y="1022"/>
                  </a:cubicBezTo>
                  <a:cubicBezTo>
                    <a:pt x="22685" y="1022"/>
                    <a:pt x="22748" y="1022"/>
                    <a:pt x="22811" y="1022"/>
                  </a:cubicBezTo>
                  <a:cubicBezTo>
                    <a:pt x="23061" y="1111"/>
                    <a:pt x="23331" y="1158"/>
                    <a:pt x="23608" y="1158"/>
                  </a:cubicBezTo>
                  <a:cubicBezTo>
                    <a:pt x="23732" y="1158"/>
                    <a:pt x="23857" y="1149"/>
                    <a:pt x="23982" y="1129"/>
                  </a:cubicBezTo>
                  <a:cubicBezTo>
                    <a:pt x="24025" y="1150"/>
                    <a:pt x="24046" y="1193"/>
                    <a:pt x="24089" y="1235"/>
                  </a:cubicBezTo>
                  <a:cubicBezTo>
                    <a:pt x="24174" y="1321"/>
                    <a:pt x="24280" y="1384"/>
                    <a:pt x="24408" y="1406"/>
                  </a:cubicBezTo>
                  <a:cubicBezTo>
                    <a:pt x="24515" y="1448"/>
                    <a:pt x="24621" y="1470"/>
                    <a:pt x="24727" y="1470"/>
                  </a:cubicBezTo>
                  <a:lnTo>
                    <a:pt x="26474" y="1768"/>
                  </a:lnTo>
                  <a:lnTo>
                    <a:pt x="24770" y="1321"/>
                  </a:lnTo>
                  <a:cubicBezTo>
                    <a:pt x="24557" y="1299"/>
                    <a:pt x="24387" y="1214"/>
                    <a:pt x="24238" y="1086"/>
                  </a:cubicBezTo>
                  <a:cubicBezTo>
                    <a:pt x="24365" y="1065"/>
                    <a:pt x="24493" y="1022"/>
                    <a:pt x="24621" y="980"/>
                  </a:cubicBezTo>
                  <a:lnTo>
                    <a:pt x="26005" y="1278"/>
                  </a:lnTo>
                  <a:lnTo>
                    <a:pt x="24983" y="831"/>
                  </a:lnTo>
                  <a:cubicBezTo>
                    <a:pt x="25132" y="767"/>
                    <a:pt x="25281" y="682"/>
                    <a:pt x="25430" y="596"/>
                  </a:cubicBezTo>
                  <a:close/>
                  <a:moveTo>
                    <a:pt x="37911" y="31286"/>
                  </a:moveTo>
                  <a:lnTo>
                    <a:pt x="37911" y="31797"/>
                  </a:lnTo>
                  <a:cubicBezTo>
                    <a:pt x="37740" y="31904"/>
                    <a:pt x="37421" y="32117"/>
                    <a:pt x="37144" y="32330"/>
                  </a:cubicBezTo>
                  <a:cubicBezTo>
                    <a:pt x="36846" y="32543"/>
                    <a:pt x="36590" y="32777"/>
                    <a:pt x="36335" y="33033"/>
                  </a:cubicBezTo>
                  <a:cubicBezTo>
                    <a:pt x="36654" y="32884"/>
                    <a:pt x="36974" y="32735"/>
                    <a:pt x="37293" y="32607"/>
                  </a:cubicBezTo>
                  <a:cubicBezTo>
                    <a:pt x="37570" y="32500"/>
                    <a:pt x="37826" y="32415"/>
                    <a:pt x="38017" y="32351"/>
                  </a:cubicBezTo>
                  <a:cubicBezTo>
                    <a:pt x="38038" y="32415"/>
                    <a:pt x="38081" y="32479"/>
                    <a:pt x="38124" y="32543"/>
                  </a:cubicBezTo>
                  <a:cubicBezTo>
                    <a:pt x="37953" y="32628"/>
                    <a:pt x="37740" y="32735"/>
                    <a:pt x="37527" y="32862"/>
                  </a:cubicBezTo>
                  <a:cubicBezTo>
                    <a:pt x="37250" y="33033"/>
                    <a:pt x="36995" y="33203"/>
                    <a:pt x="36739" y="33395"/>
                  </a:cubicBezTo>
                  <a:cubicBezTo>
                    <a:pt x="36739" y="33395"/>
                    <a:pt x="37187" y="33246"/>
                    <a:pt x="37655" y="33139"/>
                  </a:cubicBezTo>
                  <a:cubicBezTo>
                    <a:pt x="37953" y="33054"/>
                    <a:pt x="38294" y="33011"/>
                    <a:pt x="38443" y="32990"/>
                  </a:cubicBezTo>
                  <a:lnTo>
                    <a:pt x="38443" y="33011"/>
                  </a:lnTo>
                  <a:cubicBezTo>
                    <a:pt x="38528" y="33075"/>
                    <a:pt x="38592" y="33160"/>
                    <a:pt x="38677" y="33246"/>
                  </a:cubicBezTo>
                  <a:cubicBezTo>
                    <a:pt x="38677" y="33246"/>
                    <a:pt x="36782" y="33650"/>
                    <a:pt x="35547" y="34673"/>
                  </a:cubicBezTo>
                  <a:cubicBezTo>
                    <a:pt x="35440" y="34587"/>
                    <a:pt x="35334" y="34502"/>
                    <a:pt x="35249" y="34396"/>
                  </a:cubicBezTo>
                  <a:cubicBezTo>
                    <a:pt x="35078" y="34502"/>
                    <a:pt x="34844" y="34651"/>
                    <a:pt x="34631" y="34843"/>
                  </a:cubicBezTo>
                  <a:cubicBezTo>
                    <a:pt x="34354" y="35056"/>
                    <a:pt x="34077" y="35290"/>
                    <a:pt x="33822" y="35524"/>
                  </a:cubicBezTo>
                  <a:cubicBezTo>
                    <a:pt x="34056" y="35248"/>
                    <a:pt x="34290" y="34992"/>
                    <a:pt x="34524" y="34736"/>
                  </a:cubicBezTo>
                  <a:cubicBezTo>
                    <a:pt x="34737" y="34524"/>
                    <a:pt x="34950" y="34311"/>
                    <a:pt x="35099" y="34183"/>
                  </a:cubicBezTo>
                  <a:cubicBezTo>
                    <a:pt x="35036" y="34076"/>
                    <a:pt x="34993" y="33991"/>
                    <a:pt x="34950" y="33885"/>
                  </a:cubicBezTo>
                  <a:cubicBezTo>
                    <a:pt x="34780" y="33991"/>
                    <a:pt x="34610" y="34119"/>
                    <a:pt x="34439" y="34247"/>
                  </a:cubicBezTo>
                  <a:cubicBezTo>
                    <a:pt x="34354" y="34311"/>
                    <a:pt x="34269" y="34374"/>
                    <a:pt x="34162" y="34438"/>
                  </a:cubicBezTo>
                  <a:cubicBezTo>
                    <a:pt x="34056" y="34481"/>
                    <a:pt x="33971" y="34524"/>
                    <a:pt x="33885" y="34587"/>
                  </a:cubicBezTo>
                  <a:cubicBezTo>
                    <a:pt x="33736" y="34694"/>
                    <a:pt x="33587" y="34800"/>
                    <a:pt x="33438" y="34907"/>
                  </a:cubicBezTo>
                  <a:cubicBezTo>
                    <a:pt x="33289" y="35013"/>
                    <a:pt x="33140" y="35141"/>
                    <a:pt x="33012" y="35269"/>
                  </a:cubicBezTo>
                  <a:cubicBezTo>
                    <a:pt x="33140" y="35120"/>
                    <a:pt x="33268" y="34992"/>
                    <a:pt x="33396" y="34864"/>
                  </a:cubicBezTo>
                  <a:cubicBezTo>
                    <a:pt x="33545" y="34736"/>
                    <a:pt x="33694" y="34630"/>
                    <a:pt x="33843" y="34502"/>
                  </a:cubicBezTo>
                  <a:cubicBezTo>
                    <a:pt x="33928" y="34438"/>
                    <a:pt x="34013" y="34374"/>
                    <a:pt x="34098" y="34332"/>
                  </a:cubicBezTo>
                  <a:cubicBezTo>
                    <a:pt x="34205" y="34268"/>
                    <a:pt x="34290" y="34204"/>
                    <a:pt x="34375" y="34119"/>
                  </a:cubicBezTo>
                  <a:cubicBezTo>
                    <a:pt x="34524" y="33970"/>
                    <a:pt x="34695" y="33821"/>
                    <a:pt x="34865" y="33693"/>
                  </a:cubicBezTo>
                  <a:lnTo>
                    <a:pt x="34993" y="33608"/>
                  </a:lnTo>
                  <a:cubicBezTo>
                    <a:pt x="35504" y="33097"/>
                    <a:pt x="36100" y="32692"/>
                    <a:pt x="36761" y="32372"/>
                  </a:cubicBezTo>
                  <a:cubicBezTo>
                    <a:pt x="37208" y="32096"/>
                    <a:pt x="37613" y="31734"/>
                    <a:pt x="37911" y="31286"/>
                  </a:cubicBezTo>
                  <a:close/>
                  <a:moveTo>
                    <a:pt x="1620" y="15824"/>
                  </a:moveTo>
                  <a:lnTo>
                    <a:pt x="1598" y="16122"/>
                  </a:lnTo>
                  <a:cubicBezTo>
                    <a:pt x="1577" y="16314"/>
                    <a:pt x="1556" y="16570"/>
                    <a:pt x="1534" y="16910"/>
                  </a:cubicBezTo>
                  <a:cubicBezTo>
                    <a:pt x="1492" y="17869"/>
                    <a:pt x="1492" y="18848"/>
                    <a:pt x="1534" y="19807"/>
                  </a:cubicBezTo>
                  <a:lnTo>
                    <a:pt x="1534" y="20020"/>
                  </a:lnTo>
                  <a:lnTo>
                    <a:pt x="1534" y="20148"/>
                  </a:lnTo>
                  <a:lnTo>
                    <a:pt x="1534" y="20169"/>
                  </a:lnTo>
                  <a:lnTo>
                    <a:pt x="1556" y="20190"/>
                  </a:lnTo>
                  <a:cubicBezTo>
                    <a:pt x="1662" y="20297"/>
                    <a:pt x="1769" y="20425"/>
                    <a:pt x="1896" y="20531"/>
                  </a:cubicBezTo>
                  <a:cubicBezTo>
                    <a:pt x="2109" y="20787"/>
                    <a:pt x="2322" y="21042"/>
                    <a:pt x="2514" y="21340"/>
                  </a:cubicBezTo>
                  <a:lnTo>
                    <a:pt x="2578" y="21447"/>
                  </a:lnTo>
                  <a:lnTo>
                    <a:pt x="2642" y="21553"/>
                  </a:lnTo>
                  <a:cubicBezTo>
                    <a:pt x="2684" y="21638"/>
                    <a:pt x="2727" y="21724"/>
                    <a:pt x="2770" y="21809"/>
                  </a:cubicBezTo>
                  <a:cubicBezTo>
                    <a:pt x="2834" y="21979"/>
                    <a:pt x="2876" y="22150"/>
                    <a:pt x="2919" y="22341"/>
                  </a:cubicBezTo>
                  <a:cubicBezTo>
                    <a:pt x="3004" y="22725"/>
                    <a:pt x="2940" y="23129"/>
                    <a:pt x="2748" y="23491"/>
                  </a:cubicBezTo>
                  <a:cubicBezTo>
                    <a:pt x="2684" y="23577"/>
                    <a:pt x="2621" y="23683"/>
                    <a:pt x="2557" y="23768"/>
                  </a:cubicBezTo>
                  <a:cubicBezTo>
                    <a:pt x="2514" y="23790"/>
                    <a:pt x="2471" y="23832"/>
                    <a:pt x="2429" y="23875"/>
                  </a:cubicBezTo>
                  <a:cubicBezTo>
                    <a:pt x="2408" y="23896"/>
                    <a:pt x="2386" y="23939"/>
                    <a:pt x="2344" y="23960"/>
                  </a:cubicBezTo>
                  <a:lnTo>
                    <a:pt x="2301" y="24152"/>
                  </a:lnTo>
                  <a:cubicBezTo>
                    <a:pt x="2280" y="24237"/>
                    <a:pt x="2280" y="24322"/>
                    <a:pt x="2259" y="24386"/>
                  </a:cubicBezTo>
                  <a:cubicBezTo>
                    <a:pt x="2237" y="24556"/>
                    <a:pt x="2216" y="24727"/>
                    <a:pt x="2195" y="24897"/>
                  </a:cubicBezTo>
                  <a:cubicBezTo>
                    <a:pt x="2152" y="25216"/>
                    <a:pt x="2152" y="25557"/>
                    <a:pt x="2173" y="25898"/>
                  </a:cubicBezTo>
                  <a:cubicBezTo>
                    <a:pt x="2173" y="26217"/>
                    <a:pt x="2216" y="26558"/>
                    <a:pt x="2301" y="26878"/>
                  </a:cubicBezTo>
                  <a:cubicBezTo>
                    <a:pt x="2322" y="27048"/>
                    <a:pt x="2365" y="27197"/>
                    <a:pt x="2408" y="27368"/>
                  </a:cubicBezTo>
                  <a:cubicBezTo>
                    <a:pt x="2408" y="27410"/>
                    <a:pt x="2429" y="27474"/>
                    <a:pt x="2450" y="27517"/>
                  </a:cubicBezTo>
                  <a:lnTo>
                    <a:pt x="3004" y="27346"/>
                  </a:lnTo>
                  <a:lnTo>
                    <a:pt x="2471" y="27644"/>
                  </a:lnTo>
                  <a:cubicBezTo>
                    <a:pt x="2493" y="27708"/>
                    <a:pt x="2535" y="27772"/>
                    <a:pt x="2557" y="27836"/>
                  </a:cubicBezTo>
                  <a:cubicBezTo>
                    <a:pt x="2578" y="27900"/>
                    <a:pt x="2578" y="27900"/>
                    <a:pt x="2578" y="27921"/>
                  </a:cubicBezTo>
                  <a:cubicBezTo>
                    <a:pt x="2642" y="27900"/>
                    <a:pt x="2706" y="27857"/>
                    <a:pt x="2770" y="27836"/>
                  </a:cubicBezTo>
                  <a:cubicBezTo>
                    <a:pt x="2876" y="27793"/>
                    <a:pt x="2983" y="27751"/>
                    <a:pt x="3110" y="27708"/>
                  </a:cubicBezTo>
                  <a:lnTo>
                    <a:pt x="3110" y="27708"/>
                  </a:lnTo>
                  <a:cubicBezTo>
                    <a:pt x="3004" y="27772"/>
                    <a:pt x="2897" y="27836"/>
                    <a:pt x="2791" y="27900"/>
                  </a:cubicBezTo>
                  <a:cubicBezTo>
                    <a:pt x="2748" y="27943"/>
                    <a:pt x="2684" y="27985"/>
                    <a:pt x="2642" y="28049"/>
                  </a:cubicBezTo>
                  <a:cubicBezTo>
                    <a:pt x="2663" y="28113"/>
                    <a:pt x="2684" y="28198"/>
                    <a:pt x="2727" y="28283"/>
                  </a:cubicBezTo>
                  <a:cubicBezTo>
                    <a:pt x="2919" y="28134"/>
                    <a:pt x="3132" y="28006"/>
                    <a:pt x="3366" y="27900"/>
                  </a:cubicBezTo>
                  <a:cubicBezTo>
                    <a:pt x="3622" y="27793"/>
                    <a:pt x="3877" y="27708"/>
                    <a:pt x="4154" y="27666"/>
                  </a:cubicBezTo>
                  <a:lnTo>
                    <a:pt x="4154" y="27666"/>
                  </a:lnTo>
                  <a:cubicBezTo>
                    <a:pt x="3643" y="27793"/>
                    <a:pt x="3174" y="28070"/>
                    <a:pt x="2770" y="28411"/>
                  </a:cubicBezTo>
                  <a:cubicBezTo>
                    <a:pt x="2983" y="28944"/>
                    <a:pt x="3217" y="29476"/>
                    <a:pt x="3451" y="30008"/>
                  </a:cubicBezTo>
                  <a:cubicBezTo>
                    <a:pt x="3536" y="30179"/>
                    <a:pt x="3600" y="30349"/>
                    <a:pt x="3685" y="30520"/>
                  </a:cubicBezTo>
                  <a:lnTo>
                    <a:pt x="3898" y="30392"/>
                  </a:lnTo>
                  <a:lnTo>
                    <a:pt x="3728" y="30626"/>
                  </a:lnTo>
                  <a:lnTo>
                    <a:pt x="3898" y="31009"/>
                  </a:lnTo>
                  <a:cubicBezTo>
                    <a:pt x="3962" y="30967"/>
                    <a:pt x="4026" y="30924"/>
                    <a:pt x="4090" y="30860"/>
                  </a:cubicBezTo>
                  <a:cubicBezTo>
                    <a:pt x="4197" y="30775"/>
                    <a:pt x="4324" y="30669"/>
                    <a:pt x="4324" y="30669"/>
                  </a:cubicBezTo>
                  <a:lnTo>
                    <a:pt x="4324" y="30669"/>
                  </a:lnTo>
                  <a:cubicBezTo>
                    <a:pt x="4324" y="30669"/>
                    <a:pt x="4239" y="30796"/>
                    <a:pt x="4154" y="30924"/>
                  </a:cubicBezTo>
                  <a:cubicBezTo>
                    <a:pt x="4048" y="31031"/>
                    <a:pt x="4005" y="31095"/>
                    <a:pt x="3962" y="31137"/>
                  </a:cubicBezTo>
                  <a:cubicBezTo>
                    <a:pt x="4005" y="31201"/>
                    <a:pt x="4026" y="31244"/>
                    <a:pt x="4048" y="31308"/>
                  </a:cubicBezTo>
                  <a:lnTo>
                    <a:pt x="4814" y="30775"/>
                  </a:lnTo>
                  <a:lnTo>
                    <a:pt x="4139" y="31450"/>
                  </a:lnTo>
                  <a:lnTo>
                    <a:pt x="4239" y="31670"/>
                  </a:lnTo>
                  <a:cubicBezTo>
                    <a:pt x="4324" y="31606"/>
                    <a:pt x="4431" y="31499"/>
                    <a:pt x="4559" y="31435"/>
                  </a:cubicBezTo>
                  <a:cubicBezTo>
                    <a:pt x="4708" y="31329"/>
                    <a:pt x="4878" y="31222"/>
                    <a:pt x="5049" y="31137"/>
                  </a:cubicBezTo>
                  <a:lnTo>
                    <a:pt x="5049" y="31137"/>
                  </a:lnTo>
                  <a:cubicBezTo>
                    <a:pt x="4899" y="31244"/>
                    <a:pt x="4750" y="31371"/>
                    <a:pt x="4601" y="31499"/>
                  </a:cubicBezTo>
                  <a:cubicBezTo>
                    <a:pt x="4495" y="31584"/>
                    <a:pt x="4388" y="31691"/>
                    <a:pt x="4303" y="31797"/>
                  </a:cubicBezTo>
                  <a:lnTo>
                    <a:pt x="4410" y="32010"/>
                  </a:lnTo>
                  <a:cubicBezTo>
                    <a:pt x="4665" y="31776"/>
                    <a:pt x="4942" y="31542"/>
                    <a:pt x="5219" y="31329"/>
                  </a:cubicBezTo>
                  <a:cubicBezTo>
                    <a:pt x="5517" y="31095"/>
                    <a:pt x="5858" y="30882"/>
                    <a:pt x="6199" y="30690"/>
                  </a:cubicBezTo>
                  <a:lnTo>
                    <a:pt x="6199" y="30690"/>
                  </a:lnTo>
                  <a:cubicBezTo>
                    <a:pt x="5858" y="30903"/>
                    <a:pt x="5560" y="31116"/>
                    <a:pt x="5261" y="31371"/>
                  </a:cubicBezTo>
                  <a:cubicBezTo>
                    <a:pt x="4985" y="31627"/>
                    <a:pt x="4729" y="31883"/>
                    <a:pt x="4495" y="32159"/>
                  </a:cubicBezTo>
                  <a:cubicBezTo>
                    <a:pt x="4686" y="32415"/>
                    <a:pt x="4899" y="32671"/>
                    <a:pt x="5134" y="32905"/>
                  </a:cubicBezTo>
                  <a:cubicBezTo>
                    <a:pt x="5261" y="33033"/>
                    <a:pt x="5368" y="33160"/>
                    <a:pt x="5496" y="33288"/>
                  </a:cubicBezTo>
                  <a:lnTo>
                    <a:pt x="5687" y="33459"/>
                  </a:lnTo>
                  <a:cubicBezTo>
                    <a:pt x="5719" y="33491"/>
                    <a:pt x="5725" y="33501"/>
                    <a:pt x="5733" y="33501"/>
                  </a:cubicBezTo>
                  <a:cubicBezTo>
                    <a:pt x="5741" y="33501"/>
                    <a:pt x="5751" y="33491"/>
                    <a:pt x="5794" y="33480"/>
                  </a:cubicBezTo>
                  <a:cubicBezTo>
                    <a:pt x="5943" y="33437"/>
                    <a:pt x="6113" y="33373"/>
                    <a:pt x="6262" y="33310"/>
                  </a:cubicBezTo>
                  <a:cubicBezTo>
                    <a:pt x="6348" y="33267"/>
                    <a:pt x="6433" y="33246"/>
                    <a:pt x="6518" y="33224"/>
                  </a:cubicBezTo>
                  <a:lnTo>
                    <a:pt x="6603" y="33224"/>
                  </a:lnTo>
                  <a:cubicBezTo>
                    <a:pt x="6646" y="33224"/>
                    <a:pt x="6667" y="33224"/>
                    <a:pt x="6688" y="33246"/>
                  </a:cubicBezTo>
                  <a:cubicBezTo>
                    <a:pt x="6731" y="33246"/>
                    <a:pt x="6795" y="33288"/>
                    <a:pt x="6838" y="33310"/>
                  </a:cubicBezTo>
                  <a:cubicBezTo>
                    <a:pt x="6901" y="33352"/>
                    <a:pt x="6965" y="33416"/>
                    <a:pt x="7029" y="33459"/>
                  </a:cubicBezTo>
                  <a:cubicBezTo>
                    <a:pt x="7072" y="33523"/>
                    <a:pt x="7136" y="33565"/>
                    <a:pt x="7178" y="33608"/>
                  </a:cubicBezTo>
                  <a:cubicBezTo>
                    <a:pt x="7306" y="33672"/>
                    <a:pt x="7455" y="33714"/>
                    <a:pt x="7583" y="33714"/>
                  </a:cubicBezTo>
                  <a:cubicBezTo>
                    <a:pt x="7881" y="33757"/>
                    <a:pt x="8179" y="33757"/>
                    <a:pt x="8435" y="33799"/>
                  </a:cubicBezTo>
                  <a:cubicBezTo>
                    <a:pt x="8712" y="33821"/>
                    <a:pt x="8967" y="33863"/>
                    <a:pt x="9223" y="33927"/>
                  </a:cubicBezTo>
                  <a:cubicBezTo>
                    <a:pt x="9627" y="34012"/>
                    <a:pt x="10011" y="34247"/>
                    <a:pt x="10309" y="34566"/>
                  </a:cubicBezTo>
                  <a:cubicBezTo>
                    <a:pt x="10479" y="34758"/>
                    <a:pt x="10628" y="35013"/>
                    <a:pt x="10714" y="35269"/>
                  </a:cubicBezTo>
                  <a:cubicBezTo>
                    <a:pt x="10756" y="35354"/>
                    <a:pt x="10756" y="35418"/>
                    <a:pt x="10778" y="35461"/>
                  </a:cubicBezTo>
                  <a:lnTo>
                    <a:pt x="10799" y="35546"/>
                  </a:lnTo>
                  <a:lnTo>
                    <a:pt x="10799" y="35546"/>
                  </a:lnTo>
                  <a:lnTo>
                    <a:pt x="10778" y="35524"/>
                  </a:lnTo>
                  <a:cubicBezTo>
                    <a:pt x="10756" y="35461"/>
                    <a:pt x="10756" y="35397"/>
                    <a:pt x="10714" y="35312"/>
                  </a:cubicBezTo>
                  <a:cubicBezTo>
                    <a:pt x="10458" y="34673"/>
                    <a:pt x="9883" y="34183"/>
                    <a:pt x="9202" y="34076"/>
                  </a:cubicBezTo>
                  <a:cubicBezTo>
                    <a:pt x="8946" y="34034"/>
                    <a:pt x="8690" y="33991"/>
                    <a:pt x="8435" y="33991"/>
                  </a:cubicBezTo>
                  <a:cubicBezTo>
                    <a:pt x="8179" y="33970"/>
                    <a:pt x="7881" y="33970"/>
                    <a:pt x="7583" y="33927"/>
                  </a:cubicBezTo>
                  <a:cubicBezTo>
                    <a:pt x="7413" y="33927"/>
                    <a:pt x="7242" y="33885"/>
                    <a:pt x="7093" y="33821"/>
                  </a:cubicBezTo>
                  <a:cubicBezTo>
                    <a:pt x="7029" y="33757"/>
                    <a:pt x="6965" y="33714"/>
                    <a:pt x="6901" y="33650"/>
                  </a:cubicBezTo>
                  <a:cubicBezTo>
                    <a:pt x="6838" y="33608"/>
                    <a:pt x="6774" y="33544"/>
                    <a:pt x="6731" y="33523"/>
                  </a:cubicBezTo>
                  <a:cubicBezTo>
                    <a:pt x="6688" y="33501"/>
                    <a:pt x="6667" y="33480"/>
                    <a:pt x="6646" y="33480"/>
                  </a:cubicBezTo>
                  <a:cubicBezTo>
                    <a:pt x="6635" y="33469"/>
                    <a:pt x="6619" y="33464"/>
                    <a:pt x="6603" y="33464"/>
                  </a:cubicBezTo>
                  <a:cubicBezTo>
                    <a:pt x="6587" y="33464"/>
                    <a:pt x="6571" y="33469"/>
                    <a:pt x="6561" y="33480"/>
                  </a:cubicBezTo>
                  <a:cubicBezTo>
                    <a:pt x="6497" y="33480"/>
                    <a:pt x="6433" y="33523"/>
                    <a:pt x="6369" y="33544"/>
                  </a:cubicBezTo>
                  <a:cubicBezTo>
                    <a:pt x="6199" y="33608"/>
                    <a:pt x="6049" y="33693"/>
                    <a:pt x="5879" y="33757"/>
                  </a:cubicBezTo>
                  <a:lnTo>
                    <a:pt x="5709" y="33821"/>
                  </a:lnTo>
                  <a:cubicBezTo>
                    <a:pt x="5666" y="33799"/>
                    <a:pt x="5645" y="33778"/>
                    <a:pt x="5624" y="33757"/>
                  </a:cubicBezTo>
                  <a:lnTo>
                    <a:pt x="5560" y="33693"/>
                  </a:lnTo>
                  <a:lnTo>
                    <a:pt x="5347" y="33501"/>
                  </a:lnTo>
                  <a:cubicBezTo>
                    <a:pt x="5219" y="33395"/>
                    <a:pt x="5091" y="33267"/>
                    <a:pt x="4963" y="33139"/>
                  </a:cubicBezTo>
                  <a:cubicBezTo>
                    <a:pt x="4836" y="33011"/>
                    <a:pt x="4708" y="32862"/>
                    <a:pt x="4580" y="32735"/>
                  </a:cubicBezTo>
                  <a:cubicBezTo>
                    <a:pt x="4452" y="32585"/>
                    <a:pt x="4346" y="32436"/>
                    <a:pt x="4239" y="32266"/>
                  </a:cubicBezTo>
                  <a:cubicBezTo>
                    <a:pt x="4048" y="31925"/>
                    <a:pt x="3877" y="31584"/>
                    <a:pt x="3707" y="31244"/>
                  </a:cubicBezTo>
                  <a:cubicBezTo>
                    <a:pt x="3515" y="30903"/>
                    <a:pt x="3366" y="30541"/>
                    <a:pt x="3217" y="30179"/>
                  </a:cubicBezTo>
                  <a:cubicBezTo>
                    <a:pt x="2897" y="29455"/>
                    <a:pt x="2557" y="28731"/>
                    <a:pt x="2280" y="27985"/>
                  </a:cubicBezTo>
                  <a:cubicBezTo>
                    <a:pt x="2195" y="27815"/>
                    <a:pt x="2152" y="27644"/>
                    <a:pt x="2109" y="27474"/>
                  </a:cubicBezTo>
                  <a:cubicBezTo>
                    <a:pt x="2067" y="27304"/>
                    <a:pt x="2024" y="27133"/>
                    <a:pt x="2003" y="26963"/>
                  </a:cubicBezTo>
                  <a:cubicBezTo>
                    <a:pt x="1918" y="26622"/>
                    <a:pt x="1875" y="26281"/>
                    <a:pt x="1875" y="25941"/>
                  </a:cubicBezTo>
                  <a:cubicBezTo>
                    <a:pt x="1854" y="25600"/>
                    <a:pt x="1875" y="25238"/>
                    <a:pt x="1918" y="24897"/>
                  </a:cubicBezTo>
                  <a:cubicBezTo>
                    <a:pt x="1918" y="24727"/>
                    <a:pt x="1960" y="24556"/>
                    <a:pt x="1982" y="24386"/>
                  </a:cubicBezTo>
                  <a:cubicBezTo>
                    <a:pt x="2003" y="24301"/>
                    <a:pt x="2003" y="24215"/>
                    <a:pt x="2024" y="24109"/>
                  </a:cubicBezTo>
                  <a:lnTo>
                    <a:pt x="2109" y="23811"/>
                  </a:lnTo>
                  <a:cubicBezTo>
                    <a:pt x="2152" y="23790"/>
                    <a:pt x="2195" y="23747"/>
                    <a:pt x="2259" y="23704"/>
                  </a:cubicBezTo>
                  <a:cubicBezTo>
                    <a:pt x="2280" y="23683"/>
                    <a:pt x="2322" y="23640"/>
                    <a:pt x="2344" y="23598"/>
                  </a:cubicBezTo>
                  <a:cubicBezTo>
                    <a:pt x="2408" y="23534"/>
                    <a:pt x="2471" y="23449"/>
                    <a:pt x="2514" y="23385"/>
                  </a:cubicBezTo>
                  <a:cubicBezTo>
                    <a:pt x="2684" y="23087"/>
                    <a:pt x="2727" y="22746"/>
                    <a:pt x="2663" y="22405"/>
                  </a:cubicBezTo>
                  <a:cubicBezTo>
                    <a:pt x="2642" y="22235"/>
                    <a:pt x="2599" y="22064"/>
                    <a:pt x="2535" y="21915"/>
                  </a:cubicBezTo>
                  <a:lnTo>
                    <a:pt x="2429" y="21681"/>
                  </a:lnTo>
                  <a:lnTo>
                    <a:pt x="2365" y="21575"/>
                  </a:lnTo>
                  <a:cubicBezTo>
                    <a:pt x="2365" y="21532"/>
                    <a:pt x="2322" y="21511"/>
                    <a:pt x="2301" y="21468"/>
                  </a:cubicBezTo>
                  <a:cubicBezTo>
                    <a:pt x="2131" y="21191"/>
                    <a:pt x="1939" y="20914"/>
                    <a:pt x="1747" y="20659"/>
                  </a:cubicBezTo>
                  <a:lnTo>
                    <a:pt x="1428" y="20318"/>
                  </a:lnTo>
                  <a:lnTo>
                    <a:pt x="1364" y="20254"/>
                  </a:lnTo>
                  <a:lnTo>
                    <a:pt x="1364" y="20169"/>
                  </a:lnTo>
                  <a:lnTo>
                    <a:pt x="1364" y="20041"/>
                  </a:lnTo>
                  <a:lnTo>
                    <a:pt x="1364" y="19807"/>
                  </a:lnTo>
                  <a:cubicBezTo>
                    <a:pt x="1343" y="18848"/>
                    <a:pt x="1385" y="17869"/>
                    <a:pt x="1471" y="16910"/>
                  </a:cubicBezTo>
                  <a:cubicBezTo>
                    <a:pt x="1513" y="16570"/>
                    <a:pt x="1556" y="16293"/>
                    <a:pt x="1577" y="16122"/>
                  </a:cubicBezTo>
                  <a:cubicBezTo>
                    <a:pt x="1598" y="15931"/>
                    <a:pt x="1620" y="15824"/>
                    <a:pt x="1620" y="15824"/>
                  </a:cubicBezTo>
                  <a:close/>
                  <a:moveTo>
                    <a:pt x="31303" y="35646"/>
                  </a:moveTo>
                  <a:lnTo>
                    <a:pt x="31303" y="35646"/>
                  </a:lnTo>
                  <a:cubicBezTo>
                    <a:pt x="31306" y="35650"/>
                    <a:pt x="31308" y="35652"/>
                    <a:pt x="31308" y="35652"/>
                  </a:cubicBezTo>
                  <a:lnTo>
                    <a:pt x="31308" y="35652"/>
                  </a:lnTo>
                  <a:cubicBezTo>
                    <a:pt x="31306" y="35650"/>
                    <a:pt x="31304" y="35648"/>
                    <a:pt x="31303" y="35646"/>
                  </a:cubicBezTo>
                  <a:close/>
                  <a:moveTo>
                    <a:pt x="31371" y="35604"/>
                  </a:moveTo>
                  <a:cubicBezTo>
                    <a:pt x="31393" y="35604"/>
                    <a:pt x="31390" y="35635"/>
                    <a:pt x="31372" y="35652"/>
                  </a:cubicBezTo>
                  <a:cubicBezTo>
                    <a:pt x="31366" y="35658"/>
                    <a:pt x="31360" y="35664"/>
                    <a:pt x="31353" y="35669"/>
                  </a:cubicBezTo>
                  <a:lnTo>
                    <a:pt x="31353" y="35669"/>
                  </a:lnTo>
                  <a:cubicBezTo>
                    <a:pt x="31371" y="35631"/>
                    <a:pt x="31351" y="35630"/>
                    <a:pt x="31351" y="35610"/>
                  </a:cubicBezTo>
                  <a:cubicBezTo>
                    <a:pt x="31359" y="35606"/>
                    <a:pt x="31366" y="35604"/>
                    <a:pt x="31371" y="35604"/>
                  </a:cubicBezTo>
                  <a:close/>
                  <a:moveTo>
                    <a:pt x="38355" y="33918"/>
                  </a:moveTo>
                  <a:cubicBezTo>
                    <a:pt x="38831" y="33918"/>
                    <a:pt x="38827" y="34625"/>
                    <a:pt x="37804" y="35248"/>
                  </a:cubicBezTo>
                  <a:cubicBezTo>
                    <a:pt x="37804" y="35248"/>
                    <a:pt x="36995" y="35375"/>
                    <a:pt x="35419" y="36462"/>
                  </a:cubicBezTo>
                  <a:cubicBezTo>
                    <a:pt x="35024" y="36734"/>
                    <a:pt x="34769" y="36845"/>
                    <a:pt x="34633" y="36845"/>
                  </a:cubicBezTo>
                  <a:cubicBezTo>
                    <a:pt x="34227" y="36845"/>
                    <a:pt x="34898" y="35844"/>
                    <a:pt x="36143" y="35141"/>
                  </a:cubicBezTo>
                  <a:cubicBezTo>
                    <a:pt x="36143" y="35141"/>
                    <a:pt x="36227" y="35207"/>
                    <a:pt x="36334" y="35207"/>
                  </a:cubicBezTo>
                  <a:cubicBezTo>
                    <a:pt x="36462" y="35207"/>
                    <a:pt x="36625" y="35112"/>
                    <a:pt x="36718" y="34694"/>
                  </a:cubicBezTo>
                  <a:cubicBezTo>
                    <a:pt x="36995" y="34438"/>
                    <a:pt x="37357" y="34268"/>
                    <a:pt x="37740" y="34183"/>
                  </a:cubicBezTo>
                  <a:cubicBezTo>
                    <a:pt x="37985" y="33996"/>
                    <a:pt x="38197" y="33918"/>
                    <a:pt x="38355" y="33918"/>
                  </a:cubicBezTo>
                  <a:close/>
                  <a:moveTo>
                    <a:pt x="26407" y="35908"/>
                  </a:moveTo>
                  <a:cubicBezTo>
                    <a:pt x="26731" y="35908"/>
                    <a:pt x="27014" y="35982"/>
                    <a:pt x="26793" y="36291"/>
                  </a:cubicBezTo>
                  <a:cubicBezTo>
                    <a:pt x="26367" y="36866"/>
                    <a:pt x="25452" y="36483"/>
                    <a:pt x="24344" y="36951"/>
                  </a:cubicBezTo>
                  <a:cubicBezTo>
                    <a:pt x="24207" y="37007"/>
                    <a:pt x="24111" y="37031"/>
                    <a:pt x="24049" y="37031"/>
                  </a:cubicBezTo>
                  <a:cubicBezTo>
                    <a:pt x="23630" y="37031"/>
                    <a:pt x="24767" y="35941"/>
                    <a:pt x="25633" y="35941"/>
                  </a:cubicBezTo>
                  <a:cubicBezTo>
                    <a:pt x="25680" y="35941"/>
                    <a:pt x="25726" y="35944"/>
                    <a:pt x="25771" y="35950"/>
                  </a:cubicBezTo>
                  <a:lnTo>
                    <a:pt x="25771" y="35972"/>
                  </a:lnTo>
                  <a:cubicBezTo>
                    <a:pt x="25771" y="35972"/>
                    <a:pt x="26107" y="35908"/>
                    <a:pt x="26407" y="35908"/>
                  </a:cubicBezTo>
                  <a:close/>
                  <a:moveTo>
                    <a:pt x="31338" y="35680"/>
                  </a:moveTo>
                  <a:cubicBezTo>
                    <a:pt x="31299" y="35705"/>
                    <a:pt x="31250" y="35721"/>
                    <a:pt x="31202" y="35737"/>
                  </a:cubicBezTo>
                  <a:cubicBezTo>
                    <a:pt x="31138" y="35759"/>
                    <a:pt x="31053" y="35780"/>
                    <a:pt x="30968" y="35801"/>
                  </a:cubicBezTo>
                  <a:cubicBezTo>
                    <a:pt x="30478" y="35972"/>
                    <a:pt x="30009" y="36163"/>
                    <a:pt x="29583" y="36419"/>
                  </a:cubicBezTo>
                  <a:cubicBezTo>
                    <a:pt x="29008" y="36696"/>
                    <a:pt x="28391" y="37101"/>
                    <a:pt x="27667" y="37441"/>
                  </a:cubicBezTo>
                  <a:cubicBezTo>
                    <a:pt x="27305" y="37633"/>
                    <a:pt x="26900" y="37782"/>
                    <a:pt x="26516" y="37910"/>
                  </a:cubicBezTo>
                  <a:cubicBezTo>
                    <a:pt x="26112" y="38038"/>
                    <a:pt x="25707" y="38144"/>
                    <a:pt x="25303" y="38251"/>
                  </a:cubicBezTo>
                  <a:lnTo>
                    <a:pt x="24067" y="38549"/>
                  </a:lnTo>
                  <a:lnTo>
                    <a:pt x="23769" y="38634"/>
                  </a:lnTo>
                  <a:cubicBezTo>
                    <a:pt x="23679" y="38649"/>
                    <a:pt x="23599" y="38664"/>
                    <a:pt x="23515" y="38664"/>
                  </a:cubicBezTo>
                  <a:cubicBezTo>
                    <a:pt x="23480" y="38664"/>
                    <a:pt x="23444" y="38661"/>
                    <a:pt x="23407" y="38655"/>
                  </a:cubicBezTo>
                  <a:cubicBezTo>
                    <a:pt x="23343" y="38634"/>
                    <a:pt x="23279" y="38613"/>
                    <a:pt x="23215" y="38591"/>
                  </a:cubicBezTo>
                  <a:cubicBezTo>
                    <a:pt x="23173" y="38549"/>
                    <a:pt x="23130" y="38527"/>
                    <a:pt x="23088" y="38506"/>
                  </a:cubicBezTo>
                  <a:cubicBezTo>
                    <a:pt x="23045" y="38464"/>
                    <a:pt x="22960" y="38464"/>
                    <a:pt x="22896" y="38464"/>
                  </a:cubicBezTo>
                  <a:cubicBezTo>
                    <a:pt x="22789" y="38506"/>
                    <a:pt x="22683" y="38570"/>
                    <a:pt x="22598" y="38634"/>
                  </a:cubicBezTo>
                  <a:cubicBezTo>
                    <a:pt x="22576" y="38655"/>
                    <a:pt x="22555" y="38677"/>
                    <a:pt x="22534" y="38698"/>
                  </a:cubicBezTo>
                  <a:lnTo>
                    <a:pt x="22491" y="38740"/>
                  </a:lnTo>
                  <a:lnTo>
                    <a:pt x="22470" y="38762"/>
                  </a:lnTo>
                  <a:lnTo>
                    <a:pt x="22449" y="38804"/>
                  </a:lnTo>
                  <a:cubicBezTo>
                    <a:pt x="22363" y="38890"/>
                    <a:pt x="22300" y="38975"/>
                    <a:pt x="22257" y="39060"/>
                  </a:cubicBezTo>
                  <a:lnTo>
                    <a:pt x="22087" y="38762"/>
                  </a:lnTo>
                  <a:cubicBezTo>
                    <a:pt x="22065" y="38740"/>
                    <a:pt x="22044" y="38698"/>
                    <a:pt x="22023" y="38677"/>
                  </a:cubicBezTo>
                  <a:lnTo>
                    <a:pt x="21980" y="38591"/>
                  </a:lnTo>
                  <a:cubicBezTo>
                    <a:pt x="21938" y="38549"/>
                    <a:pt x="21895" y="38506"/>
                    <a:pt x="21874" y="38464"/>
                  </a:cubicBezTo>
                  <a:cubicBezTo>
                    <a:pt x="21831" y="38421"/>
                    <a:pt x="21788" y="38378"/>
                    <a:pt x="21746" y="38357"/>
                  </a:cubicBezTo>
                  <a:cubicBezTo>
                    <a:pt x="21618" y="38208"/>
                    <a:pt x="21448" y="38080"/>
                    <a:pt x="21256" y="37995"/>
                  </a:cubicBezTo>
                  <a:cubicBezTo>
                    <a:pt x="20912" y="37806"/>
                    <a:pt x="20512" y="37700"/>
                    <a:pt x="20113" y="37700"/>
                  </a:cubicBezTo>
                  <a:cubicBezTo>
                    <a:pt x="20018" y="37700"/>
                    <a:pt x="19923" y="37706"/>
                    <a:pt x="19829" y="37718"/>
                  </a:cubicBezTo>
                  <a:cubicBezTo>
                    <a:pt x="19744" y="37739"/>
                    <a:pt x="19659" y="37739"/>
                    <a:pt x="19573" y="37761"/>
                  </a:cubicBezTo>
                  <a:cubicBezTo>
                    <a:pt x="19531" y="37782"/>
                    <a:pt x="19467" y="37803"/>
                    <a:pt x="19403" y="37825"/>
                  </a:cubicBezTo>
                  <a:lnTo>
                    <a:pt x="19275" y="37867"/>
                  </a:lnTo>
                  <a:lnTo>
                    <a:pt x="19403" y="37803"/>
                  </a:lnTo>
                  <a:cubicBezTo>
                    <a:pt x="19467" y="37782"/>
                    <a:pt x="19510" y="37761"/>
                    <a:pt x="19573" y="37739"/>
                  </a:cubicBezTo>
                  <a:cubicBezTo>
                    <a:pt x="19659" y="37697"/>
                    <a:pt x="19723" y="37676"/>
                    <a:pt x="19808" y="37654"/>
                  </a:cubicBezTo>
                  <a:cubicBezTo>
                    <a:pt x="19973" y="37621"/>
                    <a:pt x="20139" y="37605"/>
                    <a:pt x="20305" y="37605"/>
                  </a:cubicBezTo>
                  <a:cubicBezTo>
                    <a:pt x="20884" y="37605"/>
                    <a:pt x="21447" y="37806"/>
                    <a:pt x="21895" y="38187"/>
                  </a:cubicBezTo>
                  <a:cubicBezTo>
                    <a:pt x="21938" y="38229"/>
                    <a:pt x="21980" y="38272"/>
                    <a:pt x="22023" y="38314"/>
                  </a:cubicBezTo>
                  <a:cubicBezTo>
                    <a:pt x="22065" y="38357"/>
                    <a:pt x="22108" y="38421"/>
                    <a:pt x="22150" y="38464"/>
                  </a:cubicBezTo>
                  <a:lnTo>
                    <a:pt x="22257" y="38591"/>
                  </a:lnTo>
                  <a:cubicBezTo>
                    <a:pt x="22257" y="38613"/>
                    <a:pt x="22278" y="38613"/>
                    <a:pt x="22278" y="38634"/>
                  </a:cubicBezTo>
                  <a:lnTo>
                    <a:pt x="22300" y="38591"/>
                  </a:lnTo>
                  <a:lnTo>
                    <a:pt x="22321" y="38549"/>
                  </a:lnTo>
                  <a:lnTo>
                    <a:pt x="22406" y="38485"/>
                  </a:lnTo>
                  <a:cubicBezTo>
                    <a:pt x="22534" y="38357"/>
                    <a:pt x="22662" y="38272"/>
                    <a:pt x="22832" y="38229"/>
                  </a:cubicBezTo>
                  <a:cubicBezTo>
                    <a:pt x="22864" y="38224"/>
                    <a:pt x="22896" y="38221"/>
                    <a:pt x="22928" y="38221"/>
                  </a:cubicBezTo>
                  <a:cubicBezTo>
                    <a:pt x="23024" y="38221"/>
                    <a:pt x="23120" y="38245"/>
                    <a:pt x="23215" y="38293"/>
                  </a:cubicBezTo>
                  <a:lnTo>
                    <a:pt x="23343" y="38378"/>
                  </a:lnTo>
                  <a:cubicBezTo>
                    <a:pt x="23386" y="38378"/>
                    <a:pt x="23407" y="38400"/>
                    <a:pt x="23450" y="38400"/>
                  </a:cubicBezTo>
                  <a:cubicBezTo>
                    <a:pt x="23641" y="38400"/>
                    <a:pt x="23812" y="38357"/>
                    <a:pt x="23982" y="38293"/>
                  </a:cubicBezTo>
                  <a:lnTo>
                    <a:pt x="25217" y="37974"/>
                  </a:lnTo>
                  <a:cubicBezTo>
                    <a:pt x="25622" y="37867"/>
                    <a:pt x="26027" y="37782"/>
                    <a:pt x="26410" y="37654"/>
                  </a:cubicBezTo>
                  <a:cubicBezTo>
                    <a:pt x="26793" y="37526"/>
                    <a:pt x="27177" y="37399"/>
                    <a:pt x="27539" y="37228"/>
                  </a:cubicBezTo>
                  <a:cubicBezTo>
                    <a:pt x="28242" y="36888"/>
                    <a:pt x="28902" y="36547"/>
                    <a:pt x="29477" y="36291"/>
                  </a:cubicBezTo>
                  <a:cubicBezTo>
                    <a:pt x="29945" y="36057"/>
                    <a:pt x="30435" y="35887"/>
                    <a:pt x="30925" y="35759"/>
                  </a:cubicBezTo>
                  <a:cubicBezTo>
                    <a:pt x="31032" y="35737"/>
                    <a:pt x="31095" y="35737"/>
                    <a:pt x="31181" y="35716"/>
                  </a:cubicBezTo>
                  <a:cubicBezTo>
                    <a:pt x="31238" y="35716"/>
                    <a:pt x="31296" y="35699"/>
                    <a:pt x="31338" y="35680"/>
                  </a:cubicBezTo>
                  <a:close/>
                  <a:moveTo>
                    <a:pt x="14786" y="37568"/>
                  </a:moveTo>
                  <a:cubicBezTo>
                    <a:pt x="15151" y="37568"/>
                    <a:pt x="16095" y="38017"/>
                    <a:pt x="16786" y="38017"/>
                  </a:cubicBezTo>
                  <a:cubicBezTo>
                    <a:pt x="16799" y="38017"/>
                    <a:pt x="16813" y="38017"/>
                    <a:pt x="16826" y="38016"/>
                  </a:cubicBezTo>
                  <a:cubicBezTo>
                    <a:pt x="16902" y="38012"/>
                    <a:pt x="16974" y="38010"/>
                    <a:pt x="17043" y="38010"/>
                  </a:cubicBezTo>
                  <a:cubicBezTo>
                    <a:pt x="17701" y="38010"/>
                    <a:pt x="18001" y="38189"/>
                    <a:pt x="18040" y="38421"/>
                  </a:cubicBezTo>
                  <a:cubicBezTo>
                    <a:pt x="18104" y="38677"/>
                    <a:pt x="17806" y="38911"/>
                    <a:pt x="17806" y="39188"/>
                  </a:cubicBezTo>
                  <a:lnTo>
                    <a:pt x="17806" y="39209"/>
                  </a:lnTo>
                  <a:cubicBezTo>
                    <a:pt x="17806" y="39279"/>
                    <a:pt x="17725" y="39306"/>
                    <a:pt x="17597" y="39306"/>
                  </a:cubicBezTo>
                  <a:cubicBezTo>
                    <a:pt x="17216" y="39306"/>
                    <a:pt x="16415" y="39060"/>
                    <a:pt x="16081" y="38932"/>
                  </a:cubicBezTo>
                  <a:cubicBezTo>
                    <a:pt x="15664" y="38793"/>
                    <a:pt x="14342" y="38285"/>
                    <a:pt x="13749" y="38285"/>
                  </a:cubicBezTo>
                  <a:cubicBezTo>
                    <a:pt x="13706" y="38285"/>
                    <a:pt x="13666" y="38287"/>
                    <a:pt x="13631" y="38293"/>
                  </a:cubicBezTo>
                  <a:cubicBezTo>
                    <a:pt x="13608" y="38296"/>
                    <a:pt x="13585" y="38297"/>
                    <a:pt x="13565" y="38297"/>
                  </a:cubicBezTo>
                  <a:cubicBezTo>
                    <a:pt x="13143" y="38297"/>
                    <a:pt x="13432" y="37716"/>
                    <a:pt x="13672" y="37716"/>
                  </a:cubicBezTo>
                  <a:cubicBezTo>
                    <a:pt x="13680" y="37716"/>
                    <a:pt x="13688" y="37717"/>
                    <a:pt x="13695" y="37718"/>
                  </a:cubicBezTo>
                  <a:cubicBezTo>
                    <a:pt x="13695" y="37718"/>
                    <a:pt x="13931" y="37797"/>
                    <a:pt x="14179" y="37797"/>
                  </a:cubicBezTo>
                  <a:cubicBezTo>
                    <a:pt x="14359" y="37797"/>
                    <a:pt x="14546" y="37755"/>
                    <a:pt x="14654" y="37612"/>
                  </a:cubicBezTo>
                  <a:cubicBezTo>
                    <a:pt x="14678" y="37581"/>
                    <a:pt x="14723" y="37568"/>
                    <a:pt x="14786" y="37568"/>
                  </a:cubicBezTo>
                  <a:close/>
                  <a:moveTo>
                    <a:pt x="25175" y="0"/>
                  </a:moveTo>
                  <a:cubicBezTo>
                    <a:pt x="24760" y="362"/>
                    <a:pt x="24305" y="468"/>
                    <a:pt x="23915" y="468"/>
                  </a:cubicBezTo>
                  <a:cubicBezTo>
                    <a:pt x="23362" y="468"/>
                    <a:pt x="22938" y="256"/>
                    <a:pt x="22938" y="256"/>
                  </a:cubicBezTo>
                  <a:cubicBezTo>
                    <a:pt x="12226" y="383"/>
                    <a:pt x="7902" y="4643"/>
                    <a:pt x="7902" y="4643"/>
                  </a:cubicBezTo>
                  <a:cubicBezTo>
                    <a:pt x="6901" y="4643"/>
                    <a:pt x="6816" y="4196"/>
                    <a:pt x="6816" y="4196"/>
                  </a:cubicBezTo>
                  <a:cubicBezTo>
                    <a:pt x="6690" y="4222"/>
                    <a:pt x="6579" y="4233"/>
                    <a:pt x="6482" y="4233"/>
                  </a:cubicBezTo>
                  <a:cubicBezTo>
                    <a:pt x="5852" y="4233"/>
                    <a:pt x="5773" y="3770"/>
                    <a:pt x="5773" y="3770"/>
                  </a:cubicBezTo>
                  <a:cubicBezTo>
                    <a:pt x="2322" y="6304"/>
                    <a:pt x="1854" y="7795"/>
                    <a:pt x="1854" y="7795"/>
                  </a:cubicBezTo>
                  <a:cubicBezTo>
                    <a:pt x="1952" y="8174"/>
                    <a:pt x="2096" y="8238"/>
                    <a:pt x="2184" y="8238"/>
                  </a:cubicBezTo>
                  <a:cubicBezTo>
                    <a:pt x="2229" y="8238"/>
                    <a:pt x="2259" y="8221"/>
                    <a:pt x="2259" y="8221"/>
                  </a:cubicBezTo>
                  <a:cubicBezTo>
                    <a:pt x="3196" y="9201"/>
                    <a:pt x="3196" y="10138"/>
                    <a:pt x="3196" y="10138"/>
                  </a:cubicBezTo>
                  <a:cubicBezTo>
                    <a:pt x="1" y="15313"/>
                    <a:pt x="917" y="20787"/>
                    <a:pt x="917" y="20787"/>
                  </a:cubicBezTo>
                  <a:cubicBezTo>
                    <a:pt x="2046" y="21660"/>
                    <a:pt x="2770" y="22746"/>
                    <a:pt x="1492" y="23577"/>
                  </a:cubicBezTo>
                  <a:cubicBezTo>
                    <a:pt x="1194" y="24705"/>
                    <a:pt x="1258" y="25898"/>
                    <a:pt x="1641" y="26984"/>
                  </a:cubicBezTo>
                  <a:lnTo>
                    <a:pt x="1428" y="27602"/>
                  </a:lnTo>
                  <a:cubicBezTo>
                    <a:pt x="3089" y="32926"/>
                    <a:pt x="5453" y="34438"/>
                    <a:pt x="5453" y="34438"/>
                  </a:cubicBezTo>
                  <a:cubicBezTo>
                    <a:pt x="5453" y="34438"/>
                    <a:pt x="5814" y="34365"/>
                    <a:pt x="6133" y="34365"/>
                  </a:cubicBezTo>
                  <a:cubicBezTo>
                    <a:pt x="6357" y="34365"/>
                    <a:pt x="6559" y="34401"/>
                    <a:pt x="6603" y="34524"/>
                  </a:cubicBezTo>
                  <a:cubicBezTo>
                    <a:pt x="6708" y="34838"/>
                    <a:pt x="7163" y="36079"/>
                    <a:pt x="7604" y="36079"/>
                  </a:cubicBezTo>
                  <a:cubicBezTo>
                    <a:pt x="7611" y="36079"/>
                    <a:pt x="7618" y="36079"/>
                    <a:pt x="7626" y="36078"/>
                  </a:cubicBezTo>
                  <a:cubicBezTo>
                    <a:pt x="7634" y="36077"/>
                    <a:pt x="7643" y="36077"/>
                    <a:pt x="7652" y="36077"/>
                  </a:cubicBezTo>
                  <a:cubicBezTo>
                    <a:pt x="8132" y="36077"/>
                    <a:pt x="9138" y="37164"/>
                    <a:pt x="9138" y="37164"/>
                  </a:cubicBezTo>
                  <a:cubicBezTo>
                    <a:pt x="9457" y="37230"/>
                    <a:pt x="9731" y="37256"/>
                    <a:pt x="9964" y="37256"/>
                  </a:cubicBezTo>
                  <a:cubicBezTo>
                    <a:pt x="10865" y="37256"/>
                    <a:pt x="11161" y="36866"/>
                    <a:pt x="11161" y="36866"/>
                  </a:cubicBezTo>
                  <a:cubicBezTo>
                    <a:pt x="12907" y="37122"/>
                    <a:pt x="13056" y="37846"/>
                    <a:pt x="13056" y="37846"/>
                  </a:cubicBezTo>
                  <a:cubicBezTo>
                    <a:pt x="13056" y="37846"/>
                    <a:pt x="12801" y="38421"/>
                    <a:pt x="12865" y="38570"/>
                  </a:cubicBezTo>
                  <a:cubicBezTo>
                    <a:pt x="12925" y="38710"/>
                    <a:pt x="17040" y="39821"/>
                    <a:pt x="17735" y="39821"/>
                  </a:cubicBezTo>
                  <a:cubicBezTo>
                    <a:pt x="17782" y="39821"/>
                    <a:pt x="17814" y="39816"/>
                    <a:pt x="17827" y="39805"/>
                  </a:cubicBezTo>
                  <a:cubicBezTo>
                    <a:pt x="18019" y="39656"/>
                    <a:pt x="18913" y="39550"/>
                    <a:pt x="18913" y="39550"/>
                  </a:cubicBezTo>
                  <a:cubicBezTo>
                    <a:pt x="18612" y="38893"/>
                    <a:pt x="18888" y="38657"/>
                    <a:pt x="19370" y="38657"/>
                  </a:cubicBezTo>
                  <a:cubicBezTo>
                    <a:pt x="20217" y="38657"/>
                    <a:pt x="21701" y="39386"/>
                    <a:pt x="21810" y="39848"/>
                  </a:cubicBezTo>
                  <a:cubicBezTo>
                    <a:pt x="27432" y="39443"/>
                    <a:pt x="31883" y="36078"/>
                    <a:pt x="31883" y="36078"/>
                  </a:cubicBezTo>
                  <a:cubicBezTo>
                    <a:pt x="33119" y="36802"/>
                    <a:pt x="33758" y="36696"/>
                    <a:pt x="33843" y="37271"/>
                  </a:cubicBezTo>
                  <a:cubicBezTo>
                    <a:pt x="33855" y="37336"/>
                    <a:pt x="33935" y="37366"/>
                    <a:pt x="34067" y="37366"/>
                  </a:cubicBezTo>
                  <a:cubicBezTo>
                    <a:pt x="35101" y="37366"/>
                    <a:pt x="39342" y="35531"/>
                    <a:pt x="39380" y="34417"/>
                  </a:cubicBezTo>
                  <a:cubicBezTo>
                    <a:pt x="39423" y="33182"/>
                    <a:pt x="38869" y="32926"/>
                    <a:pt x="38869" y="32926"/>
                  </a:cubicBezTo>
                  <a:cubicBezTo>
                    <a:pt x="38656" y="32500"/>
                    <a:pt x="38486" y="32053"/>
                    <a:pt x="38337" y="31584"/>
                  </a:cubicBezTo>
                  <a:cubicBezTo>
                    <a:pt x="38294" y="31222"/>
                    <a:pt x="38699" y="29774"/>
                    <a:pt x="39018" y="29519"/>
                  </a:cubicBezTo>
                  <a:cubicBezTo>
                    <a:pt x="39316" y="29263"/>
                    <a:pt x="40466" y="28390"/>
                    <a:pt x="40573" y="28198"/>
                  </a:cubicBezTo>
                  <a:cubicBezTo>
                    <a:pt x="40679" y="28006"/>
                    <a:pt x="39593" y="27325"/>
                    <a:pt x="40616" y="26856"/>
                  </a:cubicBezTo>
                  <a:cubicBezTo>
                    <a:pt x="40658" y="25238"/>
                    <a:pt x="40914" y="23640"/>
                    <a:pt x="41340" y="22086"/>
                  </a:cubicBezTo>
                  <a:lnTo>
                    <a:pt x="41254" y="20126"/>
                  </a:lnTo>
                  <a:cubicBezTo>
                    <a:pt x="39678" y="18657"/>
                    <a:pt x="40914" y="17890"/>
                    <a:pt x="40914" y="17890"/>
                  </a:cubicBezTo>
                  <a:cubicBezTo>
                    <a:pt x="41382" y="15249"/>
                    <a:pt x="40466" y="12459"/>
                    <a:pt x="40466" y="12459"/>
                  </a:cubicBezTo>
                  <a:cubicBezTo>
                    <a:pt x="40466" y="12459"/>
                    <a:pt x="40828" y="11054"/>
                    <a:pt x="41020" y="10862"/>
                  </a:cubicBezTo>
                  <a:cubicBezTo>
                    <a:pt x="41233" y="10670"/>
                    <a:pt x="40147" y="7752"/>
                    <a:pt x="39465" y="7646"/>
                  </a:cubicBezTo>
                  <a:cubicBezTo>
                    <a:pt x="38805" y="7561"/>
                    <a:pt x="38443" y="6304"/>
                    <a:pt x="38443" y="6304"/>
                  </a:cubicBezTo>
                  <a:cubicBezTo>
                    <a:pt x="38216" y="6290"/>
                    <a:pt x="37991" y="6283"/>
                    <a:pt x="37767" y="6283"/>
                  </a:cubicBezTo>
                  <a:cubicBezTo>
                    <a:pt x="37319" y="6283"/>
                    <a:pt x="36874" y="6311"/>
                    <a:pt x="36420" y="6368"/>
                  </a:cubicBezTo>
                  <a:cubicBezTo>
                    <a:pt x="33992" y="3301"/>
                    <a:pt x="31053" y="2748"/>
                    <a:pt x="31053" y="2748"/>
                  </a:cubicBezTo>
                  <a:cubicBezTo>
                    <a:pt x="30654" y="2928"/>
                    <a:pt x="30370" y="2986"/>
                    <a:pt x="30169" y="2986"/>
                  </a:cubicBezTo>
                  <a:cubicBezTo>
                    <a:pt x="29800" y="2986"/>
                    <a:pt x="29711" y="2790"/>
                    <a:pt x="29711" y="2790"/>
                  </a:cubicBezTo>
                  <a:cubicBezTo>
                    <a:pt x="29536" y="2818"/>
                    <a:pt x="29384" y="2830"/>
                    <a:pt x="29254" y="2830"/>
                  </a:cubicBezTo>
                  <a:cubicBezTo>
                    <a:pt x="28072" y="2830"/>
                    <a:pt x="28625" y="1810"/>
                    <a:pt x="28625" y="1810"/>
                  </a:cubicBezTo>
                  <a:cubicBezTo>
                    <a:pt x="28625" y="1810"/>
                    <a:pt x="26091" y="256"/>
                    <a:pt x="25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3266149" y="1810354"/>
              <a:ext cx="422848" cy="478561"/>
            </a:xfrm>
            <a:custGeom>
              <a:avLst/>
              <a:gdLst/>
              <a:ahLst/>
              <a:cxnLst/>
              <a:rect l="l" t="t" r="r" b="b"/>
              <a:pathLst>
                <a:path w="7051" h="7980" extrusionOk="0">
                  <a:moveTo>
                    <a:pt x="1683" y="2491"/>
                  </a:moveTo>
                  <a:cubicBezTo>
                    <a:pt x="1747" y="2534"/>
                    <a:pt x="1790" y="2619"/>
                    <a:pt x="1833" y="2683"/>
                  </a:cubicBezTo>
                  <a:cubicBezTo>
                    <a:pt x="1896" y="2811"/>
                    <a:pt x="1939" y="2917"/>
                    <a:pt x="1960" y="3045"/>
                  </a:cubicBezTo>
                  <a:cubicBezTo>
                    <a:pt x="1982" y="3216"/>
                    <a:pt x="2024" y="3365"/>
                    <a:pt x="2067" y="3514"/>
                  </a:cubicBezTo>
                  <a:cubicBezTo>
                    <a:pt x="2131" y="3684"/>
                    <a:pt x="2258" y="3833"/>
                    <a:pt x="2344" y="4046"/>
                  </a:cubicBezTo>
                  <a:cubicBezTo>
                    <a:pt x="2429" y="4238"/>
                    <a:pt x="2493" y="4451"/>
                    <a:pt x="2514" y="4685"/>
                  </a:cubicBezTo>
                  <a:cubicBezTo>
                    <a:pt x="2557" y="4919"/>
                    <a:pt x="2557" y="5154"/>
                    <a:pt x="2578" y="5367"/>
                  </a:cubicBezTo>
                  <a:cubicBezTo>
                    <a:pt x="2578" y="5601"/>
                    <a:pt x="2663" y="5814"/>
                    <a:pt x="2812" y="5984"/>
                  </a:cubicBezTo>
                  <a:cubicBezTo>
                    <a:pt x="2876" y="6069"/>
                    <a:pt x="2983" y="6133"/>
                    <a:pt x="3089" y="6155"/>
                  </a:cubicBezTo>
                  <a:cubicBezTo>
                    <a:pt x="3124" y="6163"/>
                    <a:pt x="3163" y="6169"/>
                    <a:pt x="3203" y="6169"/>
                  </a:cubicBezTo>
                  <a:cubicBezTo>
                    <a:pt x="3259" y="6169"/>
                    <a:pt x="3316" y="6158"/>
                    <a:pt x="3366" y="6133"/>
                  </a:cubicBezTo>
                  <a:cubicBezTo>
                    <a:pt x="3558" y="6006"/>
                    <a:pt x="3685" y="5835"/>
                    <a:pt x="3749" y="5622"/>
                  </a:cubicBezTo>
                  <a:cubicBezTo>
                    <a:pt x="3813" y="5409"/>
                    <a:pt x="3813" y="5196"/>
                    <a:pt x="3877" y="4983"/>
                  </a:cubicBezTo>
                  <a:cubicBezTo>
                    <a:pt x="3941" y="4792"/>
                    <a:pt x="4047" y="4621"/>
                    <a:pt x="4197" y="4472"/>
                  </a:cubicBezTo>
                  <a:cubicBezTo>
                    <a:pt x="4410" y="4280"/>
                    <a:pt x="4601" y="4046"/>
                    <a:pt x="4750" y="3812"/>
                  </a:cubicBezTo>
                  <a:cubicBezTo>
                    <a:pt x="4793" y="3705"/>
                    <a:pt x="4835" y="3599"/>
                    <a:pt x="4836" y="3493"/>
                  </a:cubicBezTo>
                  <a:lnTo>
                    <a:pt x="4836" y="3493"/>
                  </a:lnTo>
                  <a:cubicBezTo>
                    <a:pt x="4835" y="3599"/>
                    <a:pt x="4814" y="3727"/>
                    <a:pt x="4772" y="3833"/>
                  </a:cubicBezTo>
                  <a:cubicBezTo>
                    <a:pt x="4644" y="4089"/>
                    <a:pt x="4473" y="4323"/>
                    <a:pt x="4260" y="4536"/>
                  </a:cubicBezTo>
                  <a:cubicBezTo>
                    <a:pt x="4154" y="4664"/>
                    <a:pt x="4047" y="4834"/>
                    <a:pt x="4005" y="5026"/>
                  </a:cubicBezTo>
                  <a:cubicBezTo>
                    <a:pt x="3941" y="5196"/>
                    <a:pt x="3962" y="5431"/>
                    <a:pt x="3877" y="5665"/>
                  </a:cubicBezTo>
                  <a:cubicBezTo>
                    <a:pt x="3856" y="5771"/>
                    <a:pt x="3792" y="5878"/>
                    <a:pt x="3728" y="5984"/>
                  </a:cubicBezTo>
                  <a:cubicBezTo>
                    <a:pt x="3664" y="6091"/>
                    <a:pt x="3579" y="6197"/>
                    <a:pt x="3472" y="6261"/>
                  </a:cubicBezTo>
                  <a:cubicBezTo>
                    <a:pt x="3390" y="6302"/>
                    <a:pt x="3299" y="6326"/>
                    <a:pt x="3210" y="6326"/>
                  </a:cubicBezTo>
                  <a:cubicBezTo>
                    <a:pt x="3161" y="6326"/>
                    <a:pt x="3113" y="6319"/>
                    <a:pt x="3068" y="6304"/>
                  </a:cubicBezTo>
                  <a:cubicBezTo>
                    <a:pt x="2940" y="6261"/>
                    <a:pt x="2812" y="6197"/>
                    <a:pt x="2727" y="6091"/>
                  </a:cubicBezTo>
                  <a:cubicBezTo>
                    <a:pt x="2642" y="6006"/>
                    <a:pt x="2578" y="5878"/>
                    <a:pt x="2535" y="5750"/>
                  </a:cubicBezTo>
                  <a:cubicBezTo>
                    <a:pt x="2493" y="5643"/>
                    <a:pt x="2471" y="5516"/>
                    <a:pt x="2450" y="5388"/>
                  </a:cubicBezTo>
                  <a:cubicBezTo>
                    <a:pt x="2429" y="5154"/>
                    <a:pt x="2450" y="4919"/>
                    <a:pt x="2408" y="4706"/>
                  </a:cubicBezTo>
                  <a:cubicBezTo>
                    <a:pt x="2386" y="4493"/>
                    <a:pt x="2344" y="4280"/>
                    <a:pt x="2258" y="4089"/>
                  </a:cubicBezTo>
                  <a:cubicBezTo>
                    <a:pt x="2195" y="3897"/>
                    <a:pt x="2088" y="3727"/>
                    <a:pt x="2024" y="3556"/>
                  </a:cubicBezTo>
                  <a:cubicBezTo>
                    <a:pt x="1960" y="3386"/>
                    <a:pt x="1918" y="3237"/>
                    <a:pt x="1896" y="3066"/>
                  </a:cubicBezTo>
                  <a:cubicBezTo>
                    <a:pt x="1875" y="2939"/>
                    <a:pt x="1854" y="2811"/>
                    <a:pt x="1811" y="2704"/>
                  </a:cubicBezTo>
                  <a:cubicBezTo>
                    <a:pt x="1769" y="2619"/>
                    <a:pt x="1726" y="2555"/>
                    <a:pt x="1683" y="2491"/>
                  </a:cubicBezTo>
                  <a:close/>
                  <a:moveTo>
                    <a:pt x="1896" y="894"/>
                  </a:moveTo>
                  <a:cubicBezTo>
                    <a:pt x="1896" y="894"/>
                    <a:pt x="1769" y="1065"/>
                    <a:pt x="1534" y="1384"/>
                  </a:cubicBezTo>
                  <a:cubicBezTo>
                    <a:pt x="1428" y="1533"/>
                    <a:pt x="1279" y="1725"/>
                    <a:pt x="1151" y="1938"/>
                  </a:cubicBezTo>
                  <a:cubicBezTo>
                    <a:pt x="1066" y="2044"/>
                    <a:pt x="981" y="2172"/>
                    <a:pt x="917" y="2300"/>
                  </a:cubicBezTo>
                  <a:cubicBezTo>
                    <a:pt x="895" y="2364"/>
                    <a:pt x="895" y="2428"/>
                    <a:pt x="917" y="2491"/>
                  </a:cubicBezTo>
                  <a:cubicBezTo>
                    <a:pt x="959" y="2534"/>
                    <a:pt x="1023" y="2598"/>
                    <a:pt x="1087" y="2662"/>
                  </a:cubicBezTo>
                  <a:cubicBezTo>
                    <a:pt x="1321" y="2939"/>
                    <a:pt x="1449" y="3301"/>
                    <a:pt x="1449" y="3663"/>
                  </a:cubicBezTo>
                  <a:cubicBezTo>
                    <a:pt x="1428" y="3748"/>
                    <a:pt x="1428" y="3833"/>
                    <a:pt x="1449" y="3940"/>
                  </a:cubicBezTo>
                  <a:cubicBezTo>
                    <a:pt x="1492" y="4025"/>
                    <a:pt x="1534" y="4089"/>
                    <a:pt x="1598" y="4153"/>
                  </a:cubicBezTo>
                  <a:cubicBezTo>
                    <a:pt x="1726" y="4323"/>
                    <a:pt x="1811" y="4493"/>
                    <a:pt x="1896" y="4685"/>
                  </a:cubicBezTo>
                  <a:cubicBezTo>
                    <a:pt x="1982" y="4898"/>
                    <a:pt x="2024" y="5090"/>
                    <a:pt x="2067" y="5303"/>
                  </a:cubicBezTo>
                  <a:cubicBezTo>
                    <a:pt x="2088" y="5516"/>
                    <a:pt x="2088" y="5729"/>
                    <a:pt x="2131" y="5942"/>
                  </a:cubicBezTo>
                  <a:cubicBezTo>
                    <a:pt x="2152" y="6155"/>
                    <a:pt x="2216" y="6346"/>
                    <a:pt x="2322" y="6517"/>
                  </a:cubicBezTo>
                  <a:cubicBezTo>
                    <a:pt x="2429" y="6687"/>
                    <a:pt x="2599" y="6815"/>
                    <a:pt x="2791" y="6879"/>
                  </a:cubicBezTo>
                  <a:cubicBezTo>
                    <a:pt x="2983" y="6943"/>
                    <a:pt x="3196" y="6985"/>
                    <a:pt x="3409" y="6985"/>
                  </a:cubicBezTo>
                  <a:cubicBezTo>
                    <a:pt x="3441" y="6989"/>
                    <a:pt x="3475" y="6991"/>
                    <a:pt x="3509" y="6991"/>
                  </a:cubicBezTo>
                  <a:cubicBezTo>
                    <a:pt x="3673" y="6991"/>
                    <a:pt x="3846" y="6949"/>
                    <a:pt x="4005" y="6879"/>
                  </a:cubicBezTo>
                  <a:cubicBezTo>
                    <a:pt x="4175" y="6794"/>
                    <a:pt x="4303" y="6623"/>
                    <a:pt x="4388" y="6453"/>
                  </a:cubicBezTo>
                  <a:cubicBezTo>
                    <a:pt x="4452" y="6261"/>
                    <a:pt x="4495" y="6069"/>
                    <a:pt x="4516" y="5856"/>
                  </a:cubicBezTo>
                  <a:cubicBezTo>
                    <a:pt x="4516" y="5665"/>
                    <a:pt x="4537" y="5452"/>
                    <a:pt x="4580" y="5260"/>
                  </a:cubicBezTo>
                  <a:cubicBezTo>
                    <a:pt x="4623" y="5047"/>
                    <a:pt x="4686" y="4877"/>
                    <a:pt x="4814" y="4706"/>
                  </a:cubicBezTo>
                  <a:cubicBezTo>
                    <a:pt x="5048" y="4387"/>
                    <a:pt x="5347" y="4174"/>
                    <a:pt x="5560" y="3940"/>
                  </a:cubicBezTo>
                  <a:cubicBezTo>
                    <a:pt x="5751" y="3727"/>
                    <a:pt x="5879" y="3450"/>
                    <a:pt x="5943" y="3173"/>
                  </a:cubicBezTo>
                  <a:cubicBezTo>
                    <a:pt x="5986" y="2939"/>
                    <a:pt x="6007" y="2726"/>
                    <a:pt x="5964" y="2491"/>
                  </a:cubicBezTo>
                  <a:cubicBezTo>
                    <a:pt x="5943" y="2342"/>
                    <a:pt x="5922" y="2193"/>
                    <a:pt x="5858" y="2066"/>
                  </a:cubicBezTo>
                  <a:lnTo>
                    <a:pt x="5858" y="2066"/>
                  </a:lnTo>
                  <a:cubicBezTo>
                    <a:pt x="5922" y="2193"/>
                    <a:pt x="5964" y="2342"/>
                    <a:pt x="6007" y="2491"/>
                  </a:cubicBezTo>
                  <a:cubicBezTo>
                    <a:pt x="6049" y="2726"/>
                    <a:pt x="6049" y="2960"/>
                    <a:pt x="6007" y="3173"/>
                  </a:cubicBezTo>
                  <a:cubicBezTo>
                    <a:pt x="5943" y="3492"/>
                    <a:pt x="5815" y="3769"/>
                    <a:pt x="5624" y="4004"/>
                  </a:cubicBezTo>
                  <a:cubicBezTo>
                    <a:pt x="5368" y="4238"/>
                    <a:pt x="5134" y="4493"/>
                    <a:pt x="4899" y="4770"/>
                  </a:cubicBezTo>
                  <a:cubicBezTo>
                    <a:pt x="4793" y="4919"/>
                    <a:pt x="4729" y="5090"/>
                    <a:pt x="4708" y="5281"/>
                  </a:cubicBezTo>
                  <a:cubicBezTo>
                    <a:pt x="4665" y="5473"/>
                    <a:pt x="4665" y="5665"/>
                    <a:pt x="4644" y="5878"/>
                  </a:cubicBezTo>
                  <a:cubicBezTo>
                    <a:pt x="4623" y="6091"/>
                    <a:pt x="4580" y="6304"/>
                    <a:pt x="4516" y="6495"/>
                  </a:cubicBezTo>
                  <a:cubicBezTo>
                    <a:pt x="4431" y="6708"/>
                    <a:pt x="4260" y="6900"/>
                    <a:pt x="4069" y="7007"/>
                  </a:cubicBezTo>
                  <a:cubicBezTo>
                    <a:pt x="3891" y="7095"/>
                    <a:pt x="3699" y="7140"/>
                    <a:pt x="3517" y="7140"/>
                  </a:cubicBezTo>
                  <a:cubicBezTo>
                    <a:pt x="3480" y="7140"/>
                    <a:pt x="3444" y="7138"/>
                    <a:pt x="3409" y="7134"/>
                  </a:cubicBezTo>
                  <a:cubicBezTo>
                    <a:pt x="3174" y="7134"/>
                    <a:pt x="2940" y="7092"/>
                    <a:pt x="2727" y="7028"/>
                  </a:cubicBezTo>
                  <a:cubicBezTo>
                    <a:pt x="2514" y="6943"/>
                    <a:pt x="2322" y="6794"/>
                    <a:pt x="2195" y="6602"/>
                  </a:cubicBezTo>
                  <a:cubicBezTo>
                    <a:pt x="2067" y="6410"/>
                    <a:pt x="2003" y="6197"/>
                    <a:pt x="1982" y="5963"/>
                  </a:cubicBezTo>
                  <a:cubicBezTo>
                    <a:pt x="1960" y="5750"/>
                    <a:pt x="1939" y="5537"/>
                    <a:pt x="1918" y="5324"/>
                  </a:cubicBezTo>
                  <a:cubicBezTo>
                    <a:pt x="1896" y="5132"/>
                    <a:pt x="1854" y="4919"/>
                    <a:pt x="1769" y="4728"/>
                  </a:cubicBezTo>
                  <a:cubicBezTo>
                    <a:pt x="1705" y="4557"/>
                    <a:pt x="1598" y="4387"/>
                    <a:pt x="1492" y="4217"/>
                  </a:cubicBezTo>
                  <a:cubicBezTo>
                    <a:pt x="1428" y="4153"/>
                    <a:pt x="1364" y="4046"/>
                    <a:pt x="1343" y="3961"/>
                  </a:cubicBezTo>
                  <a:cubicBezTo>
                    <a:pt x="1321" y="3854"/>
                    <a:pt x="1321" y="3769"/>
                    <a:pt x="1343" y="3663"/>
                  </a:cubicBezTo>
                  <a:cubicBezTo>
                    <a:pt x="1343" y="3322"/>
                    <a:pt x="1236" y="2981"/>
                    <a:pt x="1002" y="2704"/>
                  </a:cubicBezTo>
                  <a:cubicBezTo>
                    <a:pt x="959" y="2662"/>
                    <a:pt x="895" y="2598"/>
                    <a:pt x="853" y="2513"/>
                  </a:cubicBezTo>
                  <a:cubicBezTo>
                    <a:pt x="810" y="2449"/>
                    <a:pt x="810" y="2342"/>
                    <a:pt x="853" y="2278"/>
                  </a:cubicBezTo>
                  <a:cubicBezTo>
                    <a:pt x="938" y="2151"/>
                    <a:pt x="1002" y="2023"/>
                    <a:pt x="1087" y="1916"/>
                  </a:cubicBezTo>
                  <a:cubicBezTo>
                    <a:pt x="1236" y="1682"/>
                    <a:pt x="1385" y="1512"/>
                    <a:pt x="1513" y="1363"/>
                  </a:cubicBezTo>
                  <a:cubicBezTo>
                    <a:pt x="1747" y="1065"/>
                    <a:pt x="1896" y="894"/>
                    <a:pt x="1896" y="894"/>
                  </a:cubicBezTo>
                  <a:close/>
                  <a:moveTo>
                    <a:pt x="2304" y="1"/>
                  </a:moveTo>
                  <a:cubicBezTo>
                    <a:pt x="1863" y="1"/>
                    <a:pt x="1534" y="319"/>
                    <a:pt x="1534" y="319"/>
                  </a:cubicBezTo>
                  <a:cubicBezTo>
                    <a:pt x="576" y="915"/>
                    <a:pt x="1" y="1980"/>
                    <a:pt x="1" y="3109"/>
                  </a:cubicBezTo>
                  <a:cubicBezTo>
                    <a:pt x="117" y="3075"/>
                    <a:pt x="218" y="3060"/>
                    <a:pt x="306" y="3060"/>
                  </a:cubicBezTo>
                  <a:cubicBezTo>
                    <a:pt x="1152" y="3060"/>
                    <a:pt x="768" y="4493"/>
                    <a:pt x="768" y="4493"/>
                  </a:cubicBezTo>
                  <a:cubicBezTo>
                    <a:pt x="2173" y="5856"/>
                    <a:pt x="619" y="7731"/>
                    <a:pt x="3089" y="7965"/>
                  </a:cubicBezTo>
                  <a:cubicBezTo>
                    <a:pt x="3192" y="7975"/>
                    <a:pt x="3290" y="7979"/>
                    <a:pt x="3384" y="7979"/>
                  </a:cubicBezTo>
                  <a:cubicBezTo>
                    <a:pt x="5565" y="7979"/>
                    <a:pt x="5389" y="5473"/>
                    <a:pt x="5389" y="5473"/>
                  </a:cubicBezTo>
                  <a:cubicBezTo>
                    <a:pt x="5858" y="3769"/>
                    <a:pt x="7050" y="4557"/>
                    <a:pt x="7008" y="2619"/>
                  </a:cubicBezTo>
                  <a:cubicBezTo>
                    <a:pt x="6971" y="931"/>
                    <a:pt x="5560" y="2"/>
                    <a:pt x="4507" y="2"/>
                  </a:cubicBezTo>
                  <a:cubicBezTo>
                    <a:pt x="4351" y="2"/>
                    <a:pt x="4203" y="22"/>
                    <a:pt x="4069" y="64"/>
                  </a:cubicBezTo>
                  <a:cubicBezTo>
                    <a:pt x="3780" y="462"/>
                    <a:pt x="3545" y="588"/>
                    <a:pt x="3364" y="588"/>
                  </a:cubicBezTo>
                  <a:cubicBezTo>
                    <a:pt x="3051" y="588"/>
                    <a:pt x="2897" y="213"/>
                    <a:pt x="2897" y="213"/>
                  </a:cubicBezTo>
                  <a:cubicBezTo>
                    <a:pt x="2691" y="56"/>
                    <a:pt x="2488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3218893" y="1846096"/>
              <a:ext cx="512264" cy="573493"/>
            </a:xfrm>
            <a:custGeom>
              <a:avLst/>
              <a:gdLst/>
              <a:ahLst/>
              <a:cxnLst/>
              <a:rect l="l" t="t" r="r" b="b"/>
              <a:pathLst>
                <a:path w="8542" h="9563" extrusionOk="0">
                  <a:moveTo>
                    <a:pt x="7413" y="0"/>
                  </a:moveTo>
                  <a:lnTo>
                    <a:pt x="7413" y="0"/>
                  </a:lnTo>
                  <a:cubicBezTo>
                    <a:pt x="7476" y="43"/>
                    <a:pt x="7519" y="106"/>
                    <a:pt x="7583" y="170"/>
                  </a:cubicBezTo>
                  <a:cubicBezTo>
                    <a:pt x="7711" y="362"/>
                    <a:pt x="7838" y="554"/>
                    <a:pt x="7945" y="767"/>
                  </a:cubicBezTo>
                  <a:cubicBezTo>
                    <a:pt x="8115" y="1086"/>
                    <a:pt x="8222" y="1427"/>
                    <a:pt x="8307" y="1768"/>
                  </a:cubicBezTo>
                  <a:cubicBezTo>
                    <a:pt x="8371" y="2215"/>
                    <a:pt x="8371" y="2683"/>
                    <a:pt x="8286" y="3131"/>
                  </a:cubicBezTo>
                  <a:cubicBezTo>
                    <a:pt x="8179" y="3514"/>
                    <a:pt x="7945" y="3855"/>
                    <a:pt x="7604" y="4046"/>
                  </a:cubicBezTo>
                  <a:cubicBezTo>
                    <a:pt x="7434" y="4174"/>
                    <a:pt x="7242" y="4281"/>
                    <a:pt x="7029" y="4409"/>
                  </a:cubicBezTo>
                  <a:cubicBezTo>
                    <a:pt x="6923" y="4472"/>
                    <a:pt x="6816" y="4536"/>
                    <a:pt x="6731" y="4622"/>
                  </a:cubicBezTo>
                  <a:cubicBezTo>
                    <a:pt x="6688" y="4685"/>
                    <a:pt x="6646" y="4707"/>
                    <a:pt x="6582" y="4771"/>
                  </a:cubicBezTo>
                  <a:lnTo>
                    <a:pt x="6433" y="4962"/>
                  </a:lnTo>
                  <a:lnTo>
                    <a:pt x="6454" y="5047"/>
                  </a:lnTo>
                  <a:cubicBezTo>
                    <a:pt x="6454" y="5069"/>
                    <a:pt x="6454" y="5090"/>
                    <a:pt x="6454" y="5111"/>
                  </a:cubicBezTo>
                  <a:lnTo>
                    <a:pt x="6475" y="5218"/>
                  </a:lnTo>
                  <a:cubicBezTo>
                    <a:pt x="6475" y="5282"/>
                    <a:pt x="6497" y="5346"/>
                    <a:pt x="6518" y="5410"/>
                  </a:cubicBezTo>
                  <a:cubicBezTo>
                    <a:pt x="6518" y="5559"/>
                    <a:pt x="6518" y="5708"/>
                    <a:pt x="6518" y="5857"/>
                  </a:cubicBezTo>
                  <a:cubicBezTo>
                    <a:pt x="6497" y="6176"/>
                    <a:pt x="6433" y="6474"/>
                    <a:pt x="6305" y="6751"/>
                  </a:cubicBezTo>
                  <a:cubicBezTo>
                    <a:pt x="6156" y="7028"/>
                    <a:pt x="5964" y="7284"/>
                    <a:pt x="5709" y="7454"/>
                  </a:cubicBezTo>
                  <a:cubicBezTo>
                    <a:pt x="5432" y="7646"/>
                    <a:pt x="5134" y="7774"/>
                    <a:pt x="4835" y="7859"/>
                  </a:cubicBezTo>
                  <a:cubicBezTo>
                    <a:pt x="4516" y="7944"/>
                    <a:pt x="4175" y="7987"/>
                    <a:pt x="3856" y="7987"/>
                  </a:cubicBezTo>
                  <a:cubicBezTo>
                    <a:pt x="3799" y="7990"/>
                    <a:pt x="3743" y="7992"/>
                    <a:pt x="3687" y="7992"/>
                  </a:cubicBezTo>
                  <a:cubicBezTo>
                    <a:pt x="3409" y="7992"/>
                    <a:pt x="3146" y="7948"/>
                    <a:pt x="2897" y="7859"/>
                  </a:cubicBezTo>
                  <a:cubicBezTo>
                    <a:pt x="2599" y="7752"/>
                    <a:pt x="2344" y="7561"/>
                    <a:pt x="2195" y="7284"/>
                  </a:cubicBezTo>
                  <a:cubicBezTo>
                    <a:pt x="2024" y="7007"/>
                    <a:pt x="1918" y="6709"/>
                    <a:pt x="1854" y="6411"/>
                  </a:cubicBezTo>
                  <a:cubicBezTo>
                    <a:pt x="1790" y="6091"/>
                    <a:pt x="1747" y="5750"/>
                    <a:pt x="1705" y="5431"/>
                  </a:cubicBezTo>
                  <a:cubicBezTo>
                    <a:pt x="1662" y="5111"/>
                    <a:pt x="1577" y="4792"/>
                    <a:pt x="1449" y="4494"/>
                  </a:cubicBezTo>
                  <a:cubicBezTo>
                    <a:pt x="1428" y="4451"/>
                    <a:pt x="1428" y="4409"/>
                    <a:pt x="1407" y="4366"/>
                  </a:cubicBezTo>
                  <a:cubicBezTo>
                    <a:pt x="1343" y="4302"/>
                    <a:pt x="1300" y="4238"/>
                    <a:pt x="1236" y="4174"/>
                  </a:cubicBezTo>
                  <a:lnTo>
                    <a:pt x="1194" y="4132"/>
                  </a:lnTo>
                  <a:lnTo>
                    <a:pt x="1172" y="4089"/>
                  </a:lnTo>
                  <a:lnTo>
                    <a:pt x="1151" y="4089"/>
                  </a:lnTo>
                  <a:lnTo>
                    <a:pt x="1151" y="4068"/>
                  </a:lnTo>
                  <a:lnTo>
                    <a:pt x="1151" y="4046"/>
                  </a:lnTo>
                  <a:lnTo>
                    <a:pt x="1194" y="3983"/>
                  </a:lnTo>
                  <a:cubicBezTo>
                    <a:pt x="1215" y="3961"/>
                    <a:pt x="1236" y="3919"/>
                    <a:pt x="1236" y="3876"/>
                  </a:cubicBezTo>
                  <a:cubicBezTo>
                    <a:pt x="1321" y="3727"/>
                    <a:pt x="1343" y="3557"/>
                    <a:pt x="1300" y="3386"/>
                  </a:cubicBezTo>
                  <a:cubicBezTo>
                    <a:pt x="1279" y="3216"/>
                    <a:pt x="1172" y="3067"/>
                    <a:pt x="1023" y="2982"/>
                  </a:cubicBezTo>
                  <a:cubicBezTo>
                    <a:pt x="926" y="2917"/>
                    <a:pt x="803" y="2889"/>
                    <a:pt x="684" y="2889"/>
                  </a:cubicBezTo>
                  <a:cubicBezTo>
                    <a:pt x="648" y="2889"/>
                    <a:pt x="611" y="2891"/>
                    <a:pt x="576" y="2896"/>
                  </a:cubicBezTo>
                  <a:cubicBezTo>
                    <a:pt x="491" y="2918"/>
                    <a:pt x="427" y="2939"/>
                    <a:pt x="363" y="2960"/>
                  </a:cubicBezTo>
                  <a:lnTo>
                    <a:pt x="257" y="3003"/>
                  </a:lnTo>
                  <a:cubicBezTo>
                    <a:pt x="257" y="3024"/>
                    <a:pt x="235" y="3024"/>
                    <a:pt x="235" y="3024"/>
                  </a:cubicBezTo>
                  <a:lnTo>
                    <a:pt x="214" y="3024"/>
                  </a:lnTo>
                  <a:lnTo>
                    <a:pt x="193" y="3046"/>
                  </a:lnTo>
                  <a:lnTo>
                    <a:pt x="193" y="3024"/>
                  </a:lnTo>
                  <a:lnTo>
                    <a:pt x="193" y="2982"/>
                  </a:lnTo>
                  <a:lnTo>
                    <a:pt x="193" y="2960"/>
                  </a:lnTo>
                  <a:lnTo>
                    <a:pt x="193" y="2939"/>
                  </a:lnTo>
                  <a:cubicBezTo>
                    <a:pt x="171" y="2811"/>
                    <a:pt x="150" y="2705"/>
                    <a:pt x="150" y="2577"/>
                  </a:cubicBezTo>
                  <a:cubicBezTo>
                    <a:pt x="129" y="2364"/>
                    <a:pt x="150" y="2151"/>
                    <a:pt x="193" y="1938"/>
                  </a:cubicBezTo>
                  <a:cubicBezTo>
                    <a:pt x="235" y="1576"/>
                    <a:pt x="342" y="1235"/>
                    <a:pt x="469" y="894"/>
                  </a:cubicBezTo>
                  <a:cubicBezTo>
                    <a:pt x="533" y="767"/>
                    <a:pt x="597" y="639"/>
                    <a:pt x="640" y="532"/>
                  </a:cubicBezTo>
                  <a:cubicBezTo>
                    <a:pt x="682" y="447"/>
                    <a:pt x="725" y="362"/>
                    <a:pt x="768" y="277"/>
                  </a:cubicBezTo>
                  <a:lnTo>
                    <a:pt x="895" y="64"/>
                  </a:lnTo>
                  <a:lnTo>
                    <a:pt x="895" y="64"/>
                  </a:lnTo>
                  <a:lnTo>
                    <a:pt x="768" y="256"/>
                  </a:lnTo>
                  <a:cubicBezTo>
                    <a:pt x="704" y="341"/>
                    <a:pt x="661" y="426"/>
                    <a:pt x="597" y="511"/>
                  </a:cubicBezTo>
                  <a:cubicBezTo>
                    <a:pt x="533" y="639"/>
                    <a:pt x="469" y="745"/>
                    <a:pt x="427" y="873"/>
                  </a:cubicBezTo>
                  <a:cubicBezTo>
                    <a:pt x="257" y="1214"/>
                    <a:pt x="150" y="1555"/>
                    <a:pt x="65" y="1917"/>
                  </a:cubicBezTo>
                  <a:cubicBezTo>
                    <a:pt x="22" y="2130"/>
                    <a:pt x="1" y="2364"/>
                    <a:pt x="1" y="2577"/>
                  </a:cubicBezTo>
                  <a:cubicBezTo>
                    <a:pt x="1" y="2705"/>
                    <a:pt x="1" y="2833"/>
                    <a:pt x="22" y="2960"/>
                  </a:cubicBezTo>
                  <a:lnTo>
                    <a:pt x="22" y="2982"/>
                  </a:lnTo>
                  <a:lnTo>
                    <a:pt x="22" y="3003"/>
                  </a:lnTo>
                  <a:lnTo>
                    <a:pt x="44" y="3088"/>
                  </a:lnTo>
                  <a:cubicBezTo>
                    <a:pt x="44" y="3131"/>
                    <a:pt x="44" y="3173"/>
                    <a:pt x="65" y="3216"/>
                  </a:cubicBezTo>
                  <a:lnTo>
                    <a:pt x="86" y="3280"/>
                  </a:lnTo>
                  <a:lnTo>
                    <a:pt x="86" y="3322"/>
                  </a:lnTo>
                  <a:lnTo>
                    <a:pt x="129" y="3301"/>
                  </a:lnTo>
                  <a:lnTo>
                    <a:pt x="235" y="3237"/>
                  </a:lnTo>
                  <a:lnTo>
                    <a:pt x="299" y="3195"/>
                  </a:lnTo>
                  <a:lnTo>
                    <a:pt x="363" y="3173"/>
                  </a:lnTo>
                  <a:lnTo>
                    <a:pt x="448" y="3131"/>
                  </a:lnTo>
                  <a:cubicBezTo>
                    <a:pt x="469" y="3109"/>
                    <a:pt x="512" y="3109"/>
                    <a:pt x="555" y="3088"/>
                  </a:cubicBezTo>
                  <a:cubicBezTo>
                    <a:pt x="555" y="3152"/>
                    <a:pt x="576" y="3216"/>
                    <a:pt x="576" y="3301"/>
                  </a:cubicBezTo>
                  <a:cubicBezTo>
                    <a:pt x="576" y="3429"/>
                    <a:pt x="576" y="3557"/>
                    <a:pt x="576" y="3684"/>
                  </a:cubicBezTo>
                  <a:cubicBezTo>
                    <a:pt x="576" y="3684"/>
                    <a:pt x="661" y="3493"/>
                    <a:pt x="725" y="3301"/>
                  </a:cubicBezTo>
                  <a:cubicBezTo>
                    <a:pt x="746" y="3237"/>
                    <a:pt x="768" y="3152"/>
                    <a:pt x="789" y="3088"/>
                  </a:cubicBezTo>
                  <a:cubicBezTo>
                    <a:pt x="853" y="3088"/>
                    <a:pt x="895" y="3109"/>
                    <a:pt x="938" y="3131"/>
                  </a:cubicBezTo>
                  <a:cubicBezTo>
                    <a:pt x="1130" y="3301"/>
                    <a:pt x="1194" y="3557"/>
                    <a:pt x="1066" y="3770"/>
                  </a:cubicBezTo>
                  <a:cubicBezTo>
                    <a:pt x="1045" y="3812"/>
                    <a:pt x="1045" y="3834"/>
                    <a:pt x="1023" y="3855"/>
                  </a:cubicBezTo>
                  <a:lnTo>
                    <a:pt x="1002" y="3897"/>
                  </a:lnTo>
                  <a:cubicBezTo>
                    <a:pt x="1002" y="3919"/>
                    <a:pt x="959" y="3940"/>
                    <a:pt x="938" y="3983"/>
                  </a:cubicBezTo>
                  <a:lnTo>
                    <a:pt x="874" y="4046"/>
                  </a:lnTo>
                  <a:lnTo>
                    <a:pt x="832" y="4089"/>
                  </a:lnTo>
                  <a:lnTo>
                    <a:pt x="810" y="4132"/>
                  </a:lnTo>
                  <a:lnTo>
                    <a:pt x="832" y="4153"/>
                  </a:lnTo>
                  <a:lnTo>
                    <a:pt x="981" y="4259"/>
                  </a:lnTo>
                  <a:cubicBezTo>
                    <a:pt x="1002" y="4281"/>
                    <a:pt x="1023" y="4302"/>
                    <a:pt x="1045" y="4323"/>
                  </a:cubicBezTo>
                  <a:lnTo>
                    <a:pt x="1087" y="4345"/>
                  </a:lnTo>
                  <a:cubicBezTo>
                    <a:pt x="1108" y="4366"/>
                    <a:pt x="1130" y="4409"/>
                    <a:pt x="1151" y="4430"/>
                  </a:cubicBezTo>
                  <a:cubicBezTo>
                    <a:pt x="1151" y="4451"/>
                    <a:pt x="1172" y="4472"/>
                    <a:pt x="1194" y="4515"/>
                  </a:cubicBezTo>
                  <a:cubicBezTo>
                    <a:pt x="1215" y="4536"/>
                    <a:pt x="1236" y="4579"/>
                    <a:pt x="1236" y="4600"/>
                  </a:cubicBezTo>
                  <a:cubicBezTo>
                    <a:pt x="1343" y="4898"/>
                    <a:pt x="1428" y="5197"/>
                    <a:pt x="1449" y="5495"/>
                  </a:cubicBezTo>
                  <a:cubicBezTo>
                    <a:pt x="1492" y="5814"/>
                    <a:pt x="1534" y="6134"/>
                    <a:pt x="1598" y="6474"/>
                  </a:cubicBezTo>
                  <a:cubicBezTo>
                    <a:pt x="1662" y="6815"/>
                    <a:pt x="1769" y="7156"/>
                    <a:pt x="1960" y="7454"/>
                  </a:cubicBezTo>
                  <a:cubicBezTo>
                    <a:pt x="2152" y="7774"/>
                    <a:pt x="2450" y="8029"/>
                    <a:pt x="2791" y="8157"/>
                  </a:cubicBezTo>
                  <a:cubicBezTo>
                    <a:pt x="3076" y="8264"/>
                    <a:pt x="3377" y="8311"/>
                    <a:pt x="3680" y="8311"/>
                  </a:cubicBezTo>
                  <a:cubicBezTo>
                    <a:pt x="3738" y="8311"/>
                    <a:pt x="3797" y="8309"/>
                    <a:pt x="3856" y="8306"/>
                  </a:cubicBezTo>
                  <a:lnTo>
                    <a:pt x="4111" y="8306"/>
                  </a:lnTo>
                  <a:cubicBezTo>
                    <a:pt x="4133" y="8498"/>
                    <a:pt x="4154" y="8668"/>
                    <a:pt x="4197" y="8838"/>
                  </a:cubicBezTo>
                  <a:cubicBezTo>
                    <a:pt x="4239" y="9094"/>
                    <a:pt x="4324" y="9328"/>
                    <a:pt x="4388" y="9563"/>
                  </a:cubicBezTo>
                  <a:cubicBezTo>
                    <a:pt x="4367" y="9307"/>
                    <a:pt x="4346" y="9073"/>
                    <a:pt x="4346" y="8838"/>
                  </a:cubicBezTo>
                  <a:cubicBezTo>
                    <a:pt x="4346" y="8647"/>
                    <a:pt x="4367" y="8455"/>
                    <a:pt x="4367" y="8285"/>
                  </a:cubicBezTo>
                  <a:cubicBezTo>
                    <a:pt x="4559" y="8263"/>
                    <a:pt x="4729" y="8221"/>
                    <a:pt x="4899" y="8178"/>
                  </a:cubicBezTo>
                  <a:cubicBezTo>
                    <a:pt x="5261" y="8093"/>
                    <a:pt x="5581" y="7944"/>
                    <a:pt x="5879" y="7731"/>
                  </a:cubicBezTo>
                  <a:cubicBezTo>
                    <a:pt x="6177" y="7518"/>
                    <a:pt x="6412" y="7241"/>
                    <a:pt x="6561" y="6900"/>
                  </a:cubicBezTo>
                  <a:cubicBezTo>
                    <a:pt x="6710" y="6581"/>
                    <a:pt x="6774" y="6240"/>
                    <a:pt x="6795" y="5899"/>
                  </a:cubicBezTo>
                  <a:cubicBezTo>
                    <a:pt x="6795" y="5729"/>
                    <a:pt x="6774" y="5580"/>
                    <a:pt x="6752" y="5410"/>
                  </a:cubicBezTo>
                  <a:cubicBezTo>
                    <a:pt x="6752" y="5324"/>
                    <a:pt x="6731" y="5260"/>
                    <a:pt x="6731" y="5197"/>
                  </a:cubicBezTo>
                  <a:lnTo>
                    <a:pt x="6710" y="5090"/>
                  </a:lnTo>
                  <a:lnTo>
                    <a:pt x="6710" y="5069"/>
                  </a:lnTo>
                  <a:lnTo>
                    <a:pt x="6731" y="5026"/>
                  </a:lnTo>
                  <a:lnTo>
                    <a:pt x="6774" y="4962"/>
                  </a:lnTo>
                  <a:cubicBezTo>
                    <a:pt x="6816" y="4920"/>
                    <a:pt x="6859" y="4898"/>
                    <a:pt x="6901" y="4856"/>
                  </a:cubicBezTo>
                  <a:cubicBezTo>
                    <a:pt x="6923" y="4813"/>
                    <a:pt x="6944" y="4792"/>
                    <a:pt x="6987" y="4771"/>
                  </a:cubicBezTo>
                  <a:cubicBezTo>
                    <a:pt x="7072" y="4941"/>
                    <a:pt x="7157" y="5090"/>
                    <a:pt x="7221" y="5260"/>
                  </a:cubicBezTo>
                  <a:cubicBezTo>
                    <a:pt x="7306" y="5473"/>
                    <a:pt x="7370" y="5708"/>
                    <a:pt x="7391" y="5942"/>
                  </a:cubicBezTo>
                  <a:cubicBezTo>
                    <a:pt x="7434" y="5473"/>
                    <a:pt x="7349" y="5005"/>
                    <a:pt x="7200" y="4579"/>
                  </a:cubicBezTo>
                  <a:cubicBezTo>
                    <a:pt x="7370" y="4451"/>
                    <a:pt x="7562" y="4366"/>
                    <a:pt x="7732" y="4238"/>
                  </a:cubicBezTo>
                  <a:cubicBezTo>
                    <a:pt x="7924" y="4110"/>
                    <a:pt x="8094" y="3940"/>
                    <a:pt x="8222" y="3770"/>
                  </a:cubicBezTo>
                  <a:cubicBezTo>
                    <a:pt x="8264" y="3663"/>
                    <a:pt x="8328" y="3578"/>
                    <a:pt x="8371" y="3471"/>
                  </a:cubicBezTo>
                  <a:cubicBezTo>
                    <a:pt x="8392" y="3386"/>
                    <a:pt x="8435" y="3280"/>
                    <a:pt x="8456" y="3173"/>
                  </a:cubicBezTo>
                  <a:cubicBezTo>
                    <a:pt x="8541" y="2705"/>
                    <a:pt x="8520" y="2215"/>
                    <a:pt x="8413" y="1746"/>
                  </a:cubicBezTo>
                  <a:cubicBezTo>
                    <a:pt x="8328" y="1384"/>
                    <a:pt x="8179" y="1044"/>
                    <a:pt x="8009" y="724"/>
                  </a:cubicBezTo>
                  <a:cubicBezTo>
                    <a:pt x="7881" y="532"/>
                    <a:pt x="7753" y="341"/>
                    <a:pt x="7604" y="170"/>
                  </a:cubicBezTo>
                  <a:cubicBezTo>
                    <a:pt x="7540" y="106"/>
                    <a:pt x="7476" y="43"/>
                    <a:pt x="7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3650611" y="2462399"/>
              <a:ext cx="185907" cy="263088"/>
            </a:xfrm>
            <a:custGeom>
              <a:avLst/>
              <a:gdLst/>
              <a:ahLst/>
              <a:cxnLst/>
              <a:rect l="l" t="t" r="r" b="b"/>
              <a:pathLst>
                <a:path w="3100" h="4387" extrusionOk="0">
                  <a:moveTo>
                    <a:pt x="1577" y="968"/>
                  </a:moveTo>
                  <a:cubicBezTo>
                    <a:pt x="1561" y="983"/>
                    <a:pt x="1549" y="999"/>
                    <a:pt x="1538" y="1015"/>
                  </a:cubicBezTo>
                  <a:lnTo>
                    <a:pt x="1538" y="1015"/>
                  </a:lnTo>
                  <a:cubicBezTo>
                    <a:pt x="1562" y="983"/>
                    <a:pt x="1576" y="968"/>
                    <a:pt x="1577" y="968"/>
                  </a:cubicBezTo>
                  <a:close/>
                  <a:moveTo>
                    <a:pt x="2598" y="0"/>
                  </a:moveTo>
                  <a:cubicBezTo>
                    <a:pt x="2494" y="0"/>
                    <a:pt x="2353" y="118"/>
                    <a:pt x="2173" y="393"/>
                  </a:cubicBezTo>
                  <a:cubicBezTo>
                    <a:pt x="1406" y="1117"/>
                    <a:pt x="2066" y="2246"/>
                    <a:pt x="980" y="3226"/>
                  </a:cubicBezTo>
                  <a:cubicBezTo>
                    <a:pt x="703" y="3439"/>
                    <a:pt x="512" y="3737"/>
                    <a:pt x="426" y="4078"/>
                  </a:cubicBezTo>
                  <a:lnTo>
                    <a:pt x="299" y="4078"/>
                  </a:lnTo>
                  <a:cubicBezTo>
                    <a:pt x="277" y="4078"/>
                    <a:pt x="256" y="4078"/>
                    <a:pt x="256" y="4056"/>
                  </a:cubicBezTo>
                  <a:cubicBezTo>
                    <a:pt x="235" y="4014"/>
                    <a:pt x="235" y="3928"/>
                    <a:pt x="256" y="3865"/>
                  </a:cubicBezTo>
                  <a:cubicBezTo>
                    <a:pt x="277" y="3758"/>
                    <a:pt x="341" y="3673"/>
                    <a:pt x="405" y="3588"/>
                  </a:cubicBezTo>
                  <a:cubicBezTo>
                    <a:pt x="533" y="3375"/>
                    <a:pt x="703" y="3183"/>
                    <a:pt x="874" y="2970"/>
                  </a:cubicBezTo>
                  <a:cubicBezTo>
                    <a:pt x="959" y="2864"/>
                    <a:pt x="1044" y="2757"/>
                    <a:pt x="1108" y="2629"/>
                  </a:cubicBezTo>
                  <a:cubicBezTo>
                    <a:pt x="1151" y="2502"/>
                    <a:pt x="1193" y="2374"/>
                    <a:pt x="1193" y="2225"/>
                  </a:cubicBezTo>
                  <a:cubicBezTo>
                    <a:pt x="1214" y="2012"/>
                    <a:pt x="1257" y="1777"/>
                    <a:pt x="1300" y="1564"/>
                  </a:cubicBezTo>
                  <a:cubicBezTo>
                    <a:pt x="1342" y="1415"/>
                    <a:pt x="1406" y="1266"/>
                    <a:pt x="1491" y="1117"/>
                  </a:cubicBezTo>
                  <a:cubicBezTo>
                    <a:pt x="1505" y="1076"/>
                    <a:pt x="1519" y="1044"/>
                    <a:pt x="1538" y="1015"/>
                  </a:cubicBezTo>
                  <a:lnTo>
                    <a:pt x="1538" y="1015"/>
                  </a:lnTo>
                  <a:cubicBezTo>
                    <a:pt x="1520" y="1039"/>
                    <a:pt x="1497" y="1072"/>
                    <a:pt x="1470" y="1117"/>
                  </a:cubicBezTo>
                  <a:cubicBezTo>
                    <a:pt x="1385" y="1245"/>
                    <a:pt x="1321" y="1394"/>
                    <a:pt x="1257" y="1543"/>
                  </a:cubicBezTo>
                  <a:cubicBezTo>
                    <a:pt x="1193" y="1756"/>
                    <a:pt x="1129" y="1990"/>
                    <a:pt x="1108" y="2225"/>
                  </a:cubicBezTo>
                  <a:cubicBezTo>
                    <a:pt x="1087" y="2331"/>
                    <a:pt x="1044" y="2459"/>
                    <a:pt x="980" y="2565"/>
                  </a:cubicBezTo>
                  <a:cubicBezTo>
                    <a:pt x="916" y="2672"/>
                    <a:pt x="852" y="2778"/>
                    <a:pt x="767" y="2885"/>
                  </a:cubicBezTo>
                  <a:cubicBezTo>
                    <a:pt x="597" y="3077"/>
                    <a:pt x="384" y="3247"/>
                    <a:pt x="235" y="3460"/>
                  </a:cubicBezTo>
                  <a:cubicBezTo>
                    <a:pt x="150" y="3566"/>
                    <a:pt x="86" y="3673"/>
                    <a:pt x="43" y="3801"/>
                  </a:cubicBezTo>
                  <a:cubicBezTo>
                    <a:pt x="1" y="3865"/>
                    <a:pt x="1" y="3928"/>
                    <a:pt x="1" y="4014"/>
                  </a:cubicBezTo>
                  <a:cubicBezTo>
                    <a:pt x="1" y="4078"/>
                    <a:pt x="22" y="4163"/>
                    <a:pt x="64" y="4227"/>
                  </a:cubicBezTo>
                  <a:cubicBezTo>
                    <a:pt x="107" y="4290"/>
                    <a:pt x="192" y="4333"/>
                    <a:pt x="256" y="4354"/>
                  </a:cubicBezTo>
                  <a:lnTo>
                    <a:pt x="533" y="4354"/>
                  </a:lnTo>
                  <a:cubicBezTo>
                    <a:pt x="571" y="4375"/>
                    <a:pt x="618" y="4386"/>
                    <a:pt x="673" y="4386"/>
                  </a:cubicBezTo>
                  <a:cubicBezTo>
                    <a:pt x="898" y="4386"/>
                    <a:pt x="1264" y="4203"/>
                    <a:pt x="1726" y="3758"/>
                  </a:cubicBezTo>
                  <a:cubicBezTo>
                    <a:pt x="2748" y="2718"/>
                    <a:pt x="3099" y="0"/>
                    <a:pt x="2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2467361" y="2505097"/>
              <a:ext cx="283838" cy="172774"/>
            </a:xfrm>
            <a:custGeom>
              <a:avLst/>
              <a:gdLst/>
              <a:ahLst/>
              <a:cxnLst/>
              <a:rect l="l" t="t" r="r" b="b"/>
              <a:pathLst>
                <a:path w="4733" h="2881" extrusionOk="0">
                  <a:moveTo>
                    <a:pt x="561" y="0"/>
                  </a:moveTo>
                  <a:cubicBezTo>
                    <a:pt x="0" y="0"/>
                    <a:pt x="44" y="567"/>
                    <a:pt x="713" y="916"/>
                  </a:cubicBezTo>
                  <a:cubicBezTo>
                    <a:pt x="1480" y="1200"/>
                    <a:pt x="3827" y="2881"/>
                    <a:pt x="4493" y="2881"/>
                  </a:cubicBezTo>
                  <a:cubicBezTo>
                    <a:pt x="4677" y="2881"/>
                    <a:pt x="4732" y="2752"/>
                    <a:pt x="4589" y="2428"/>
                  </a:cubicBezTo>
                  <a:cubicBezTo>
                    <a:pt x="3907" y="916"/>
                    <a:pt x="2736" y="916"/>
                    <a:pt x="2736" y="916"/>
                  </a:cubicBezTo>
                  <a:cubicBezTo>
                    <a:pt x="2672" y="930"/>
                    <a:pt x="2608" y="936"/>
                    <a:pt x="2544" y="936"/>
                  </a:cubicBezTo>
                  <a:cubicBezTo>
                    <a:pt x="2208" y="936"/>
                    <a:pt x="1896" y="752"/>
                    <a:pt x="1735" y="448"/>
                  </a:cubicBezTo>
                  <a:cubicBezTo>
                    <a:pt x="1214" y="123"/>
                    <a:pt x="822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2015434" y="1601482"/>
              <a:ext cx="279280" cy="288636"/>
            </a:xfrm>
            <a:custGeom>
              <a:avLst/>
              <a:gdLst/>
              <a:ahLst/>
              <a:cxnLst/>
              <a:rect l="l" t="t" r="r" b="b"/>
              <a:pathLst>
                <a:path w="4657" h="4813" extrusionOk="0">
                  <a:moveTo>
                    <a:pt x="3570" y="1"/>
                  </a:moveTo>
                  <a:cubicBezTo>
                    <a:pt x="3113" y="1"/>
                    <a:pt x="2523" y="182"/>
                    <a:pt x="2094" y="586"/>
                  </a:cubicBezTo>
                  <a:cubicBezTo>
                    <a:pt x="1" y="2519"/>
                    <a:pt x="53" y="4812"/>
                    <a:pt x="561" y="4812"/>
                  </a:cubicBezTo>
                  <a:cubicBezTo>
                    <a:pt x="730" y="4812"/>
                    <a:pt x="949" y="4558"/>
                    <a:pt x="1157" y="3951"/>
                  </a:cubicBezTo>
                  <a:cubicBezTo>
                    <a:pt x="1987" y="1523"/>
                    <a:pt x="3691" y="1119"/>
                    <a:pt x="3691" y="1119"/>
                  </a:cubicBezTo>
                  <a:cubicBezTo>
                    <a:pt x="4657" y="423"/>
                    <a:pt x="4268" y="1"/>
                    <a:pt x="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3806410" y="2325009"/>
              <a:ext cx="200600" cy="556941"/>
            </a:xfrm>
            <a:custGeom>
              <a:avLst/>
              <a:gdLst/>
              <a:ahLst/>
              <a:cxnLst/>
              <a:rect l="l" t="t" r="r" b="b"/>
              <a:pathLst>
                <a:path w="3345" h="9287" extrusionOk="0">
                  <a:moveTo>
                    <a:pt x="3174" y="1"/>
                  </a:moveTo>
                  <a:lnTo>
                    <a:pt x="3174" y="448"/>
                  </a:lnTo>
                  <a:cubicBezTo>
                    <a:pt x="3174" y="725"/>
                    <a:pt x="3174" y="1129"/>
                    <a:pt x="3153" y="1598"/>
                  </a:cubicBezTo>
                  <a:cubicBezTo>
                    <a:pt x="3110" y="2130"/>
                    <a:pt x="3046" y="2641"/>
                    <a:pt x="2961" y="3153"/>
                  </a:cubicBezTo>
                  <a:lnTo>
                    <a:pt x="2280" y="3089"/>
                  </a:lnTo>
                  <a:lnTo>
                    <a:pt x="2919" y="3429"/>
                  </a:lnTo>
                  <a:cubicBezTo>
                    <a:pt x="2876" y="3579"/>
                    <a:pt x="2855" y="3728"/>
                    <a:pt x="2812" y="3855"/>
                  </a:cubicBezTo>
                  <a:cubicBezTo>
                    <a:pt x="2748" y="3877"/>
                    <a:pt x="2684" y="3877"/>
                    <a:pt x="2620" y="3877"/>
                  </a:cubicBezTo>
                  <a:cubicBezTo>
                    <a:pt x="2514" y="3877"/>
                    <a:pt x="2429" y="3855"/>
                    <a:pt x="2344" y="3834"/>
                  </a:cubicBezTo>
                  <a:lnTo>
                    <a:pt x="2344" y="3834"/>
                  </a:lnTo>
                  <a:cubicBezTo>
                    <a:pt x="2407" y="3898"/>
                    <a:pt x="2493" y="3962"/>
                    <a:pt x="2578" y="4026"/>
                  </a:cubicBezTo>
                  <a:cubicBezTo>
                    <a:pt x="2620" y="4068"/>
                    <a:pt x="2684" y="4090"/>
                    <a:pt x="2770" y="4132"/>
                  </a:cubicBezTo>
                  <a:cubicBezTo>
                    <a:pt x="2727" y="4260"/>
                    <a:pt x="2684" y="4409"/>
                    <a:pt x="2642" y="4558"/>
                  </a:cubicBezTo>
                  <a:lnTo>
                    <a:pt x="2429" y="4516"/>
                  </a:lnTo>
                  <a:cubicBezTo>
                    <a:pt x="2237" y="4473"/>
                    <a:pt x="2045" y="4409"/>
                    <a:pt x="2045" y="4409"/>
                  </a:cubicBezTo>
                  <a:lnTo>
                    <a:pt x="2045" y="4409"/>
                  </a:lnTo>
                  <a:cubicBezTo>
                    <a:pt x="2045" y="4409"/>
                    <a:pt x="2195" y="4537"/>
                    <a:pt x="2344" y="4643"/>
                  </a:cubicBezTo>
                  <a:cubicBezTo>
                    <a:pt x="2429" y="4707"/>
                    <a:pt x="2514" y="4750"/>
                    <a:pt x="2557" y="4793"/>
                  </a:cubicBezTo>
                  <a:cubicBezTo>
                    <a:pt x="2535" y="4878"/>
                    <a:pt x="2514" y="4963"/>
                    <a:pt x="2493" y="5048"/>
                  </a:cubicBezTo>
                  <a:cubicBezTo>
                    <a:pt x="2471" y="5112"/>
                    <a:pt x="2429" y="5218"/>
                    <a:pt x="2386" y="5325"/>
                  </a:cubicBezTo>
                  <a:lnTo>
                    <a:pt x="1769" y="5240"/>
                  </a:lnTo>
                  <a:lnTo>
                    <a:pt x="1769" y="5240"/>
                  </a:lnTo>
                  <a:lnTo>
                    <a:pt x="2301" y="5538"/>
                  </a:lnTo>
                  <a:cubicBezTo>
                    <a:pt x="2258" y="5666"/>
                    <a:pt x="2194" y="5793"/>
                    <a:pt x="2131" y="5900"/>
                  </a:cubicBezTo>
                  <a:cubicBezTo>
                    <a:pt x="2131" y="5921"/>
                    <a:pt x="2109" y="5943"/>
                    <a:pt x="2109" y="5943"/>
                  </a:cubicBezTo>
                  <a:cubicBezTo>
                    <a:pt x="2088" y="5921"/>
                    <a:pt x="2045" y="5921"/>
                    <a:pt x="2003" y="5900"/>
                  </a:cubicBezTo>
                  <a:cubicBezTo>
                    <a:pt x="1875" y="5857"/>
                    <a:pt x="1747" y="5879"/>
                    <a:pt x="1598" y="5836"/>
                  </a:cubicBezTo>
                  <a:cubicBezTo>
                    <a:pt x="1470" y="5815"/>
                    <a:pt x="1364" y="5772"/>
                    <a:pt x="1236" y="5730"/>
                  </a:cubicBezTo>
                  <a:cubicBezTo>
                    <a:pt x="1172" y="5708"/>
                    <a:pt x="1130" y="5687"/>
                    <a:pt x="1066" y="5644"/>
                  </a:cubicBezTo>
                  <a:lnTo>
                    <a:pt x="1066" y="5644"/>
                  </a:lnTo>
                  <a:cubicBezTo>
                    <a:pt x="1215" y="5772"/>
                    <a:pt x="1385" y="5900"/>
                    <a:pt x="1556" y="5985"/>
                  </a:cubicBezTo>
                  <a:cubicBezTo>
                    <a:pt x="1683" y="6049"/>
                    <a:pt x="1811" y="6092"/>
                    <a:pt x="1875" y="6134"/>
                  </a:cubicBezTo>
                  <a:lnTo>
                    <a:pt x="1854" y="6156"/>
                  </a:lnTo>
                  <a:cubicBezTo>
                    <a:pt x="1769" y="6198"/>
                    <a:pt x="1683" y="6241"/>
                    <a:pt x="1619" y="6305"/>
                  </a:cubicBezTo>
                  <a:cubicBezTo>
                    <a:pt x="1534" y="6390"/>
                    <a:pt x="1492" y="6496"/>
                    <a:pt x="1470" y="6603"/>
                  </a:cubicBezTo>
                  <a:cubicBezTo>
                    <a:pt x="1470" y="6688"/>
                    <a:pt x="1492" y="6773"/>
                    <a:pt x="1534" y="6858"/>
                  </a:cubicBezTo>
                  <a:cubicBezTo>
                    <a:pt x="1556" y="6922"/>
                    <a:pt x="1577" y="6965"/>
                    <a:pt x="1577" y="7029"/>
                  </a:cubicBezTo>
                  <a:cubicBezTo>
                    <a:pt x="1556" y="7071"/>
                    <a:pt x="1534" y="7114"/>
                    <a:pt x="1513" y="7135"/>
                  </a:cubicBezTo>
                  <a:lnTo>
                    <a:pt x="1406" y="7327"/>
                  </a:lnTo>
                  <a:cubicBezTo>
                    <a:pt x="1215" y="7540"/>
                    <a:pt x="1066" y="7753"/>
                    <a:pt x="917" y="7945"/>
                  </a:cubicBezTo>
                  <a:cubicBezTo>
                    <a:pt x="618" y="8328"/>
                    <a:pt x="405" y="8669"/>
                    <a:pt x="235" y="8903"/>
                  </a:cubicBezTo>
                  <a:cubicBezTo>
                    <a:pt x="86" y="9159"/>
                    <a:pt x="1" y="9286"/>
                    <a:pt x="1" y="9286"/>
                  </a:cubicBezTo>
                  <a:lnTo>
                    <a:pt x="278" y="8946"/>
                  </a:lnTo>
                  <a:cubicBezTo>
                    <a:pt x="448" y="8733"/>
                    <a:pt x="725" y="8413"/>
                    <a:pt x="1044" y="8051"/>
                  </a:cubicBezTo>
                  <a:cubicBezTo>
                    <a:pt x="1193" y="7881"/>
                    <a:pt x="1364" y="7689"/>
                    <a:pt x="1577" y="7476"/>
                  </a:cubicBezTo>
                  <a:lnTo>
                    <a:pt x="1705" y="7327"/>
                  </a:lnTo>
                  <a:cubicBezTo>
                    <a:pt x="1747" y="7306"/>
                    <a:pt x="1769" y="7263"/>
                    <a:pt x="1790" y="7220"/>
                  </a:cubicBezTo>
                  <a:cubicBezTo>
                    <a:pt x="1811" y="7178"/>
                    <a:pt x="1832" y="7135"/>
                    <a:pt x="1854" y="7071"/>
                  </a:cubicBezTo>
                  <a:cubicBezTo>
                    <a:pt x="1854" y="6986"/>
                    <a:pt x="1832" y="6880"/>
                    <a:pt x="1811" y="6816"/>
                  </a:cubicBezTo>
                  <a:cubicBezTo>
                    <a:pt x="1769" y="6752"/>
                    <a:pt x="1769" y="6688"/>
                    <a:pt x="1769" y="6645"/>
                  </a:cubicBezTo>
                  <a:cubicBezTo>
                    <a:pt x="1769" y="6603"/>
                    <a:pt x="1790" y="6560"/>
                    <a:pt x="1832" y="6539"/>
                  </a:cubicBezTo>
                  <a:cubicBezTo>
                    <a:pt x="1875" y="6496"/>
                    <a:pt x="1939" y="6454"/>
                    <a:pt x="2003" y="6432"/>
                  </a:cubicBezTo>
                  <a:cubicBezTo>
                    <a:pt x="2067" y="6390"/>
                    <a:pt x="2152" y="6347"/>
                    <a:pt x="2216" y="6305"/>
                  </a:cubicBezTo>
                  <a:cubicBezTo>
                    <a:pt x="2301" y="6241"/>
                    <a:pt x="2365" y="6156"/>
                    <a:pt x="2407" y="6070"/>
                  </a:cubicBezTo>
                  <a:cubicBezTo>
                    <a:pt x="2493" y="5921"/>
                    <a:pt x="2557" y="5772"/>
                    <a:pt x="2620" y="5623"/>
                  </a:cubicBezTo>
                  <a:cubicBezTo>
                    <a:pt x="2684" y="5474"/>
                    <a:pt x="2727" y="5304"/>
                    <a:pt x="2791" y="5155"/>
                  </a:cubicBezTo>
                  <a:cubicBezTo>
                    <a:pt x="2897" y="4835"/>
                    <a:pt x="2982" y="4537"/>
                    <a:pt x="3046" y="4217"/>
                  </a:cubicBezTo>
                  <a:cubicBezTo>
                    <a:pt x="3132" y="3898"/>
                    <a:pt x="3195" y="3600"/>
                    <a:pt x="3238" y="3280"/>
                  </a:cubicBezTo>
                  <a:cubicBezTo>
                    <a:pt x="3323" y="2727"/>
                    <a:pt x="3345" y="2173"/>
                    <a:pt x="3345" y="1619"/>
                  </a:cubicBezTo>
                  <a:cubicBezTo>
                    <a:pt x="3345" y="1236"/>
                    <a:pt x="3302" y="831"/>
                    <a:pt x="3259" y="448"/>
                  </a:cubicBezTo>
                  <a:cubicBezTo>
                    <a:pt x="3217" y="150"/>
                    <a:pt x="3174" y="1"/>
                    <a:pt x="3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3742543" y="1503792"/>
              <a:ext cx="252953" cy="765097"/>
            </a:xfrm>
            <a:custGeom>
              <a:avLst/>
              <a:gdLst/>
              <a:ahLst/>
              <a:cxnLst/>
              <a:rect l="l" t="t" r="r" b="b"/>
              <a:pathLst>
                <a:path w="4218" h="12758" extrusionOk="0">
                  <a:moveTo>
                    <a:pt x="1" y="0"/>
                  </a:moveTo>
                  <a:lnTo>
                    <a:pt x="278" y="533"/>
                  </a:lnTo>
                  <a:cubicBezTo>
                    <a:pt x="469" y="831"/>
                    <a:pt x="725" y="1321"/>
                    <a:pt x="1066" y="1874"/>
                  </a:cubicBezTo>
                  <a:cubicBezTo>
                    <a:pt x="1385" y="2449"/>
                    <a:pt x="1769" y="3110"/>
                    <a:pt x="2173" y="3812"/>
                  </a:cubicBezTo>
                  <a:cubicBezTo>
                    <a:pt x="2386" y="4153"/>
                    <a:pt x="2599" y="4515"/>
                    <a:pt x="2812" y="4899"/>
                  </a:cubicBezTo>
                  <a:cubicBezTo>
                    <a:pt x="3025" y="5261"/>
                    <a:pt x="3217" y="5644"/>
                    <a:pt x="3387" y="6027"/>
                  </a:cubicBezTo>
                  <a:cubicBezTo>
                    <a:pt x="3472" y="6262"/>
                    <a:pt x="3558" y="6475"/>
                    <a:pt x="3622" y="6709"/>
                  </a:cubicBezTo>
                  <a:lnTo>
                    <a:pt x="2897" y="7028"/>
                  </a:lnTo>
                  <a:lnTo>
                    <a:pt x="3685" y="7007"/>
                  </a:lnTo>
                  <a:cubicBezTo>
                    <a:pt x="3707" y="7071"/>
                    <a:pt x="3728" y="7156"/>
                    <a:pt x="3749" y="7241"/>
                  </a:cubicBezTo>
                  <a:cubicBezTo>
                    <a:pt x="3771" y="7327"/>
                    <a:pt x="3771" y="7390"/>
                    <a:pt x="3771" y="7476"/>
                  </a:cubicBezTo>
                  <a:cubicBezTo>
                    <a:pt x="2791" y="7625"/>
                    <a:pt x="1833" y="7902"/>
                    <a:pt x="917" y="8264"/>
                  </a:cubicBezTo>
                  <a:cubicBezTo>
                    <a:pt x="1854" y="7987"/>
                    <a:pt x="2834" y="7816"/>
                    <a:pt x="3813" y="7774"/>
                  </a:cubicBezTo>
                  <a:cubicBezTo>
                    <a:pt x="3856" y="8008"/>
                    <a:pt x="3877" y="8242"/>
                    <a:pt x="3877" y="8498"/>
                  </a:cubicBezTo>
                  <a:cubicBezTo>
                    <a:pt x="3962" y="9222"/>
                    <a:pt x="3962" y="9946"/>
                    <a:pt x="3877" y="10692"/>
                  </a:cubicBezTo>
                  <a:cubicBezTo>
                    <a:pt x="3835" y="10990"/>
                    <a:pt x="3728" y="11288"/>
                    <a:pt x="3707" y="11565"/>
                  </a:cubicBezTo>
                  <a:cubicBezTo>
                    <a:pt x="3685" y="11799"/>
                    <a:pt x="3728" y="12033"/>
                    <a:pt x="3813" y="12268"/>
                  </a:cubicBezTo>
                  <a:cubicBezTo>
                    <a:pt x="3877" y="12395"/>
                    <a:pt x="3941" y="12523"/>
                    <a:pt x="4047" y="12651"/>
                  </a:cubicBezTo>
                  <a:cubicBezTo>
                    <a:pt x="4069" y="12672"/>
                    <a:pt x="4111" y="12715"/>
                    <a:pt x="4154" y="12757"/>
                  </a:cubicBezTo>
                  <a:cubicBezTo>
                    <a:pt x="4154" y="12757"/>
                    <a:pt x="4111" y="12715"/>
                    <a:pt x="4047" y="12630"/>
                  </a:cubicBezTo>
                  <a:cubicBezTo>
                    <a:pt x="3984" y="12502"/>
                    <a:pt x="3920" y="12374"/>
                    <a:pt x="3877" y="12246"/>
                  </a:cubicBezTo>
                  <a:cubicBezTo>
                    <a:pt x="3792" y="12033"/>
                    <a:pt x="3771" y="11799"/>
                    <a:pt x="3813" y="11586"/>
                  </a:cubicBezTo>
                  <a:cubicBezTo>
                    <a:pt x="3856" y="11309"/>
                    <a:pt x="3984" y="11054"/>
                    <a:pt x="4047" y="10734"/>
                  </a:cubicBezTo>
                  <a:cubicBezTo>
                    <a:pt x="4197" y="9989"/>
                    <a:pt x="4218" y="9222"/>
                    <a:pt x="4154" y="8477"/>
                  </a:cubicBezTo>
                  <a:cubicBezTo>
                    <a:pt x="4133" y="8051"/>
                    <a:pt x="4090" y="7625"/>
                    <a:pt x="4026" y="7199"/>
                  </a:cubicBezTo>
                  <a:cubicBezTo>
                    <a:pt x="3962" y="6773"/>
                    <a:pt x="3856" y="6326"/>
                    <a:pt x="3685" y="5921"/>
                  </a:cubicBezTo>
                  <a:cubicBezTo>
                    <a:pt x="3515" y="5516"/>
                    <a:pt x="3302" y="5133"/>
                    <a:pt x="3089" y="4750"/>
                  </a:cubicBezTo>
                  <a:cubicBezTo>
                    <a:pt x="2855" y="4366"/>
                    <a:pt x="2621" y="4025"/>
                    <a:pt x="2408" y="3685"/>
                  </a:cubicBezTo>
                  <a:cubicBezTo>
                    <a:pt x="1982" y="3003"/>
                    <a:pt x="1577" y="2343"/>
                    <a:pt x="1215" y="1811"/>
                  </a:cubicBezTo>
                  <a:cubicBezTo>
                    <a:pt x="853" y="1257"/>
                    <a:pt x="555" y="810"/>
                    <a:pt x="342" y="4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3331335" y="1268773"/>
              <a:ext cx="376792" cy="204438"/>
            </a:xfrm>
            <a:custGeom>
              <a:avLst/>
              <a:gdLst/>
              <a:ahLst/>
              <a:cxnLst/>
              <a:rect l="l" t="t" r="r" b="b"/>
              <a:pathLst>
                <a:path w="6283" h="3409" extrusionOk="0">
                  <a:moveTo>
                    <a:pt x="0" y="0"/>
                  </a:moveTo>
                  <a:cubicBezTo>
                    <a:pt x="0" y="0"/>
                    <a:pt x="107" y="43"/>
                    <a:pt x="320" y="64"/>
                  </a:cubicBezTo>
                  <a:cubicBezTo>
                    <a:pt x="511" y="107"/>
                    <a:pt x="788" y="150"/>
                    <a:pt x="1129" y="192"/>
                  </a:cubicBezTo>
                  <a:lnTo>
                    <a:pt x="1683" y="277"/>
                  </a:lnTo>
                  <a:cubicBezTo>
                    <a:pt x="1874" y="299"/>
                    <a:pt x="2066" y="363"/>
                    <a:pt x="2236" y="448"/>
                  </a:cubicBezTo>
                  <a:cubicBezTo>
                    <a:pt x="2428" y="533"/>
                    <a:pt x="2620" y="661"/>
                    <a:pt x="2811" y="788"/>
                  </a:cubicBezTo>
                  <a:cubicBezTo>
                    <a:pt x="3003" y="895"/>
                    <a:pt x="3195" y="1023"/>
                    <a:pt x="3386" y="1151"/>
                  </a:cubicBezTo>
                  <a:cubicBezTo>
                    <a:pt x="3578" y="1278"/>
                    <a:pt x="3791" y="1385"/>
                    <a:pt x="3983" y="1513"/>
                  </a:cubicBezTo>
                  <a:cubicBezTo>
                    <a:pt x="4153" y="1640"/>
                    <a:pt x="4345" y="1768"/>
                    <a:pt x="4515" y="1896"/>
                  </a:cubicBezTo>
                  <a:cubicBezTo>
                    <a:pt x="4877" y="2152"/>
                    <a:pt x="5197" y="2386"/>
                    <a:pt x="5452" y="2599"/>
                  </a:cubicBezTo>
                  <a:cubicBezTo>
                    <a:pt x="5665" y="2790"/>
                    <a:pt x="5878" y="2982"/>
                    <a:pt x="6070" y="3174"/>
                  </a:cubicBezTo>
                  <a:cubicBezTo>
                    <a:pt x="6198" y="3323"/>
                    <a:pt x="6283" y="3408"/>
                    <a:pt x="6283" y="3408"/>
                  </a:cubicBezTo>
                  <a:cubicBezTo>
                    <a:pt x="6283" y="3408"/>
                    <a:pt x="6219" y="3302"/>
                    <a:pt x="6113" y="3152"/>
                  </a:cubicBezTo>
                  <a:cubicBezTo>
                    <a:pt x="5963" y="2918"/>
                    <a:pt x="5772" y="2684"/>
                    <a:pt x="5580" y="2492"/>
                  </a:cubicBezTo>
                  <a:cubicBezTo>
                    <a:pt x="5303" y="2194"/>
                    <a:pt x="5005" y="1939"/>
                    <a:pt x="4686" y="1683"/>
                  </a:cubicBezTo>
                  <a:cubicBezTo>
                    <a:pt x="4515" y="1555"/>
                    <a:pt x="4324" y="1427"/>
                    <a:pt x="4153" y="1278"/>
                  </a:cubicBezTo>
                  <a:cubicBezTo>
                    <a:pt x="3983" y="1151"/>
                    <a:pt x="3770" y="1023"/>
                    <a:pt x="3578" y="895"/>
                  </a:cubicBezTo>
                  <a:cubicBezTo>
                    <a:pt x="3386" y="767"/>
                    <a:pt x="3173" y="661"/>
                    <a:pt x="2982" y="533"/>
                  </a:cubicBezTo>
                  <a:cubicBezTo>
                    <a:pt x="2769" y="426"/>
                    <a:pt x="2577" y="320"/>
                    <a:pt x="2364" y="213"/>
                  </a:cubicBezTo>
                  <a:cubicBezTo>
                    <a:pt x="2172" y="128"/>
                    <a:pt x="1938" y="86"/>
                    <a:pt x="1725" y="64"/>
                  </a:cubicBezTo>
                  <a:cubicBezTo>
                    <a:pt x="1512" y="43"/>
                    <a:pt x="1342" y="43"/>
                    <a:pt x="1171" y="43"/>
                  </a:cubicBezTo>
                  <a:cubicBezTo>
                    <a:pt x="809" y="22"/>
                    <a:pt x="511" y="22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2577764" y="1174262"/>
              <a:ext cx="591424" cy="82279"/>
            </a:xfrm>
            <a:custGeom>
              <a:avLst/>
              <a:gdLst/>
              <a:ahLst/>
              <a:cxnLst/>
              <a:rect l="l" t="t" r="r" b="b"/>
              <a:pathLst>
                <a:path w="9862" h="1372" extrusionOk="0">
                  <a:moveTo>
                    <a:pt x="6603" y="0"/>
                  </a:moveTo>
                  <a:cubicBezTo>
                    <a:pt x="6432" y="0"/>
                    <a:pt x="6262" y="0"/>
                    <a:pt x="6113" y="43"/>
                  </a:cubicBezTo>
                  <a:cubicBezTo>
                    <a:pt x="5943" y="86"/>
                    <a:pt x="5793" y="150"/>
                    <a:pt x="5644" y="235"/>
                  </a:cubicBezTo>
                  <a:cubicBezTo>
                    <a:pt x="5389" y="405"/>
                    <a:pt x="5112" y="490"/>
                    <a:pt x="4814" y="512"/>
                  </a:cubicBezTo>
                  <a:cubicBezTo>
                    <a:pt x="4643" y="469"/>
                    <a:pt x="4473" y="469"/>
                    <a:pt x="4303" y="469"/>
                  </a:cubicBezTo>
                  <a:cubicBezTo>
                    <a:pt x="4175" y="490"/>
                    <a:pt x="4047" y="575"/>
                    <a:pt x="4004" y="682"/>
                  </a:cubicBezTo>
                  <a:cubicBezTo>
                    <a:pt x="3941" y="788"/>
                    <a:pt x="3941" y="874"/>
                    <a:pt x="3919" y="916"/>
                  </a:cubicBezTo>
                  <a:cubicBezTo>
                    <a:pt x="3855" y="1001"/>
                    <a:pt x="3749" y="1065"/>
                    <a:pt x="3642" y="1087"/>
                  </a:cubicBezTo>
                  <a:cubicBezTo>
                    <a:pt x="3536" y="1087"/>
                    <a:pt x="3408" y="1044"/>
                    <a:pt x="3344" y="959"/>
                  </a:cubicBezTo>
                  <a:cubicBezTo>
                    <a:pt x="3280" y="895"/>
                    <a:pt x="3195" y="852"/>
                    <a:pt x="3131" y="810"/>
                  </a:cubicBezTo>
                  <a:cubicBezTo>
                    <a:pt x="3046" y="767"/>
                    <a:pt x="2961" y="746"/>
                    <a:pt x="2854" y="746"/>
                  </a:cubicBezTo>
                  <a:lnTo>
                    <a:pt x="2428" y="746"/>
                  </a:lnTo>
                  <a:cubicBezTo>
                    <a:pt x="2152" y="746"/>
                    <a:pt x="1896" y="767"/>
                    <a:pt x="1619" y="767"/>
                  </a:cubicBezTo>
                  <a:cubicBezTo>
                    <a:pt x="1129" y="810"/>
                    <a:pt x="725" y="852"/>
                    <a:pt x="448" y="895"/>
                  </a:cubicBezTo>
                  <a:cubicBezTo>
                    <a:pt x="171" y="916"/>
                    <a:pt x="1" y="959"/>
                    <a:pt x="1" y="959"/>
                  </a:cubicBezTo>
                  <a:lnTo>
                    <a:pt x="1662" y="959"/>
                  </a:lnTo>
                  <a:cubicBezTo>
                    <a:pt x="1896" y="959"/>
                    <a:pt x="2152" y="959"/>
                    <a:pt x="2428" y="980"/>
                  </a:cubicBezTo>
                  <a:cubicBezTo>
                    <a:pt x="2578" y="980"/>
                    <a:pt x="2727" y="980"/>
                    <a:pt x="2854" y="1001"/>
                  </a:cubicBezTo>
                  <a:cubicBezTo>
                    <a:pt x="2982" y="1023"/>
                    <a:pt x="3089" y="1065"/>
                    <a:pt x="3174" y="1172"/>
                  </a:cubicBezTo>
                  <a:cubicBezTo>
                    <a:pt x="3238" y="1236"/>
                    <a:pt x="3302" y="1278"/>
                    <a:pt x="3387" y="1321"/>
                  </a:cubicBezTo>
                  <a:cubicBezTo>
                    <a:pt x="3449" y="1352"/>
                    <a:pt x="3523" y="1372"/>
                    <a:pt x="3600" y="1372"/>
                  </a:cubicBezTo>
                  <a:cubicBezTo>
                    <a:pt x="3628" y="1372"/>
                    <a:pt x="3656" y="1369"/>
                    <a:pt x="3685" y="1363"/>
                  </a:cubicBezTo>
                  <a:cubicBezTo>
                    <a:pt x="3898" y="1363"/>
                    <a:pt x="4090" y="1236"/>
                    <a:pt x="4196" y="1044"/>
                  </a:cubicBezTo>
                  <a:cubicBezTo>
                    <a:pt x="4217" y="980"/>
                    <a:pt x="4239" y="916"/>
                    <a:pt x="4281" y="831"/>
                  </a:cubicBezTo>
                  <a:cubicBezTo>
                    <a:pt x="4281" y="810"/>
                    <a:pt x="4303" y="788"/>
                    <a:pt x="4345" y="788"/>
                  </a:cubicBezTo>
                  <a:cubicBezTo>
                    <a:pt x="4494" y="788"/>
                    <a:pt x="4643" y="810"/>
                    <a:pt x="4792" y="831"/>
                  </a:cubicBezTo>
                  <a:cubicBezTo>
                    <a:pt x="4984" y="831"/>
                    <a:pt x="5176" y="810"/>
                    <a:pt x="5325" y="725"/>
                  </a:cubicBezTo>
                  <a:cubicBezTo>
                    <a:pt x="5495" y="661"/>
                    <a:pt x="5644" y="575"/>
                    <a:pt x="5772" y="512"/>
                  </a:cubicBezTo>
                  <a:cubicBezTo>
                    <a:pt x="5900" y="426"/>
                    <a:pt x="6028" y="362"/>
                    <a:pt x="6177" y="341"/>
                  </a:cubicBezTo>
                  <a:cubicBezTo>
                    <a:pt x="6326" y="299"/>
                    <a:pt x="6454" y="277"/>
                    <a:pt x="6603" y="277"/>
                  </a:cubicBezTo>
                  <a:lnTo>
                    <a:pt x="8264" y="277"/>
                  </a:lnTo>
                  <a:cubicBezTo>
                    <a:pt x="8647" y="277"/>
                    <a:pt x="9031" y="320"/>
                    <a:pt x="9414" y="384"/>
                  </a:cubicBezTo>
                  <a:cubicBezTo>
                    <a:pt x="9691" y="426"/>
                    <a:pt x="9861" y="448"/>
                    <a:pt x="9861" y="448"/>
                  </a:cubicBezTo>
                  <a:cubicBezTo>
                    <a:pt x="9861" y="448"/>
                    <a:pt x="9712" y="405"/>
                    <a:pt x="9435" y="320"/>
                  </a:cubicBezTo>
                  <a:cubicBezTo>
                    <a:pt x="9052" y="213"/>
                    <a:pt x="8669" y="150"/>
                    <a:pt x="8264" y="107"/>
                  </a:cubicBezTo>
                  <a:cubicBezTo>
                    <a:pt x="7774" y="43"/>
                    <a:pt x="7199" y="22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1875286" y="1240647"/>
              <a:ext cx="597841" cy="595262"/>
            </a:xfrm>
            <a:custGeom>
              <a:avLst/>
              <a:gdLst/>
              <a:ahLst/>
              <a:cxnLst/>
              <a:rect l="l" t="t" r="r" b="b"/>
              <a:pathLst>
                <a:path w="9969" h="9926" extrusionOk="0">
                  <a:moveTo>
                    <a:pt x="9968" y="1"/>
                  </a:moveTo>
                  <a:cubicBezTo>
                    <a:pt x="9968" y="1"/>
                    <a:pt x="9734" y="44"/>
                    <a:pt x="9329" y="171"/>
                  </a:cubicBezTo>
                  <a:cubicBezTo>
                    <a:pt x="8775" y="342"/>
                    <a:pt x="8222" y="533"/>
                    <a:pt x="7668" y="746"/>
                  </a:cubicBezTo>
                  <a:cubicBezTo>
                    <a:pt x="7327" y="895"/>
                    <a:pt x="6965" y="1044"/>
                    <a:pt x="6582" y="1215"/>
                  </a:cubicBezTo>
                  <a:cubicBezTo>
                    <a:pt x="6390" y="1321"/>
                    <a:pt x="6198" y="1428"/>
                    <a:pt x="6007" y="1556"/>
                  </a:cubicBezTo>
                  <a:cubicBezTo>
                    <a:pt x="5815" y="1705"/>
                    <a:pt x="5645" y="1875"/>
                    <a:pt x="5517" y="2067"/>
                  </a:cubicBezTo>
                  <a:cubicBezTo>
                    <a:pt x="5453" y="2173"/>
                    <a:pt x="5389" y="2258"/>
                    <a:pt x="5325" y="2344"/>
                  </a:cubicBezTo>
                  <a:cubicBezTo>
                    <a:pt x="5304" y="2365"/>
                    <a:pt x="5261" y="2408"/>
                    <a:pt x="5219" y="2429"/>
                  </a:cubicBezTo>
                  <a:cubicBezTo>
                    <a:pt x="5197" y="2450"/>
                    <a:pt x="5134" y="2471"/>
                    <a:pt x="5070" y="2514"/>
                  </a:cubicBezTo>
                  <a:cubicBezTo>
                    <a:pt x="5006" y="2557"/>
                    <a:pt x="4942" y="2621"/>
                    <a:pt x="4899" y="2706"/>
                  </a:cubicBezTo>
                  <a:cubicBezTo>
                    <a:pt x="4878" y="2770"/>
                    <a:pt x="4857" y="2833"/>
                    <a:pt x="4835" y="2897"/>
                  </a:cubicBezTo>
                  <a:cubicBezTo>
                    <a:pt x="4835" y="2983"/>
                    <a:pt x="4814" y="3068"/>
                    <a:pt x="4750" y="3153"/>
                  </a:cubicBezTo>
                  <a:cubicBezTo>
                    <a:pt x="4729" y="3174"/>
                    <a:pt x="4708" y="3174"/>
                    <a:pt x="4665" y="3174"/>
                  </a:cubicBezTo>
                  <a:cubicBezTo>
                    <a:pt x="4601" y="3196"/>
                    <a:pt x="4537" y="3196"/>
                    <a:pt x="4473" y="3217"/>
                  </a:cubicBezTo>
                  <a:cubicBezTo>
                    <a:pt x="4346" y="3238"/>
                    <a:pt x="4218" y="3302"/>
                    <a:pt x="4090" y="3387"/>
                  </a:cubicBezTo>
                  <a:cubicBezTo>
                    <a:pt x="3898" y="3536"/>
                    <a:pt x="3707" y="3707"/>
                    <a:pt x="3558" y="3920"/>
                  </a:cubicBezTo>
                  <a:cubicBezTo>
                    <a:pt x="3472" y="4026"/>
                    <a:pt x="3408" y="4111"/>
                    <a:pt x="3323" y="4239"/>
                  </a:cubicBezTo>
                  <a:cubicBezTo>
                    <a:pt x="3238" y="4367"/>
                    <a:pt x="3195" y="4516"/>
                    <a:pt x="3217" y="4686"/>
                  </a:cubicBezTo>
                  <a:cubicBezTo>
                    <a:pt x="3238" y="4793"/>
                    <a:pt x="3281" y="4921"/>
                    <a:pt x="3323" y="5048"/>
                  </a:cubicBezTo>
                  <a:cubicBezTo>
                    <a:pt x="3345" y="5112"/>
                    <a:pt x="3323" y="5198"/>
                    <a:pt x="3281" y="5261"/>
                  </a:cubicBezTo>
                  <a:cubicBezTo>
                    <a:pt x="3217" y="5347"/>
                    <a:pt x="3153" y="5410"/>
                    <a:pt x="3068" y="5453"/>
                  </a:cubicBezTo>
                  <a:cubicBezTo>
                    <a:pt x="2983" y="5474"/>
                    <a:pt x="2876" y="5517"/>
                    <a:pt x="2770" y="5517"/>
                  </a:cubicBezTo>
                  <a:cubicBezTo>
                    <a:pt x="2727" y="5521"/>
                    <a:pt x="2684" y="5523"/>
                    <a:pt x="2641" y="5523"/>
                  </a:cubicBezTo>
                  <a:cubicBezTo>
                    <a:pt x="2470" y="5523"/>
                    <a:pt x="2292" y="5496"/>
                    <a:pt x="2088" y="5496"/>
                  </a:cubicBezTo>
                  <a:cubicBezTo>
                    <a:pt x="2024" y="5496"/>
                    <a:pt x="1939" y="5496"/>
                    <a:pt x="1875" y="5538"/>
                  </a:cubicBezTo>
                  <a:cubicBezTo>
                    <a:pt x="1811" y="5560"/>
                    <a:pt x="1747" y="5623"/>
                    <a:pt x="1705" y="5666"/>
                  </a:cubicBezTo>
                  <a:cubicBezTo>
                    <a:pt x="1619" y="5773"/>
                    <a:pt x="1556" y="5858"/>
                    <a:pt x="1492" y="5964"/>
                  </a:cubicBezTo>
                  <a:cubicBezTo>
                    <a:pt x="1385" y="6156"/>
                    <a:pt x="1279" y="6348"/>
                    <a:pt x="1172" y="6518"/>
                  </a:cubicBezTo>
                  <a:cubicBezTo>
                    <a:pt x="981" y="6880"/>
                    <a:pt x="810" y="7221"/>
                    <a:pt x="661" y="7583"/>
                  </a:cubicBezTo>
                  <a:cubicBezTo>
                    <a:pt x="427" y="8137"/>
                    <a:pt x="256" y="8690"/>
                    <a:pt x="129" y="9287"/>
                  </a:cubicBezTo>
                  <a:cubicBezTo>
                    <a:pt x="86" y="9478"/>
                    <a:pt x="43" y="9649"/>
                    <a:pt x="22" y="9755"/>
                  </a:cubicBezTo>
                  <a:lnTo>
                    <a:pt x="1" y="9926"/>
                  </a:lnTo>
                  <a:cubicBezTo>
                    <a:pt x="1" y="9926"/>
                    <a:pt x="22" y="9883"/>
                    <a:pt x="43" y="9755"/>
                  </a:cubicBezTo>
                  <a:cubicBezTo>
                    <a:pt x="65" y="9649"/>
                    <a:pt x="129" y="9500"/>
                    <a:pt x="193" y="9287"/>
                  </a:cubicBezTo>
                  <a:cubicBezTo>
                    <a:pt x="363" y="8733"/>
                    <a:pt x="576" y="8179"/>
                    <a:pt x="831" y="7668"/>
                  </a:cubicBezTo>
                  <a:cubicBezTo>
                    <a:pt x="1002" y="7306"/>
                    <a:pt x="1172" y="6965"/>
                    <a:pt x="1385" y="6646"/>
                  </a:cubicBezTo>
                  <a:cubicBezTo>
                    <a:pt x="1492" y="6454"/>
                    <a:pt x="1598" y="6284"/>
                    <a:pt x="1726" y="6113"/>
                  </a:cubicBezTo>
                  <a:cubicBezTo>
                    <a:pt x="1790" y="6028"/>
                    <a:pt x="1854" y="5922"/>
                    <a:pt x="1896" y="5836"/>
                  </a:cubicBezTo>
                  <a:cubicBezTo>
                    <a:pt x="1960" y="5773"/>
                    <a:pt x="2024" y="5751"/>
                    <a:pt x="2109" y="5751"/>
                  </a:cubicBezTo>
                  <a:cubicBezTo>
                    <a:pt x="2292" y="5751"/>
                    <a:pt x="2490" y="5798"/>
                    <a:pt x="2704" y="5798"/>
                  </a:cubicBezTo>
                  <a:cubicBezTo>
                    <a:pt x="2740" y="5798"/>
                    <a:pt x="2776" y="5797"/>
                    <a:pt x="2812" y="5794"/>
                  </a:cubicBezTo>
                  <a:cubicBezTo>
                    <a:pt x="2940" y="5794"/>
                    <a:pt x="3089" y="5751"/>
                    <a:pt x="3195" y="5709"/>
                  </a:cubicBezTo>
                  <a:cubicBezTo>
                    <a:pt x="3345" y="5645"/>
                    <a:pt x="3451" y="5560"/>
                    <a:pt x="3536" y="5432"/>
                  </a:cubicBezTo>
                  <a:cubicBezTo>
                    <a:pt x="3621" y="5304"/>
                    <a:pt x="3664" y="5134"/>
                    <a:pt x="3643" y="4985"/>
                  </a:cubicBezTo>
                  <a:cubicBezTo>
                    <a:pt x="3600" y="4835"/>
                    <a:pt x="3536" y="4708"/>
                    <a:pt x="3536" y="4644"/>
                  </a:cubicBezTo>
                  <a:cubicBezTo>
                    <a:pt x="3494" y="4495"/>
                    <a:pt x="3664" y="4303"/>
                    <a:pt x="3792" y="4111"/>
                  </a:cubicBezTo>
                  <a:cubicBezTo>
                    <a:pt x="3941" y="3920"/>
                    <a:pt x="4090" y="3771"/>
                    <a:pt x="4260" y="3621"/>
                  </a:cubicBezTo>
                  <a:cubicBezTo>
                    <a:pt x="4346" y="3579"/>
                    <a:pt x="4452" y="3536"/>
                    <a:pt x="4537" y="3494"/>
                  </a:cubicBezTo>
                  <a:cubicBezTo>
                    <a:pt x="4601" y="3494"/>
                    <a:pt x="4644" y="3472"/>
                    <a:pt x="4708" y="3472"/>
                  </a:cubicBezTo>
                  <a:cubicBezTo>
                    <a:pt x="4878" y="3451"/>
                    <a:pt x="5027" y="3323"/>
                    <a:pt x="5070" y="3153"/>
                  </a:cubicBezTo>
                  <a:cubicBezTo>
                    <a:pt x="5091" y="3089"/>
                    <a:pt x="5112" y="3025"/>
                    <a:pt x="5112" y="2961"/>
                  </a:cubicBezTo>
                  <a:cubicBezTo>
                    <a:pt x="5134" y="2919"/>
                    <a:pt x="5134" y="2876"/>
                    <a:pt x="5155" y="2833"/>
                  </a:cubicBezTo>
                  <a:cubicBezTo>
                    <a:pt x="5176" y="2791"/>
                    <a:pt x="5197" y="2770"/>
                    <a:pt x="5219" y="2748"/>
                  </a:cubicBezTo>
                  <a:cubicBezTo>
                    <a:pt x="5261" y="2727"/>
                    <a:pt x="5304" y="2706"/>
                    <a:pt x="5368" y="2663"/>
                  </a:cubicBezTo>
                  <a:cubicBezTo>
                    <a:pt x="5432" y="2621"/>
                    <a:pt x="5474" y="2578"/>
                    <a:pt x="5517" y="2514"/>
                  </a:cubicBezTo>
                  <a:cubicBezTo>
                    <a:pt x="5602" y="2429"/>
                    <a:pt x="5666" y="2322"/>
                    <a:pt x="5730" y="2216"/>
                  </a:cubicBezTo>
                  <a:cubicBezTo>
                    <a:pt x="5964" y="1875"/>
                    <a:pt x="6305" y="1598"/>
                    <a:pt x="6667" y="1428"/>
                  </a:cubicBezTo>
                  <a:cubicBezTo>
                    <a:pt x="7050" y="1215"/>
                    <a:pt x="7391" y="1044"/>
                    <a:pt x="7732" y="895"/>
                  </a:cubicBezTo>
                  <a:cubicBezTo>
                    <a:pt x="8392" y="597"/>
                    <a:pt x="8946" y="363"/>
                    <a:pt x="9350" y="235"/>
                  </a:cubicBezTo>
                  <a:lnTo>
                    <a:pt x="9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2036243" y="2054249"/>
              <a:ext cx="218471" cy="484138"/>
            </a:xfrm>
            <a:custGeom>
              <a:avLst/>
              <a:gdLst/>
              <a:ahLst/>
              <a:cxnLst/>
              <a:rect l="l" t="t" r="r" b="b"/>
              <a:pathLst>
                <a:path w="3643" h="8073" extrusionOk="0">
                  <a:moveTo>
                    <a:pt x="0" y="0"/>
                  </a:moveTo>
                  <a:lnTo>
                    <a:pt x="107" y="384"/>
                  </a:lnTo>
                  <a:cubicBezTo>
                    <a:pt x="149" y="512"/>
                    <a:pt x="192" y="661"/>
                    <a:pt x="235" y="831"/>
                  </a:cubicBezTo>
                  <a:lnTo>
                    <a:pt x="299" y="1129"/>
                  </a:lnTo>
                  <a:cubicBezTo>
                    <a:pt x="335" y="1184"/>
                    <a:pt x="309" y="1287"/>
                    <a:pt x="382" y="1287"/>
                  </a:cubicBezTo>
                  <a:cubicBezTo>
                    <a:pt x="394" y="1287"/>
                    <a:pt x="409" y="1284"/>
                    <a:pt x="426" y="1278"/>
                  </a:cubicBezTo>
                  <a:lnTo>
                    <a:pt x="618" y="1278"/>
                  </a:lnTo>
                  <a:cubicBezTo>
                    <a:pt x="810" y="1321"/>
                    <a:pt x="1001" y="1427"/>
                    <a:pt x="1150" y="1598"/>
                  </a:cubicBezTo>
                  <a:cubicBezTo>
                    <a:pt x="1321" y="1768"/>
                    <a:pt x="1385" y="2024"/>
                    <a:pt x="1363" y="2258"/>
                  </a:cubicBezTo>
                  <a:cubicBezTo>
                    <a:pt x="1363" y="2364"/>
                    <a:pt x="1300" y="2514"/>
                    <a:pt x="1257" y="2663"/>
                  </a:cubicBezTo>
                  <a:cubicBezTo>
                    <a:pt x="1236" y="2833"/>
                    <a:pt x="1257" y="3003"/>
                    <a:pt x="1321" y="3174"/>
                  </a:cubicBezTo>
                  <a:cubicBezTo>
                    <a:pt x="1385" y="3323"/>
                    <a:pt x="1449" y="3451"/>
                    <a:pt x="1491" y="3578"/>
                  </a:cubicBezTo>
                  <a:cubicBezTo>
                    <a:pt x="1555" y="3706"/>
                    <a:pt x="1576" y="3834"/>
                    <a:pt x="1598" y="3962"/>
                  </a:cubicBezTo>
                  <a:cubicBezTo>
                    <a:pt x="1598" y="4132"/>
                    <a:pt x="1640" y="4303"/>
                    <a:pt x="1704" y="4452"/>
                  </a:cubicBezTo>
                  <a:cubicBezTo>
                    <a:pt x="1768" y="4601"/>
                    <a:pt x="1853" y="4729"/>
                    <a:pt x="1960" y="4856"/>
                  </a:cubicBezTo>
                  <a:cubicBezTo>
                    <a:pt x="2151" y="5091"/>
                    <a:pt x="2364" y="5282"/>
                    <a:pt x="2556" y="5495"/>
                  </a:cubicBezTo>
                  <a:cubicBezTo>
                    <a:pt x="2876" y="5857"/>
                    <a:pt x="3131" y="6283"/>
                    <a:pt x="3323" y="6752"/>
                  </a:cubicBezTo>
                  <a:cubicBezTo>
                    <a:pt x="3451" y="7093"/>
                    <a:pt x="3536" y="7433"/>
                    <a:pt x="3600" y="7774"/>
                  </a:cubicBezTo>
                  <a:cubicBezTo>
                    <a:pt x="3600" y="7902"/>
                    <a:pt x="3621" y="8008"/>
                    <a:pt x="3621" y="8072"/>
                  </a:cubicBezTo>
                  <a:cubicBezTo>
                    <a:pt x="3621" y="8008"/>
                    <a:pt x="3642" y="7902"/>
                    <a:pt x="3642" y="7774"/>
                  </a:cubicBezTo>
                  <a:cubicBezTo>
                    <a:pt x="3642" y="7412"/>
                    <a:pt x="3578" y="7050"/>
                    <a:pt x="3472" y="6688"/>
                  </a:cubicBezTo>
                  <a:cubicBezTo>
                    <a:pt x="3323" y="6177"/>
                    <a:pt x="3089" y="5708"/>
                    <a:pt x="2748" y="5304"/>
                  </a:cubicBezTo>
                  <a:cubicBezTo>
                    <a:pt x="2556" y="5091"/>
                    <a:pt x="2364" y="4878"/>
                    <a:pt x="2194" y="4665"/>
                  </a:cubicBezTo>
                  <a:cubicBezTo>
                    <a:pt x="2109" y="4558"/>
                    <a:pt x="2045" y="4430"/>
                    <a:pt x="1981" y="4324"/>
                  </a:cubicBezTo>
                  <a:cubicBezTo>
                    <a:pt x="1938" y="4196"/>
                    <a:pt x="1896" y="4068"/>
                    <a:pt x="1896" y="3919"/>
                  </a:cubicBezTo>
                  <a:cubicBezTo>
                    <a:pt x="1875" y="3770"/>
                    <a:pt x="1832" y="3600"/>
                    <a:pt x="1768" y="3451"/>
                  </a:cubicBezTo>
                  <a:cubicBezTo>
                    <a:pt x="1704" y="3302"/>
                    <a:pt x="1640" y="3195"/>
                    <a:pt x="1598" y="3067"/>
                  </a:cubicBezTo>
                  <a:cubicBezTo>
                    <a:pt x="1555" y="2940"/>
                    <a:pt x="1534" y="2833"/>
                    <a:pt x="1534" y="2705"/>
                  </a:cubicBezTo>
                  <a:cubicBezTo>
                    <a:pt x="1555" y="2577"/>
                    <a:pt x="1619" y="2450"/>
                    <a:pt x="1619" y="2279"/>
                  </a:cubicBezTo>
                  <a:cubicBezTo>
                    <a:pt x="1662" y="1981"/>
                    <a:pt x="1555" y="1662"/>
                    <a:pt x="1321" y="1449"/>
                  </a:cubicBezTo>
                  <a:cubicBezTo>
                    <a:pt x="1150" y="1257"/>
                    <a:pt x="895" y="1129"/>
                    <a:pt x="618" y="1108"/>
                  </a:cubicBezTo>
                  <a:lnTo>
                    <a:pt x="490" y="1108"/>
                  </a:lnTo>
                  <a:cubicBezTo>
                    <a:pt x="482" y="1112"/>
                    <a:pt x="475" y="1114"/>
                    <a:pt x="470" y="1114"/>
                  </a:cubicBezTo>
                  <a:cubicBezTo>
                    <a:pt x="448" y="1114"/>
                    <a:pt x="448" y="1083"/>
                    <a:pt x="448" y="1065"/>
                  </a:cubicBezTo>
                  <a:lnTo>
                    <a:pt x="341" y="810"/>
                  </a:lnTo>
                  <a:cubicBezTo>
                    <a:pt x="277" y="639"/>
                    <a:pt x="213" y="490"/>
                    <a:pt x="171" y="363"/>
                  </a:cubicBezTo>
                  <a:cubicBezTo>
                    <a:pt x="64" y="128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262327" y="1957159"/>
              <a:ext cx="129055" cy="269565"/>
            </a:xfrm>
            <a:custGeom>
              <a:avLst/>
              <a:gdLst/>
              <a:ahLst/>
              <a:cxnLst/>
              <a:rect l="l" t="t" r="r" b="b"/>
              <a:pathLst>
                <a:path w="2152" h="4495" extrusionOk="0">
                  <a:moveTo>
                    <a:pt x="532" y="1"/>
                  </a:moveTo>
                  <a:lnTo>
                    <a:pt x="532" y="1"/>
                  </a:lnTo>
                  <a:cubicBezTo>
                    <a:pt x="532" y="1"/>
                    <a:pt x="490" y="86"/>
                    <a:pt x="426" y="214"/>
                  </a:cubicBezTo>
                  <a:cubicBezTo>
                    <a:pt x="319" y="406"/>
                    <a:pt x="234" y="597"/>
                    <a:pt x="170" y="810"/>
                  </a:cubicBezTo>
                  <a:cubicBezTo>
                    <a:pt x="85" y="1087"/>
                    <a:pt x="21" y="1385"/>
                    <a:pt x="0" y="1705"/>
                  </a:cubicBezTo>
                  <a:cubicBezTo>
                    <a:pt x="0" y="1875"/>
                    <a:pt x="0" y="2045"/>
                    <a:pt x="21" y="2237"/>
                  </a:cubicBezTo>
                  <a:cubicBezTo>
                    <a:pt x="43" y="2407"/>
                    <a:pt x="85" y="2578"/>
                    <a:pt x="128" y="2748"/>
                  </a:cubicBezTo>
                  <a:cubicBezTo>
                    <a:pt x="149" y="2833"/>
                    <a:pt x="170" y="2919"/>
                    <a:pt x="192" y="3004"/>
                  </a:cubicBezTo>
                  <a:cubicBezTo>
                    <a:pt x="234" y="3132"/>
                    <a:pt x="319" y="3217"/>
                    <a:pt x="426" y="3281"/>
                  </a:cubicBezTo>
                  <a:cubicBezTo>
                    <a:pt x="575" y="3366"/>
                    <a:pt x="767" y="3408"/>
                    <a:pt x="958" y="3408"/>
                  </a:cubicBezTo>
                  <a:cubicBezTo>
                    <a:pt x="1086" y="3430"/>
                    <a:pt x="1214" y="3472"/>
                    <a:pt x="1342" y="3536"/>
                  </a:cubicBezTo>
                  <a:cubicBezTo>
                    <a:pt x="1427" y="3621"/>
                    <a:pt x="1533" y="3707"/>
                    <a:pt x="1597" y="3834"/>
                  </a:cubicBezTo>
                  <a:cubicBezTo>
                    <a:pt x="1704" y="4005"/>
                    <a:pt x="1832" y="4175"/>
                    <a:pt x="1981" y="4346"/>
                  </a:cubicBezTo>
                  <a:cubicBezTo>
                    <a:pt x="2023" y="4388"/>
                    <a:pt x="2066" y="4409"/>
                    <a:pt x="2108" y="4452"/>
                  </a:cubicBezTo>
                  <a:lnTo>
                    <a:pt x="2151" y="4495"/>
                  </a:lnTo>
                  <a:lnTo>
                    <a:pt x="2151" y="4495"/>
                  </a:lnTo>
                  <a:lnTo>
                    <a:pt x="2130" y="4452"/>
                  </a:lnTo>
                  <a:cubicBezTo>
                    <a:pt x="2087" y="4388"/>
                    <a:pt x="2045" y="4346"/>
                    <a:pt x="2023" y="4303"/>
                  </a:cubicBezTo>
                  <a:cubicBezTo>
                    <a:pt x="1938" y="4175"/>
                    <a:pt x="1874" y="3962"/>
                    <a:pt x="1746" y="3728"/>
                  </a:cubicBezTo>
                  <a:cubicBezTo>
                    <a:pt x="1683" y="3600"/>
                    <a:pt x="1597" y="3472"/>
                    <a:pt x="1491" y="3366"/>
                  </a:cubicBezTo>
                  <a:cubicBezTo>
                    <a:pt x="1427" y="3302"/>
                    <a:pt x="1342" y="3259"/>
                    <a:pt x="1257" y="3217"/>
                  </a:cubicBezTo>
                  <a:cubicBezTo>
                    <a:pt x="1171" y="3174"/>
                    <a:pt x="1086" y="3153"/>
                    <a:pt x="1001" y="3153"/>
                  </a:cubicBezTo>
                  <a:cubicBezTo>
                    <a:pt x="852" y="3132"/>
                    <a:pt x="703" y="3089"/>
                    <a:pt x="575" y="3025"/>
                  </a:cubicBezTo>
                  <a:cubicBezTo>
                    <a:pt x="532" y="3004"/>
                    <a:pt x="490" y="2940"/>
                    <a:pt x="490" y="2897"/>
                  </a:cubicBezTo>
                  <a:cubicBezTo>
                    <a:pt x="447" y="2833"/>
                    <a:pt x="426" y="2748"/>
                    <a:pt x="426" y="2663"/>
                  </a:cubicBezTo>
                  <a:cubicBezTo>
                    <a:pt x="383" y="2514"/>
                    <a:pt x="341" y="2344"/>
                    <a:pt x="319" y="2173"/>
                  </a:cubicBezTo>
                  <a:cubicBezTo>
                    <a:pt x="298" y="2024"/>
                    <a:pt x="277" y="1854"/>
                    <a:pt x="277" y="1705"/>
                  </a:cubicBezTo>
                  <a:cubicBezTo>
                    <a:pt x="277" y="1406"/>
                    <a:pt x="298" y="1130"/>
                    <a:pt x="341" y="853"/>
                  </a:cubicBezTo>
                  <a:cubicBezTo>
                    <a:pt x="383" y="597"/>
                    <a:pt x="426" y="384"/>
                    <a:pt x="469" y="235"/>
                  </a:cubicBezTo>
                  <a:lnTo>
                    <a:pt x="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576505" y="2232237"/>
              <a:ext cx="687196" cy="147466"/>
            </a:xfrm>
            <a:custGeom>
              <a:avLst/>
              <a:gdLst/>
              <a:ahLst/>
              <a:cxnLst/>
              <a:rect l="l" t="t" r="r" b="b"/>
              <a:pathLst>
                <a:path w="11459" h="2459" extrusionOk="0">
                  <a:moveTo>
                    <a:pt x="2638" y="1"/>
                  </a:moveTo>
                  <a:cubicBezTo>
                    <a:pt x="2590" y="1"/>
                    <a:pt x="2541" y="5"/>
                    <a:pt x="2492" y="14"/>
                  </a:cubicBezTo>
                  <a:cubicBezTo>
                    <a:pt x="2300" y="57"/>
                    <a:pt x="2109" y="142"/>
                    <a:pt x="1938" y="248"/>
                  </a:cubicBezTo>
                  <a:cubicBezTo>
                    <a:pt x="1789" y="355"/>
                    <a:pt x="1661" y="440"/>
                    <a:pt x="1512" y="568"/>
                  </a:cubicBezTo>
                  <a:lnTo>
                    <a:pt x="1150" y="845"/>
                  </a:lnTo>
                  <a:lnTo>
                    <a:pt x="533" y="1313"/>
                  </a:lnTo>
                  <a:lnTo>
                    <a:pt x="0" y="1718"/>
                  </a:lnTo>
                  <a:lnTo>
                    <a:pt x="0" y="1718"/>
                  </a:lnTo>
                  <a:lnTo>
                    <a:pt x="554" y="1356"/>
                  </a:lnTo>
                  <a:lnTo>
                    <a:pt x="1193" y="930"/>
                  </a:lnTo>
                  <a:lnTo>
                    <a:pt x="1598" y="653"/>
                  </a:lnTo>
                  <a:cubicBezTo>
                    <a:pt x="1725" y="568"/>
                    <a:pt x="1853" y="461"/>
                    <a:pt x="2024" y="397"/>
                  </a:cubicBezTo>
                  <a:cubicBezTo>
                    <a:pt x="2173" y="312"/>
                    <a:pt x="2343" y="248"/>
                    <a:pt x="2513" y="206"/>
                  </a:cubicBezTo>
                  <a:cubicBezTo>
                    <a:pt x="2541" y="202"/>
                    <a:pt x="2569" y="201"/>
                    <a:pt x="2598" y="201"/>
                  </a:cubicBezTo>
                  <a:cubicBezTo>
                    <a:pt x="2744" y="201"/>
                    <a:pt x="2896" y="248"/>
                    <a:pt x="3003" y="355"/>
                  </a:cubicBezTo>
                  <a:cubicBezTo>
                    <a:pt x="3174" y="483"/>
                    <a:pt x="3323" y="610"/>
                    <a:pt x="3472" y="781"/>
                  </a:cubicBezTo>
                  <a:cubicBezTo>
                    <a:pt x="3642" y="951"/>
                    <a:pt x="3876" y="1079"/>
                    <a:pt x="4111" y="1122"/>
                  </a:cubicBezTo>
                  <a:lnTo>
                    <a:pt x="4345" y="1122"/>
                  </a:lnTo>
                  <a:cubicBezTo>
                    <a:pt x="4409" y="1100"/>
                    <a:pt x="4473" y="1058"/>
                    <a:pt x="4537" y="1036"/>
                  </a:cubicBezTo>
                  <a:cubicBezTo>
                    <a:pt x="4643" y="951"/>
                    <a:pt x="4728" y="887"/>
                    <a:pt x="4792" y="845"/>
                  </a:cubicBezTo>
                  <a:cubicBezTo>
                    <a:pt x="4807" y="830"/>
                    <a:pt x="4833" y="815"/>
                    <a:pt x="4854" y="815"/>
                  </a:cubicBezTo>
                  <a:cubicBezTo>
                    <a:pt x="4863" y="815"/>
                    <a:pt x="4871" y="817"/>
                    <a:pt x="4877" y="823"/>
                  </a:cubicBezTo>
                  <a:cubicBezTo>
                    <a:pt x="4899" y="823"/>
                    <a:pt x="4899" y="823"/>
                    <a:pt x="4941" y="866"/>
                  </a:cubicBezTo>
                  <a:cubicBezTo>
                    <a:pt x="4984" y="909"/>
                    <a:pt x="5026" y="951"/>
                    <a:pt x="5069" y="1015"/>
                  </a:cubicBezTo>
                  <a:cubicBezTo>
                    <a:pt x="5154" y="1058"/>
                    <a:pt x="5239" y="1100"/>
                    <a:pt x="5346" y="1100"/>
                  </a:cubicBezTo>
                  <a:cubicBezTo>
                    <a:pt x="5495" y="1079"/>
                    <a:pt x="5644" y="1015"/>
                    <a:pt x="5751" y="930"/>
                  </a:cubicBezTo>
                  <a:cubicBezTo>
                    <a:pt x="5836" y="845"/>
                    <a:pt x="5921" y="781"/>
                    <a:pt x="6027" y="717"/>
                  </a:cubicBezTo>
                  <a:cubicBezTo>
                    <a:pt x="6065" y="692"/>
                    <a:pt x="6110" y="682"/>
                    <a:pt x="6153" y="682"/>
                  </a:cubicBezTo>
                  <a:cubicBezTo>
                    <a:pt x="6184" y="682"/>
                    <a:pt x="6214" y="687"/>
                    <a:pt x="6240" y="696"/>
                  </a:cubicBezTo>
                  <a:cubicBezTo>
                    <a:pt x="6326" y="738"/>
                    <a:pt x="6411" y="802"/>
                    <a:pt x="6475" y="866"/>
                  </a:cubicBezTo>
                  <a:cubicBezTo>
                    <a:pt x="6539" y="951"/>
                    <a:pt x="6624" y="1058"/>
                    <a:pt x="6688" y="1143"/>
                  </a:cubicBezTo>
                  <a:lnTo>
                    <a:pt x="6943" y="1420"/>
                  </a:lnTo>
                  <a:lnTo>
                    <a:pt x="7369" y="1995"/>
                  </a:lnTo>
                  <a:lnTo>
                    <a:pt x="7582" y="2272"/>
                  </a:lnTo>
                  <a:cubicBezTo>
                    <a:pt x="7646" y="2336"/>
                    <a:pt x="7710" y="2399"/>
                    <a:pt x="7774" y="2442"/>
                  </a:cubicBezTo>
                  <a:cubicBezTo>
                    <a:pt x="7816" y="2453"/>
                    <a:pt x="7864" y="2458"/>
                    <a:pt x="7912" y="2458"/>
                  </a:cubicBezTo>
                  <a:cubicBezTo>
                    <a:pt x="7960" y="2458"/>
                    <a:pt x="8008" y="2453"/>
                    <a:pt x="8051" y="2442"/>
                  </a:cubicBezTo>
                  <a:cubicBezTo>
                    <a:pt x="8200" y="2378"/>
                    <a:pt x="8306" y="2250"/>
                    <a:pt x="8370" y="2123"/>
                  </a:cubicBezTo>
                  <a:cubicBezTo>
                    <a:pt x="8434" y="2016"/>
                    <a:pt x="8477" y="1888"/>
                    <a:pt x="8498" y="1782"/>
                  </a:cubicBezTo>
                  <a:cubicBezTo>
                    <a:pt x="8562" y="1590"/>
                    <a:pt x="8626" y="1398"/>
                    <a:pt x="8711" y="1207"/>
                  </a:cubicBezTo>
                  <a:cubicBezTo>
                    <a:pt x="8775" y="1036"/>
                    <a:pt x="8881" y="887"/>
                    <a:pt x="9030" y="781"/>
                  </a:cubicBezTo>
                  <a:cubicBezTo>
                    <a:pt x="9073" y="738"/>
                    <a:pt x="9158" y="717"/>
                    <a:pt x="9243" y="696"/>
                  </a:cubicBezTo>
                  <a:cubicBezTo>
                    <a:pt x="9286" y="685"/>
                    <a:pt x="9329" y="680"/>
                    <a:pt x="9371" y="680"/>
                  </a:cubicBezTo>
                  <a:cubicBezTo>
                    <a:pt x="9414" y="680"/>
                    <a:pt x="9456" y="685"/>
                    <a:pt x="9499" y="696"/>
                  </a:cubicBezTo>
                  <a:lnTo>
                    <a:pt x="9648" y="696"/>
                  </a:lnTo>
                  <a:cubicBezTo>
                    <a:pt x="9712" y="696"/>
                    <a:pt x="9755" y="674"/>
                    <a:pt x="9818" y="653"/>
                  </a:cubicBezTo>
                  <a:cubicBezTo>
                    <a:pt x="9861" y="610"/>
                    <a:pt x="9904" y="589"/>
                    <a:pt x="9946" y="525"/>
                  </a:cubicBezTo>
                  <a:cubicBezTo>
                    <a:pt x="9968" y="504"/>
                    <a:pt x="9968" y="483"/>
                    <a:pt x="9989" y="461"/>
                  </a:cubicBezTo>
                  <a:cubicBezTo>
                    <a:pt x="9989" y="461"/>
                    <a:pt x="9989" y="440"/>
                    <a:pt x="9989" y="440"/>
                  </a:cubicBezTo>
                  <a:lnTo>
                    <a:pt x="10095" y="440"/>
                  </a:lnTo>
                  <a:cubicBezTo>
                    <a:pt x="10095" y="461"/>
                    <a:pt x="10095" y="483"/>
                    <a:pt x="10095" y="504"/>
                  </a:cubicBezTo>
                  <a:lnTo>
                    <a:pt x="10095" y="547"/>
                  </a:lnTo>
                  <a:cubicBezTo>
                    <a:pt x="10095" y="568"/>
                    <a:pt x="10095" y="589"/>
                    <a:pt x="10095" y="610"/>
                  </a:cubicBezTo>
                  <a:cubicBezTo>
                    <a:pt x="10117" y="696"/>
                    <a:pt x="10138" y="781"/>
                    <a:pt x="10180" y="866"/>
                  </a:cubicBezTo>
                  <a:cubicBezTo>
                    <a:pt x="10223" y="994"/>
                    <a:pt x="10330" y="1122"/>
                    <a:pt x="10436" y="1228"/>
                  </a:cubicBezTo>
                  <a:cubicBezTo>
                    <a:pt x="10479" y="1271"/>
                    <a:pt x="10543" y="1313"/>
                    <a:pt x="10606" y="1356"/>
                  </a:cubicBezTo>
                  <a:cubicBezTo>
                    <a:pt x="10649" y="1377"/>
                    <a:pt x="10692" y="1398"/>
                    <a:pt x="10756" y="1441"/>
                  </a:cubicBezTo>
                  <a:cubicBezTo>
                    <a:pt x="10819" y="1505"/>
                    <a:pt x="10841" y="1611"/>
                    <a:pt x="10883" y="1697"/>
                  </a:cubicBezTo>
                  <a:cubicBezTo>
                    <a:pt x="10926" y="1803"/>
                    <a:pt x="10990" y="1867"/>
                    <a:pt x="11096" y="1888"/>
                  </a:cubicBezTo>
                  <a:cubicBezTo>
                    <a:pt x="11128" y="1899"/>
                    <a:pt x="11166" y="1904"/>
                    <a:pt x="11203" y="1904"/>
                  </a:cubicBezTo>
                  <a:cubicBezTo>
                    <a:pt x="11240" y="1904"/>
                    <a:pt x="11277" y="1899"/>
                    <a:pt x="11309" y="1888"/>
                  </a:cubicBezTo>
                  <a:cubicBezTo>
                    <a:pt x="11373" y="1888"/>
                    <a:pt x="11416" y="1846"/>
                    <a:pt x="11458" y="1803"/>
                  </a:cubicBezTo>
                  <a:lnTo>
                    <a:pt x="11458" y="1803"/>
                  </a:lnTo>
                  <a:cubicBezTo>
                    <a:pt x="11416" y="1846"/>
                    <a:pt x="11373" y="1867"/>
                    <a:pt x="11309" y="1867"/>
                  </a:cubicBezTo>
                  <a:cubicBezTo>
                    <a:pt x="11277" y="1878"/>
                    <a:pt x="11245" y="1883"/>
                    <a:pt x="11213" y="1883"/>
                  </a:cubicBezTo>
                  <a:cubicBezTo>
                    <a:pt x="11181" y="1883"/>
                    <a:pt x="11150" y="1878"/>
                    <a:pt x="11118" y="1867"/>
                  </a:cubicBezTo>
                  <a:cubicBezTo>
                    <a:pt x="11032" y="1824"/>
                    <a:pt x="10969" y="1761"/>
                    <a:pt x="10926" y="1675"/>
                  </a:cubicBezTo>
                  <a:cubicBezTo>
                    <a:pt x="10883" y="1611"/>
                    <a:pt x="10905" y="1484"/>
                    <a:pt x="10798" y="1377"/>
                  </a:cubicBezTo>
                  <a:cubicBezTo>
                    <a:pt x="10756" y="1335"/>
                    <a:pt x="10713" y="1292"/>
                    <a:pt x="10649" y="1271"/>
                  </a:cubicBezTo>
                  <a:cubicBezTo>
                    <a:pt x="10606" y="1228"/>
                    <a:pt x="10564" y="1185"/>
                    <a:pt x="10521" y="1143"/>
                  </a:cubicBezTo>
                  <a:cubicBezTo>
                    <a:pt x="10415" y="1058"/>
                    <a:pt x="10351" y="930"/>
                    <a:pt x="10308" y="802"/>
                  </a:cubicBezTo>
                  <a:cubicBezTo>
                    <a:pt x="10287" y="738"/>
                    <a:pt x="10266" y="674"/>
                    <a:pt x="10266" y="589"/>
                  </a:cubicBezTo>
                  <a:lnTo>
                    <a:pt x="10266" y="547"/>
                  </a:lnTo>
                  <a:cubicBezTo>
                    <a:pt x="10266" y="525"/>
                    <a:pt x="10266" y="483"/>
                    <a:pt x="10266" y="461"/>
                  </a:cubicBezTo>
                  <a:cubicBezTo>
                    <a:pt x="10266" y="397"/>
                    <a:pt x="10266" y="334"/>
                    <a:pt x="10287" y="270"/>
                  </a:cubicBezTo>
                  <a:lnTo>
                    <a:pt x="9797" y="270"/>
                  </a:lnTo>
                  <a:cubicBezTo>
                    <a:pt x="9776" y="270"/>
                    <a:pt x="9797" y="355"/>
                    <a:pt x="9797" y="397"/>
                  </a:cubicBezTo>
                  <a:cubicBezTo>
                    <a:pt x="9797" y="440"/>
                    <a:pt x="9797" y="419"/>
                    <a:pt x="9776" y="440"/>
                  </a:cubicBezTo>
                  <a:cubicBezTo>
                    <a:pt x="9755" y="461"/>
                    <a:pt x="9733" y="483"/>
                    <a:pt x="9712" y="483"/>
                  </a:cubicBezTo>
                  <a:cubicBezTo>
                    <a:pt x="9667" y="498"/>
                    <a:pt x="9611" y="513"/>
                    <a:pt x="9560" y="513"/>
                  </a:cubicBezTo>
                  <a:cubicBezTo>
                    <a:pt x="9538" y="513"/>
                    <a:pt x="9518" y="510"/>
                    <a:pt x="9499" y="504"/>
                  </a:cubicBezTo>
                  <a:lnTo>
                    <a:pt x="9201" y="504"/>
                  </a:lnTo>
                  <a:cubicBezTo>
                    <a:pt x="9073" y="525"/>
                    <a:pt x="8967" y="568"/>
                    <a:pt x="8881" y="632"/>
                  </a:cubicBezTo>
                  <a:cubicBezTo>
                    <a:pt x="8690" y="760"/>
                    <a:pt x="8541" y="930"/>
                    <a:pt x="8455" y="1122"/>
                  </a:cubicBezTo>
                  <a:cubicBezTo>
                    <a:pt x="8370" y="1335"/>
                    <a:pt x="8306" y="1526"/>
                    <a:pt x="8242" y="1718"/>
                  </a:cubicBezTo>
                  <a:cubicBezTo>
                    <a:pt x="8200" y="1824"/>
                    <a:pt x="8157" y="1931"/>
                    <a:pt x="8115" y="2016"/>
                  </a:cubicBezTo>
                  <a:cubicBezTo>
                    <a:pt x="8072" y="2101"/>
                    <a:pt x="8029" y="2165"/>
                    <a:pt x="7944" y="2186"/>
                  </a:cubicBezTo>
                  <a:cubicBezTo>
                    <a:pt x="7934" y="2197"/>
                    <a:pt x="7923" y="2202"/>
                    <a:pt x="7915" y="2202"/>
                  </a:cubicBezTo>
                  <a:cubicBezTo>
                    <a:pt x="7907" y="2202"/>
                    <a:pt x="7902" y="2197"/>
                    <a:pt x="7902" y="2186"/>
                  </a:cubicBezTo>
                  <a:cubicBezTo>
                    <a:pt x="7859" y="2165"/>
                    <a:pt x="7838" y="2144"/>
                    <a:pt x="7816" y="2123"/>
                  </a:cubicBezTo>
                  <a:lnTo>
                    <a:pt x="7603" y="1846"/>
                  </a:lnTo>
                  <a:lnTo>
                    <a:pt x="7178" y="1271"/>
                  </a:lnTo>
                  <a:lnTo>
                    <a:pt x="6943" y="973"/>
                  </a:lnTo>
                  <a:cubicBezTo>
                    <a:pt x="6879" y="866"/>
                    <a:pt x="6815" y="781"/>
                    <a:pt x="6709" y="674"/>
                  </a:cubicBezTo>
                  <a:cubicBezTo>
                    <a:pt x="6624" y="568"/>
                    <a:pt x="6496" y="461"/>
                    <a:pt x="6368" y="419"/>
                  </a:cubicBezTo>
                  <a:cubicBezTo>
                    <a:pt x="6306" y="392"/>
                    <a:pt x="6240" y="380"/>
                    <a:pt x="6173" y="380"/>
                  </a:cubicBezTo>
                  <a:cubicBezTo>
                    <a:pt x="6080" y="380"/>
                    <a:pt x="5986" y="403"/>
                    <a:pt x="5900" y="440"/>
                  </a:cubicBezTo>
                  <a:cubicBezTo>
                    <a:pt x="5793" y="525"/>
                    <a:pt x="5687" y="589"/>
                    <a:pt x="5580" y="696"/>
                  </a:cubicBezTo>
                  <a:cubicBezTo>
                    <a:pt x="5516" y="738"/>
                    <a:pt x="5431" y="781"/>
                    <a:pt x="5346" y="781"/>
                  </a:cubicBezTo>
                  <a:cubicBezTo>
                    <a:pt x="5282" y="781"/>
                    <a:pt x="5282" y="781"/>
                    <a:pt x="5176" y="653"/>
                  </a:cubicBezTo>
                  <a:cubicBezTo>
                    <a:pt x="5112" y="589"/>
                    <a:pt x="5026" y="547"/>
                    <a:pt x="4941" y="525"/>
                  </a:cubicBezTo>
                  <a:cubicBezTo>
                    <a:pt x="4856" y="525"/>
                    <a:pt x="4771" y="547"/>
                    <a:pt x="4686" y="589"/>
                  </a:cubicBezTo>
                  <a:cubicBezTo>
                    <a:pt x="4558" y="653"/>
                    <a:pt x="4473" y="738"/>
                    <a:pt x="4388" y="802"/>
                  </a:cubicBezTo>
                  <a:cubicBezTo>
                    <a:pt x="4324" y="845"/>
                    <a:pt x="4238" y="866"/>
                    <a:pt x="4153" y="866"/>
                  </a:cubicBezTo>
                  <a:cubicBezTo>
                    <a:pt x="3962" y="823"/>
                    <a:pt x="3791" y="738"/>
                    <a:pt x="3642" y="589"/>
                  </a:cubicBezTo>
                  <a:cubicBezTo>
                    <a:pt x="3493" y="440"/>
                    <a:pt x="3323" y="291"/>
                    <a:pt x="3152" y="163"/>
                  </a:cubicBezTo>
                  <a:cubicBezTo>
                    <a:pt x="3001" y="62"/>
                    <a:pt x="2822" y="1"/>
                    <a:pt x="2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479415" y="1576595"/>
              <a:ext cx="601619" cy="475502"/>
            </a:xfrm>
            <a:custGeom>
              <a:avLst/>
              <a:gdLst/>
              <a:ahLst/>
              <a:cxnLst/>
              <a:rect l="l" t="t" r="r" b="b"/>
              <a:pathLst>
                <a:path w="10032" h="7929" extrusionOk="0">
                  <a:moveTo>
                    <a:pt x="2003" y="0"/>
                  </a:moveTo>
                  <a:lnTo>
                    <a:pt x="2003" y="0"/>
                  </a:lnTo>
                  <a:cubicBezTo>
                    <a:pt x="2003" y="3"/>
                    <a:pt x="2024" y="88"/>
                    <a:pt x="2045" y="256"/>
                  </a:cubicBezTo>
                  <a:cubicBezTo>
                    <a:pt x="2045" y="341"/>
                    <a:pt x="2045" y="426"/>
                    <a:pt x="2045" y="533"/>
                  </a:cubicBezTo>
                  <a:cubicBezTo>
                    <a:pt x="2066" y="447"/>
                    <a:pt x="2066" y="341"/>
                    <a:pt x="2045" y="234"/>
                  </a:cubicBezTo>
                  <a:cubicBezTo>
                    <a:pt x="2024" y="88"/>
                    <a:pt x="2003" y="3"/>
                    <a:pt x="2003" y="0"/>
                  </a:cubicBezTo>
                  <a:close/>
                  <a:moveTo>
                    <a:pt x="2045" y="533"/>
                  </a:moveTo>
                  <a:lnTo>
                    <a:pt x="2045" y="533"/>
                  </a:lnTo>
                  <a:cubicBezTo>
                    <a:pt x="2003" y="660"/>
                    <a:pt x="1960" y="767"/>
                    <a:pt x="1854" y="852"/>
                  </a:cubicBezTo>
                  <a:cubicBezTo>
                    <a:pt x="1662" y="1044"/>
                    <a:pt x="1278" y="1108"/>
                    <a:pt x="938" y="1363"/>
                  </a:cubicBezTo>
                  <a:cubicBezTo>
                    <a:pt x="554" y="1640"/>
                    <a:pt x="256" y="2023"/>
                    <a:pt x="107" y="2471"/>
                  </a:cubicBezTo>
                  <a:cubicBezTo>
                    <a:pt x="22" y="2684"/>
                    <a:pt x="1" y="2897"/>
                    <a:pt x="1" y="3131"/>
                  </a:cubicBezTo>
                  <a:cubicBezTo>
                    <a:pt x="1" y="3237"/>
                    <a:pt x="22" y="3365"/>
                    <a:pt x="65" y="3472"/>
                  </a:cubicBezTo>
                  <a:cubicBezTo>
                    <a:pt x="86" y="3599"/>
                    <a:pt x="150" y="3706"/>
                    <a:pt x="214" y="3812"/>
                  </a:cubicBezTo>
                  <a:cubicBezTo>
                    <a:pt x="299" y="3919"/>
                    <a:pt x="427" y="4004"/>
                    <a:pt x="576" y="4025"/>
                  </a:cubicBezTo>
                  <a:cubicBezTo>
                    <a:pt x="703" y="4047"/>
                    <a:pt x="831" y="4047"/>
                    <a:pt x="980" y="4047"/>
                  </a:cubicBezTo>
                  <a:cubicBezTo>
                    <a:pt x="1034" y="4036"/>
                    <a:pt x="1092" y="4031"/>
                    <a:pt x="1151" y="4031"/>
                  </a:cubicBezTo>
                  <a:cubicBezTo>
                    <a:pt x="1209" y="4031"/>
                    <a:pt x="1268" y="4036"/>
                    <a:pt x="1321" y="4047"/>
                  </a:cubicBezTo>
                  <a:lnTo>
                    <a:pt x="1385" y="4047"/>
                  </a:lnTo>
                  <a:cubicBezTo>
                    <a:pt x="1236" y="4196"/>
                    <a:pt x="1129" y="4366"/>
                    <a:pt x="1002" y="4537"/>
                  </a:cubicBezTo>
                  <a:cubicBezTo>
                    <a:pt x="895" y="4728"/>
                    <a:pt x="789" y="4941"/>
                    <a:pt x="682" y="5154"/>
                  </a:cubicBezTo>
                  <a:cubicBezTo>
                    <a:pt x="831" y="4963"/>
                    <a:pt x="980" y="4792"/>
                    <a:pt x="1129" y="4622"/>
                  </a:cubicBezTo>
                  <a:cubicBezTo>
                    <a:pt x="1236" y="4515"/>
                    <a:pt x="1364" y="4409"/>
                    <a:pt x="1491" y="4324"/>
                  </a:cubicBezTo>
                  <a:cubicBezTo>
                    <a:pt x="1491" y="4345"/>
                    <a:pt x="1491" y="4345"/>
                    <a:pt x="1491" y="4366"/>
                  </a:cubicBezTo>
                  <a:cubicBezTo>
                    <a:pt x="1513" y="4494"/>
                    <a:pt x="1555" y="4622"/>
                    <a:pt x="1598" y="4728"/>
                  </a:cubicBezTo>
                  <a:cubicBezTo>
                    <a:pt x="1683" y="4877"/>
                    <a:pt x="1768" y="5026"/>
                    <a:pt x="1832" y="5154"/>
                  </a:cubicBezTo>
                  <a:cubicBezTo>
                    <a:pt x="1917" y="5282"/>
                    <a:pt x="1960" y="5431"/>
                    <a:pt x="2024" y="5580"/>
                  </a:cubicBezTo>
                  <a:cubicBezTo>
                    <a:pt x="2109" y="5878"/>
                    <a:pt x="2173" y="6198"/>
                    <a:pt x="2194" y="6517"/>
                  </a:cubicBezTo>
                  <a:cubicBezTo>
                    <a:pt x="2237" y="6666"/>
                    <a:pt x="2258" y="6837"/>
                    <a:pt x="2279" y="7007"/>
                  </a:cubicBezTo>
                  <a:cubicBezTo>
                    <a:pt x="2279" y="7199"/>
                    <a:pt x="2343" y="7369"/>
                    <a:pt x="2450" y="7540"/>
                  </a:cubicBezTo>
                  <a:cubicBezTo>
                    <a:pt x="2492" y="7625"/>
                    <a:pt x="2578" y="7689"/>
                    <a:pt x="2684" y="7752"/>
                  </a:cubicBezTo>
                  <a:cubicBezTo>
                    <a:pt x="2769" y="7795"/>
                    <a:pt x="2854" y="7816"/>
                    <a:pt x="2940" y="7838"/>
                  </a:cubicBezTo>
                  <a:cubicBezTo>
                    <a:pt x="3131" y="7880"/>
                    <a:pt x="3302" y="7923"/>
                    <a:pt x="3472" y="7923"/>
                  </a:cubicBezTo>
                  <a:cubicBezTo>
                    <a:pt x="3537" y="7927"/>
                    <a:pt x="3601" y="7929"/>
                    <a:pt x="3665" y="7929"/>
                  </a:cubicBezTo>
                  <a:cubicBezTo>
                    <a:pt x="4303" y="7929"/>
                    <a:pt x="4932" y="7739"/>
                    <a:pt x="5474" y="7390"/>
                  </a:cubicBezTo>
                  <a:cubicBezTo>
                    <a:pt x="5751" y="7199"/>
                    <a:pt x="6007" y="6964"/>
                    <a:pt x="6220" y="6688"/>
                  </a:cubicBezTo>
                  <a:cubicBezTo>
                    <a:pt x="6326" y="6539"/>
                    <a:pt x="6454" y="6389"/>
                    <a:pt x="6582" y="6262"/>
                  </a:cubicBezTo>
                  <a:cubicBezTo>
                    <a:pt x="6624" y="6411"/>
                    <a:pt x="6667" y="6624"/>
                    <a:pt x="6709" y="6837"/>
                  </a:cubicBezTo>
                  <a:cubicBezTo>
                    <a:pt x="6816" y="7220"/>
                    <a:pt x="6922" y="7582"/>
                    <a:pt x="6922" y="7582"/>
                  </a:cubicBezTo>
                  <a:cubicBezTo>
                    <a:pt x="6922" y="7582"/>
                    <a:pt x="6880" y="7199"/>
                    <a:pt x="6880" y="6815"/>
                  </a:cubicBezTo>
                  <a:lnTo>
                    <a:pt x="6880" y="6091"/>
                  </a:lnTo>
                  <a:cubicBezTo>
                    <a:pt x="7008" y="6049"/>
                    <a:pt x="7135" y="6006"/>
                    <a:pt x="7284" y="5985"/>
                  </a:cubicBezTo>
                  <a:cubicBezTo>
                    <a:pt x="7433" y="5942"/>
                    <a:pt x="7583" y="5900"/>
                    <a:pt x="7732" y="5836"/>
                  </a:cubicBezTo>
                  <a:cubicBezTo>
                    <a:pt x="8009" y="5729"/>
                    <a:pt x="8285" y="5580"/>
                    <a:pt x="8541" y="5410"/>
                  </a:cubicBezTo>
                  <a:cubicBezTo>
                    <a:pt x="8775" y="5261"/>
                    <a:pt x="9010" y="5112"/>
                    <a:pt x="9222" y="4920"/>
                  </a:cubicBezTo>
                  <a:cubicBezTo>
                    <a:pt x="9457" y="4771"/>
                    <a:pt x="9627" y="4558"/>
                    <a:pt x="9755" y="4302"/>
                  </a:cubicBezTo>
                  <a:cubicBezTo>
                    <a:pt x="9968" y="3876"/>
                    <a:pt x="10032" y="3386"/>
                    <a:pt x="9947" y="2918"/>
                  </a:cubicBezTo>
                  <a:cubicBezTo>
                    <a:pt x="9883" y="2577"/>
                    <a:pt x="9776" y="2236"/>
                    <a:pt x="9606" y="1917"/>
                  </a:cubicBezTo>
                  <a:cubicBezTo>
                    <a:pt x="9499" y="1725"/>
                    <a:pt x="9372" y="1534"/>
                    <a:pt x="9244" y="1342"/>
                  </a:cubicBezTo>
                  <a:lnTo>
                    <a:pt x="9095" y="1150"/>
                  </a:lnTo>
                  <a:lnTo>
                    <a:pt x="9222" y="1342"/>
                  </a:lnTo>
                  <a:cubicBezTo>
                    <a:pt x="9350" y="1534"/>
                    <a:pt x="9457" y="1747"/>
                    <a:pt x="9542" y="1938"/>
                  </a:cubicBezTo>
                  <a:cubicBezTo>
                    <a:pt x="9691" y="2258"/>
                    <a:pt x="9798" y="2598"/>
                    <a:pt x="9840" y="2939"/>
                  </a:cubicBezTo>
                  <a:cubicBezTo>
                    <a:pt x="9904" y="3386"/>
                    <a:pt x="9819" y="3834"/>
                    <a:pt x="9606" y="4217"/>
                  </a:cubicBezTo>
                  <a:cubicBezTo>
                    <a:pt x="9372" y="4643"/>
                    <a:pt x="8903" y="4920"/>
                    <a:pt x="8413" y="5218"/>
                  </a:cubicBezTo>
                  <a:cubicBezTo>
                    <a:pt x="8179" y="5367"/>
                    <a:pt x="7902" y="5495"/>
                    <a:pt x="7646" y="5601"/>
                  </a:cubicBezTo>
                  <a:cubicBezTo>
                    <a:pt x="7497" y="5644"/>
                    <a:pt x="7370" y="5687"/>
                    <a:pt x="7221" y="5708"/>
                  </a:cubicBezTo>
                  <a:cubicBezTo>
                    <a:pt x="7050" y="5751"/>
                    <a:pt x="6901" y="5793"/>
                    <a:pt x="6752" y="5836"/>
                  </a:cubicBezTo>
                  <a:cubicBezTo>
                    <a:pt x="6582" y="5921"/>
                    <a:pt x="6432" y="6006"/>
                    <a:pt x="6326" y="6134"/>
                  </a:cubicBezTo>
                  <a:cubicBezTo>
                    <a:pt x="6198" y="6262"/>
                    <a:pt x="6092" y="6389"/>
                    <a:pt x="5985" y="6517"/>
                  </a:cubicBezTo>
                  <a:cubicBezTo>
                    <a:pt x="5428" y="7213"/>
                    <a:pt x="4593" y="7631"/>
                    <a:pt x="3704" y="7631"/>
                  </a:cubicBezTo>
                  <a:cubicBezTo>
                    <a:pt x="3641" y="7631"/>
                    <a:pt x="3578" y="7629"/>
                    <a:pt x="3515" y="7625"/>
                  </a:cubicBezTo>
                  <a:cubicBezTo>
                    <a:pt x="3344" y="7603"/>
                    <a:pt x="3174" y="7582"/>
                    <a:pt x="3025" y="7561"/>
                  </a:cubicBezTo>
                  <a:cubicBezTo>
                    <a:pt x="2897" y="7540"/>
                    <a:pt x="2769" y="7476"/>
                    <a:pt x="2684" y="7369"/>
                  </a:cubicBezTo>
                  <a:cubicBezTo>
                    <a:pt x="2620" y="7241"/>
                    <a:pt x="2578" y="7114"/>
                    <a:pt x="2578" y="6964"/>
                  </a:cubicBezTo>
                  <a:lnTo>
                    <a:pt x="2492" y="6475"/>
                  </a:lnTo>
                  <a:cubicBezTo>
                    <a:pt x="2450" y="6155"/>
                    <a:pt x="2386" y="5814"/>
                    <a:pt x="2279" y="5495"/>
                  </a:cubicBezTo>
                  <a:cubicBezTo>
                    <a:pt x="2237" y="5346"/>
                    <a:pt x="2173" y="5175"/>
                    <a:pt x="2088" y="5026"/>
                  </a:cubicBezTo>
                  <a:cubicBezTo>
                    <a:pt x="2003" y="4877"/>
                    <a:pt x="1917" y="4771"/>
                    <a:pt x="1854" y="4622"/>
                  </a:cubicBezTo>
                  <a:cubicBezTo>
                    <a:pt x="1790" y="4537"/>
                    <a:pt x="1768" y="4451"/>
                    <a:pt x="1747" y="4366"/>
                  </a:cubicBezTo>
                  <a:cubicBezTo>
                    <a:pt x="1747" y="4324"/>
                    <a:pt x="1747" y="4281"/>
                    <a:pt x="1747" y="4238"/>
                  </a:cubicBezTo>
                  <a:cubicBezTo>
                    <a:pt x="1747" y="4238"/>
                    <a:pt x="1747" y="4217"/>
                    <a:pt x="1747" y="4217"/>
                  </a:cubicBezTo>
                  <a:cubicBezTo>
                    <a:pt x="1747" y="4196"/>
                    <a:pt x="1747" y="4174"/>
                    <a:pt x="1768" y="4174"/>
                  </a:cubicBezTo>
                  <a:lnTo>
                    <a:pt x="1832" y="4047"/>
                  </a:lnTo>
                  <a:cubicBezTo>
                    <a:pt x="1790" y="4004"/>
                    <a:pt x="1747" y="3983"/>
                    <a:pt x="1704" y="3940"/>
                  </a:cubicBezTo>
                  <a:cubicBezTo>
                    <a:pt x="1662" y="3919"/>
                    <a:pt x="1641" y="3898"/>
                    <a:pt x="1619" y="3876"/>
                  </a:cubicBezTo>
                  <a:cubicBezTo>
                    <a:pt x="1598" y="3876"/>
                    <a:pt x="1577" y="3855"/>
                    <a:pt x="1555" y="3855"/>
                  </a:cubicBezTo>
                  <a:cubicBezTo>
                    <a:pt x="1491" y="3834"/>
                    <a:pt x="1406" y="3812"/>
                    <a:pt x="1342" y="3812"/>
                  </a:cubicBezTo>
                  <a:cubicBezTo>
                    <a:pt x="1278" y="3802"/>
                    <a:pt x="1209" y="3796"/>
                    <a:pt x="1140" y="3796"/>
                  </a:cubicBezTo>
                  <a:cubicBezTo>
                    <a:pt x="1071" y="3796"/>
                    <a:pt x="1002" y="3802"/>
                    <a:pt x="938" y="3812"/>
                  </a:cubicBezTo>
                  <a:cubicBezTo>
                    <a:pt x="887" y="3817"/>
                    <a:pt x="838" y="3820"/>
                    <a:pt x="790" y="3820"/>
                  </a:cubicBezTo>
                  <a:cubicBezTo>
                    <a:pt x="617" y="3820"/>
                    <a:pt x="468" y="3785"/>
                    <a:pt x="384" y="3685"/>
                  </a:cubicBezTo>
                  <a:cubicBezTo>
                    <a:pt x="320" y="3599"/>
                    <a:pt x="277" y="3514"/>
                    <a:pt x="256" y="3408"/>
                  </a:cubicBezTo>
                  <a:cubicBezTo>
                    <a:pt x="214" y="3301"/>
                    <a:pt x="192" y="3216"/>
                    <a:pt x="192" y="3110"/>
                  </a:cubicBezTo>
                  <a:cubicBezTo>
                    <a:pt x="171" y="2897"/>
                    <a:pt x="192" y="2705"/>
                    <a:pt x="256" y="2513"/>
                  </a:cubicBezTo>
                  <a:cubicBezTo>
                    <a:pt x="384" y="2087"/>
                    <a:pt x="640" y="1725"/>
                    <a:pt x="1002" y="1448"/>
                  </a:cubicBezTo>
                  <a:cubicBezTo>
                    <a:pt x="1129" y="1342"/>
                    <a:pt x="1300" y="1235"/>
                    <a:pt x="1470" y="1172"/>
                  </a:cubicBezTo>
                  <a:cubicBezTo>
                    <a:pt x="1619" y="1108"/>
                    <a:pt x="1768" y="1001"/>
                    <a:pt x="1875" y="895"/>
                  </a:cubicBezTo>
                  <a:cubicBezTo>
                    <a:pt x="1981" y="788"/>
                    <a:pt x="2045" y="682"/>
                    <a:pt x="2045" y="5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3089900" y="1410060"/>
              <a:ext cx="226147" cy="313463"/>
            </a:xfrm>
            <a:custGeom>
              <a:avLst/>
              <a:gdLst/>
              <a:ahLst/>
              <a:cxnLst/>
              <a:rect l="l" t="t" r="r" b="b"/>
              <a:pathLst>
                <a:path w="3771" h="5227" extrusionOk="0">
                  <a:moveTo>
                    <a:pt x="423" y="0"/>
                  </a:moveTo>
                  <a:cubicBezTo>
                    <a:pt x="389" y="0"/>
                    <a:pt x="355" y="3"/>
                    <a:pt x="320" y="8"/>
                  </a:cubicBezTo>
                  <a:cubicBezTo>
                    <a:pt x="193" y="30"/>
                    <a:pt x="86" y="72"/>
                    <a:pt x="1" y="136"/>
                  </a:cubicBezTo>
                  <a:cubicBezTo>
                    <a:pt x="86" y="94"/>
                    <a:pt x="214" y="72"/>
                    <a:pt x="320" y="72"/>
                  </a:cubicBezTo>
                  <a:cubicBezTo>
                    <a:pt x="597" y="72"/>
                    <a:pt x="853" y="221"/>
                    <a:pt x="1023" y="434"/>
                  </a:cubicBezTo>
                  <a:cubicBezTo>
                    <a:pt x="1130" y="584"/>
                    <a:pt x="1172" y="754"/>
                    <a:pt x="1151" y="946"/>
                  </a:cubicBezTo>
                  <a:cubicBezTo>
                    <a:pt x="1130" y="1137"/>
                    <a:pt x="1066" y="1350"/>
                    <a:pt x="1044" y="1585"/>
                  </a:cubicBezTo>
                  <a:cubicBezTo>
                    <a:pt x="1023" y="1712"/>
                    <a:pt x="1023" y="1840"/>
                    <a:pt x="1044" y="1989"/>
                  </a:cubicBezTo>
                  <a:cubicBezTo>
                    <a:pt x="1066" y="2117"/>
                    <a:pt x="1130" y="2266"/>
                    <a:pt x="1236" y="2373"/>
                  </a:cubicBezTo>
                  <a:cubicBezTo>
                    <a:pt x="1343" y="2458"/>
                    <a:pt x="1470" y="2543"/>
                    <a:pt x="1619" y="2585"/>
                  </a:cubicBezTo>
                  <a:lnTo>
                    <a:pt x="1641" y="2436"/>
                  </a:lnTo>
                  <a:cubicBezTo>
                    <a:pt x="1662" y="2415"/>
                    <a:pt x="1662" y="2394"/>
                    <a:pt x="1683" y="2373"/>
                  </a:cubicBezTo>
                  <a:lnTo>
                    <a:pt x="1683" y="2351"/>
                  </a:lnTo>
                  <a:cubicBezTo>
                    <a:pt x="1683" y="2330"/>
                    <a:pt x="1705" y="2309"/>
                    <a:pt x="1726" y="2309"/>
                  </a:cubicBezTo>
                  <a:cubicBezTo>
                    <a:pt x="1769" y="2287"/>
                    <a:pt x="1811" y="2287"/>
                    <a:pt x="1854" y="2287"/>
                  </a:cubicBezTo>
                  <a:cubicBezTo>
                    <a:pt x="1896" y="2309"/>
                    <a:pt x="1918" y="2330"/>
                    <a:pt x="1939" y="2373"/>
                  </a:cubicBezTo>
                  <a:cubicBezTo>
                    <a:pt x="1960" y="2394"/>
                    <a:pt x="1960" y="2436"/>
                    <a:pt x="1960" y="2458"/>
                  </a:cubicBezTo>
                  <a:cubicBezTo>
                    <a:pt x="1939" y="2564"/>
                    <a:pt x="1896" y="2671"/>
                    <a:pt x="1832" y="2756"/>
                  </a:cubicBezTo>
                  <a:lnTo>
                    <a:pt x="2258" y="2756"/>
                  </a:lnTo>
                  <a:cubicBezTo>
                    <a:pt x="2450" y="2798"/>
                    <a:pt x="2642" y="2905"/>
                    <a:pt x="2791" y="3054"/>
                  </a:cubicBezTo>
                  <a:cubicBezTo>
                    <a:pt x="3089" y="3331"/>
                    <a:pt x="3323" y="3650"/>
                    <a:pt x="3472" y="4034"/>
                  </a:cubicBezTo>
                  <a:cubicBezTo>
                    <a:pt x="3579" y="4311"/>
                    <a:pt x="3643" y="4587"/>
                    <a:pt x="3664" y="4886"/>
                  </a:cubicBezTo>
                  <a:lnTo>
                    <a:pt x="3664" y="5120"/>
                  </a:lnTo>
                  <a:lnTo>
                    <a:pt x="3664" y="5226"/>
                  </a:lnTo>
                  <a:lnTo>
                    <a:pt x="3685" y="5141"/>
                  </a:lnTo>
                  <a:cubicBezTo>
                    <a:pt x="3707" y="5056"/>
                    <a:pt x="3707" y="4971"/>
                    <a:pt x="3728" y="4886"/>
                  </a:cubicBezTo>
                  <a:cubicBezTo>
                    <a:pt x="3771" y="4119"/>
                    <a:pt x="3515" y="3395"/>
                    <a:pt x="2983" y="2862"/>
                  </a:cubicBezTo>
                  <a:cubicBezTo>
                    <a:pt x="2897" y="2756"/>
                    <a:pt x="2791" y="2671"/>
                    <a:pt x="2684" y="2607"/>
                  </a:cubicBezTo>
                  <a:cubicBezTo>
                    <a:pt x="2620" y="2585"/>
                    <a:pt x="2557" y="2543"/>
                    <a:pt x="2493" y="2522"/>
                  </a:cubicBezTo>
                  <a:cubicBezTo>
                    <a:pt x="2429" y="2500"/>
                    <a:pt x="2365" y="2479"/>
                    <a:pt x="2301" y="2458"/>
                  </a:cubicBezTo>
                  <a:cubicBezTo>
                    <a:pt x="2301" y="2394"/>
                    <a:pt x="2280" y="2330"/>
                    <a:pt x="2258" y="2266"/>
                  </a:cubicBezTo>
                  <a:cubicBezTo>
                    <a:pt x="2198" y="2084"/>
                    <a:pt x="2018" y="1978"/>
                    <a:pt x="1835" y="1978"/>
                  </a:cubicBezTo>
                  <a:cubicBezTo>
                    <a:pt x="1761" y="1978"/>
                    <a:pt x="1687" y="1995"/>
                    <a:pt x="1619" y="2032"/>
                  </a:cubicBezTo>
                  <a:cubicBezTo>
                    <a:pt x="1577" y="2074"/>
                    <a:pt x="1534" y="2096"/>
                    <a:pt x="1492" y="2160"/>
                  </a:cubicBezTo>
                  <a:lnTo>
                    <a:pt x="1470" y="2181"/>
                  </a:lnTo>
                  <a:cubicBezTo>
                    <a:pt x="1407" y="2096"/>
                    <a:pt x="1364" y="2010"/>
                    <a:pt x="1343" y="1925"/>
                  </a:cubicBezTo>
                  <a:cubicBezTo>
                    <a:pt x="1321" y="1819"/>
                    <a:pt x="1321" y="1734"/>
                    <a:pt x="1321" y="1627"/>
                  </a:cubicBezTo>
                  <a:cubicBezTo>
                    <a:pt x="1343" y="1414"/>
                    <a:pt x="1407" y="1201"/>
                    <a:pt x="1407" y="967"/>
                  </a:cubicBezTo>
                  <a:cubicBezTo>
                    <a:pt x="1407" y="839"/>
                    <a:pt x="1385" y="733"/>
                    <a:pt x="1343" y="626"/>
                  </a:cubicBezTo>
                  <a:cubicBezTo>
                    <a:pt x="1321" y="520"/>
                    <a:pt x="1257" y="434"/>
                    <a:pt x="1194" y="349"/>
                  </a:cubicBezTo>
                  <a:cubicBezTo>
                    <a:pt x="1066" y="200"/>
                    <a:pt x="895" y="94"/>
                    <a:pt x="704" y="51"/>
                  </a:cubicBezTo>
                  <a:cubicBezTo>
                    <a:pt x="610" y="20"/>
                    <a:pt x="517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3351725" y="1396747"/>
              <a:ext cx="329595" cy="316522"/>
            </a:xfrm>
            <a:custGeom>
              <a:avLst/>
              <a:gdLst/>
              <a:ahLst/>
              <a:cxnLst/>
              <a:rect l="l" t="t" r="r" b="b"/>
              <a:pathLst>
                <a:path w="5496" h="5278" extrusionOk="0">
                  <a:moveTo>
                    <a:pt x="2408" y="1"/>
                  </a:moveTo>
                  <a:cubicBezTo>
                    <a:pt x="2216" y="1"/>
                    <a:pt x="2083" y="95"/>
                    <a:pt x="2024" y="145"/>
                  </a:cubicBezTo>
                  <a:lnTo>
                    <a:pt x="1960" y="145"/>
                  </a:lnTo>
                  <a:cubicBezTo>
                    <a:pt x="1875" y="167"/>
                    <a:pt x="1811" y="167"/>
                    <a:pt x="1726" y="209"/>
                  </a:cubicBezTo>
                  <a:cubicBezTo>
                    <a:pt x="1683" y="230"/>
                    <a:pt x="1641" y="252"/>
                    <a:pt x="1620" y="294"/>
                  </a:cubicBezTo>
                  <a:cubicBezTo>
                    <a:pt x="1598" y="294"/>
                    <a:pt x="1577" y="316"/>
                    <a:pt x="1556" y="337"/>
                  </a:cubicBezTo>
                  <a:lnTo>
                    <a:pt x="1534" y="380"/>
                  </a:lnTo>
                  <a:lnTo>
                    <a:pt x="1534" y="401"/>
                  </a:lnTo>
                  <a:cubicBezTo>
                    <a:pt x="1534" y="401"/>
                    <a:pt x="1513" y="422"/>
                    <a:pt x="1513" y="422"/>
                  </a:cubicBezTo>
                  <a:lnTo>
                    <a:pt x="1407" y="443"/>
                  </a:lnTo>
                  <a:lnTo>
                    <a:pt x="1172" y="529"/>
                  </a:lnTo>
                  <a:cubicBezTo>
                    <a:pt x="789" y="678"/>
                    <a:pt x="384" y="848"/>
                    <a:pt x="1" y="1040"/>
                  </a:cubicBezTo>
                  <a:cubicBezTo>
                    <a:pt x="406" y="891"/>
                    <a:pt x="810" y="763"/>
                    <a:pt x="1215" y="678"/>
                  </a:cubicBezTo>
                  <a:lnTo>
                    <a:pt x="1449" y="635"/>
                  </a:lnTo>
                  <a:cubicBezTo>
                    <a:pt x="1492" y="614"/>
                    <a:pt x="1534" y="614"/>
                    <a:pt x="1577" y="593"/>
                  </a:cubicBezTo>
                  <a:cubicBezTo>
                    <a:pt x="1598" y="593"/>
                    <a:pt x="1620" y="593"/>
                    <a:pt x="1641" y="571"/>
                  </a:cubicBezTo>
                  <a:lnTo>
                    <a:pt x="1683" y="529"/>
                  </a:lnTo>
                  <a:lnTo>
                    <a:pt x="1705" y="529"/>
                  </a:lnTo>
                  <a:lnTo>
                    <a:pt x="1747" y="465"/>
                  </a:lnTo>
                  <a:lnTo>
                    <a:pt x="1769" y="443"/>
                  </a:lnTo>
                  <a:lnTo>
                    <a:pt x="1832" y="422"/>
                  </a:lnTo>
                  <a:cubicBezTo>
                    <a:pt x="1875" y="401"/>
                    <a:pt x="1918" y="401"/>
                    <a:pt x="1982" y="401"/>
                  </a:cubicBezTo>
                  <a:cubicBezTo>
                    <a:pt x="1960" y="529"/>
                    <a:pt x="1982" y="635"/>
                    <a:pt x="2045" y="742"/>
                  </a:cubicBezTo>
                  <a:lnTo>
                    <a:pt x="1257" y="1530"/>
                  </a:lnTo>
                  <a:lnTo>
                    <a:pt x="1257" y="1530"/>
                  </a:lnTo>
                  <a:lnTo>
                    <a:pt x="2216" y="933"/>
                  </a:lnTo>
                  <a:cubicBezTo>
                    <a:pt x="2450" y="1082"/>
                    <a:pt x="2663" y="1253"/>
                    <a:pt x="2855" y="1466"/>
                  </a:cubicBezTo>
                  <a:cubicBezTo>
                    <a:pt x="2940" y="1551"/>
                    <a:pt x="3068" y="1700"/>
                    <a:pt x="3217" y="1870"/>
                  </a:cubicBezTo>
                  <a:lnTo>
                    <a:pt x="3046" y="2062"/>
                  </a:lnTo>
                  <a:lnTo>
                    <a:pt x="3046" y="2062"/>
                  </a:lnTo>
                  <a:lnTo>
                    <a:pt x="3302" y="1956"/>
                  </a:lnTo>
                  <a:cubicBezTo>
                    <a:pt x="3558" y="2254"/>
                    <a:pt x="3856" y="2595"/>
                    <a:pt x="4154" y="2914"/>
                  </a:cubicBezTo>
                  <a:cubicBezTo>
                    <a:pt x="3984" y="3020"/>
                    <a:pt x="3728" y="3191"/>
                    <a:pt x="3515" y="3340"/>
                  </a:cubicBezTo>
                  <a:cubicBezTo>
                    <a:pt x="3217" y="3553"/>
                    <a:pt x="2961" y="3787"/>
                    <a:pt x="2706" y="4021"/>
                  </a:cubicBezTo>
                  <a:cubicBezTo>
                    <a:pt x="2983" y="3830"/>
                    <a:pt x="3281" y="3659"/>
                    <a:pt x="3579" y="3489"/>
                  </a:cubicBezTo>
                  <a:cubicBezTo>
                    <a:pt x="3834" y="3361"/>
                    <a:pt x="4069" y="3233"/>
                    <a:pt x="4324" y="3127"/>
                  </a:cubicBezTo>
                  <a:cubicBezTo>
                    <a:pt x="4537" y="3340"/>
                    <a:pt x="4708" y="3553"/>
                    <a:pt x="4857" y="3723"/>
                  </a:cubicBezTo>
                  <a:lnTo>
                    <a:pt x="5091" y="3958"/>
                  </a:lnTo>
                  <a:lnTo>
                    <a:pt x="5219" y="4107"/>
                  </a:lnTo>
                  <a:cubicBezTo>
                    <a:pt x="5240" y="4128"/>
                    <a:pt x="5261" y="4149"/>
                    <a:pt x="5219" y="4171"/>
                  </a:cubicBezTo>
                  <a:cubicBezTo>
                    <a:pt x="5176" y="4213"/>
                    <a:pt x="5134" y="4234"/>
                    <a:pt x="5091" y="4256"/>
                  </a:cubicBezTo>
                  <a:cubicBezTo>
                    <a:pt x="5006" y="4277"/>
                    <a:pt x="4921" y="4320"/>
                    <a:pt x="4857" y="4341"/>
                  </a:cubicBezTo>
                  <a:cubicBezTo>
                    <a:pt x="4686" y="4384"/>
                    <a:pt x="4516" y="4447"/>
                    <a:pt x="4367" y="4554"/>
                  </a:cubicBezTo>
                  <a:cubicBezTo>
                    <a:pt x="4260" y="4639"/>
                    <a:pt x="4154" y="4767"/>
                    <a:pt x="4090" y="4895"/>
                  </a:cubicBezTo>
                  <a:cubicBezTo>
                    <a:pt x="4047" y="4980"/>
                    <a:pt x="3984" y="5086"/>
                    <a:pt x="3962" y="5172"/>
                  </a:cubicBezTo>
                  <a:lnTo>
                    <a:pt x="3920" y="5278"/>
                  </a:lnTo>
                  <a:lnTo>
                    <a:pt x="3962" y="5193"/>
                  </a:lnTo>
                  <a:cubicBezTo>
                    <a:pt x="4005" y="5086"/>
                    <a:pt x="4069" y="5001"/>
                    <a:pt x="4133" y="4916"/>
                  </a:cubicBezTo>
                  <a:cubicBezTo>
                    <a:pt x="4197" y="4788"/>
                    <a:pt x="4303" y="4703"/>
                    <a:pt x="4431" y="4618"/>
                  </a:cubicBezTo>
                  <a:cubicBezTo>
                    <a:pt x="4580" y="4554"/>
                    <a:pt x="4729" y="4490"/>
                    <a:pt x="4878" y="4490"/>
                  </a:cubicBezTo>
                  <a:cubicBezTo>
                    <a:pt x="4963" y="4469"/>
                    <a:pt x="5048" y="4447"/>
                    <a:pt x="5155" y="4426"/>
                  </a:cubicBezTo>
                  <a:cubicBezTo>
                    <a:pt x="5240" y="4405"/>
                    <a:pt x="5347" y="4362"/>
                    <a:pt x="5410" y="4320"/>
                  </a:cubicBezTo>
                  <a:cubicBezTo>
                    <a:pt x="5474" y="4277"/>
                    <a:pt x="5496" y="4213"/>
                    <a:pt x="5496" y="4149"/>
                  </a:cubicBezTo>
                  <a:cubicBezTo>
                    <a:pt x="5496" y="4085"/>
                    <a:pt x="5496" y="4021"/>
                    <a:pt x="5453" y="3958"/>
                  </a:cubicBezTo>
                  <a:cubicBezTo>
                    <a:pt x="5432" y="3915"/>
                    <a:pt x="5410" y="3894"/>
                    <a:pt x="5389" y="3872"/>
                  </a:cubicBezTo>
                  <a:lnTo>
                    <a:pt x="5325" y="3787"/>
                  </a:lnTo>
                  <a:lnTo>
                    <a:pt x="5304" y="3745"/>
                  </a:lnTo>
                  <a:lnTo>
                    <a:pt x="5283" y="3723"/>
                  </a:lnTo>
                  <a:cubicBezTo>
                    <a:pt x="4793" y="2829"/>
                    <a:pt x="4260" y="1956"/>
                    <a:pt x="3664" y="1146"/>
                  </a:cubicBezTo>
                  <a:cubicBezTo>
                    <a:pt x="3136" y="220"/>
                    <a:pt x="2702" y="1"/>
                    <a:pt x="2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2526670" y="1300737"/>
              <a:ext cx="404917" cy="177571"/>
            </a:xfrm>
            <a:custGeom>
              <a:avLst/>
              <a:gdLst/>
              <a:ahLst/>
              <a:cxnLst/>
              <a:rect l="l" t="t" r="r" b="b"/>
              <a:pathLst>
                <a:path w="6752" h="2961" extrusionOk="0">
                  <a:moveTo>
                    <a:pt x="4693" y="1"/>
                  </a:moveTo>
                  <a:cubicBezTo>
                    <a:pt x="3826" y="1"/>
                    <a:pt x="2982" y="106"/>
                    <a:pt x="2982" y="106"/>
                  </a:cubicBezTo>
                  <a:cubicBezTo>
                    <a:pt x="2900" y="304"/>
                    <a:pt x="2789" y="365"/>
                    <a:pt x="2683" y="365"/>
                  </a:cubicBezTo>
                  <a:cubicBezTo>
                    <a:pt x="2517" y="365"/>
                    <a:pt x="2365" y="213"/>
                    <a:pt x="2365" y="213"/>
                  </a:cubicBezTo>
                  <a:cubicBezTo>
                    <a:pt x="959" y="383"/>
                    <a:pt x="341" y="681"/>
                    <a:pt x="235" y="937"/>
                  </a:cubicBezTo>
                  <a:lnTo>
                    <a:pt x="192" y="958"/>
                  </a:lnTo>
                  <a:cubicBezTo>
                    <a:pt x="86" y="1086"/>
                    <a:pt x="22" y="1235"/>
                    <a:pt x="1" y="1406"/>
                  </a:cubicBezTo>
                  <a:cubicBezTo>
                    <a:pt x="1" y="1491"/>
                    <a:pt x="22" y="1576"/>
                    <a:pt x="65" y="1661"/>
                  </a:cubicBezTo>
                  <a:cubicBezTo>
                    <a:pt x="86" y="1725"/>
                    <a:pt x="107" y="1789"/>
                    <a:pt x="128" y="1874"/>
                  </a:cubicBezTo>
                  <a:cubicBezTo>
                    <a:pt x="214" y="2236"/>
                    <a:pt x="192" y="2598"/>
                    <a:pt x="65" y="2960"/>
                  </a:cubicBezTo>
                  <a:cubicBezTo>
                    <a:pt x="128" y="2875"/>
                    <a:pt x="150" y="2790"/>
                    <a:pt x="192" y="2683"/>
                  </a:cubicBezTo>
                  <a:cubicBezTo>
                    <a:pt x="277" y="2428"/>
                    <a:pt x="320" y="2130"/>
                    <a:pt x="277" y="1831"/>
                  </a:cubicBezTo>
                  <a:cubicBezTo>
                    <a:pt x="235" y="1704"/>
                    <a:pt x="214" y="1555"/>
                    <a:pt x="214" y="1406"/>
                  </a:cubicBezTo>
                  <a:cubicBezTo>
                    <a:pt x="235" y="1342"/>
                    <a:pt x="256" y="1278"/>
                    <a:pt x="320" y="1235"/>
                  </a:cubicBezTo>
                  <a:cubicBezTo>
                    <a:pt x="519" y="1435"/>
                    <a:pt x="1036" y="1578"/>
                    <a:pt x="1678" y="1578"/>
                  </a:cubicBezTo>
                  <a:cubicBezTo>
                    <a:pt x="1722" y="1578"/>
                    <a:pt x="1766" y="1577"/>
                    <a:pt x="1811" y="1576"/>
                  </a:cubicBezTo>
                  <a:cubicBezTo>
                    <a:pt x="1832" y="1619"/>
                    <a:pt x="1854" y="1661"/>
                    <a:pt x="1854" y="1725"/>
                  </a:cubicBezTo>
                  <a:cubicBezTo>
                    <a:pt x="1939" y="1895"/>
                    <a:pt x="1981" y="2087"/>
                    <a:pt x="1981" y="2087"/>
                  </a:cubicBezTo>
                  <a:cubicBezTo>
                    <a:pt x="1981" y="2087"/>
                    <a:pt x="2003" y="1895"/>
                    <a:pt x="2024" y="1704"/>
                  </a:cubicBezTo>
                  <a:lnTo>
                    <a:pt x="2024" y="1576"/>
                  </a:lnTo>
                  <a:cubicBezTo>
                    <a:pt x="2258" y="1555"/>
                    <a:pt x="2492" y="1533"/>
                    <a:pt x="2705" y="1491"/>
                  </a:cubicBezTo>
                  <a:cubicBezTo>
                    <a:pt x="2940" y="1469"/>
                    <a:pt x="3131" y="1427"/>
                    <a:pt x="3344" y="1406"/>
                  </a:cubicBezTo>
                  <a:lnTo>
                    <a:pt x="3579" y="2044"/>
                  </a:lnTo>
                  <a:lnTo>
                    <a:pt x="3579" y="1384"/>
                  </a:lnTo>
                  <a:cubicBezTo>
                    <a:pt x="3898" y="1363"/>
                    <a:pt x="4196" y="1363"/>
                    <a:pt x="4473" y="1363"/>
                  </a:cubicBezTo>
                  <a:cubicBezTo>
                    <a:pt x="4473" y="1384"/>
                    <a:pt x="4494" y="1448"/>
                    <a:pt x="4516" y="1491"/>
                  </a:cubicBezTo>
                  <a:cubicBezTo>
                    <a:pt x="4558" y="1640"/>
                    <a:pt x="4622" y="1789"/>
                    <a:pt x="4622" y="1789"/>
                  </a:cubicBezTo>
                  <a:cubicBezTo>
                    <a:pt x="4622" y="1789"/>
                    <a:pt x="4622" y="1619"/>
                    <a:pt x="4665" y="1469"/>
                  </a:cubicBezTo>
                  <a:cubicBezTo>
                    <a:pt x="4665" y="1427"/>
                    <a:pt x="4686" y="1384"/>
                    <a:pt x="4686" y="1363"/>
                  </a:cubicBezTo>
                  <a:cubicBezTo>
                    <a:pt x="4913" y="1363"/>
                    <a:pt x="5118" y="1367"/>
                    <a:pt x="5303" y="1367"/>
                  </a:cubicBezTo>
                  <a:cubicBezTo>
                    <a:pt x="5947" y="1367"/>
                    <a:pt x="6335" y="1316"/>
                    <a:pt x="6518" y="852"/>
                  </a:cubicBezTo>
                  <a:cubicBezTo>
                    <a:pt x="6518" y="873"/>
                    <a:pt x="6539" y="916"/>
                    <a:pt x="6539" y="958"/>
                  </a:cubicBezTo>
                  <a:cubicBezTo>
                    <a:pt x="6560" y="1065"/>
                    <a:pt x="6560" y="1193"/>
                    <a:pt x="6518" y="1320"/>
                  </a:cubicBezTo>
                  <a:cubicBezTo>
                    <a:pt x="6475" y="1448"/>
                    <a:pt x="6454" y="1576"/>
                    <a:pt x="6454" y="1725"/>
                  </a:cubicBezTo>
                  <a:cubicBezTo>
                    <a:pt x="6454" y="1853"/>
                    <a:pt x="6475" y="1959"/>
                    <a:pt x="6518" y="2066"/>
                  </a:cubicBezTo>
                  <a:cubicBezTo>
                    <a:pt x="6539" y="2151"/>
                    <a:pt x="6582" y="2236"/>
                    <a:pt x="6603" y="2321"/>
                  </a:cubicBezTo>
                  <a:cubicBezTo>
                    <a:pt x="6603" y="2364"/>
                    <a:pt x="6624" y="2407"/>
                    <a:pt x="6624" y="2407"/>
                  </a:cubicBezTo>
                  <a:lnTo>
                    <a:pt x="6624" y="2300"/>
                  </a:lnTo>
                  <a:cubicBezTo>
                    <a:pt x="6624" y="2257"/>
                    <a:pt x="6582" y="2172"/>
                    <a:pt x="6582" y="2066"/>
                  </a:cubicBezTo>
                  <a:cubicBezTo>
                    <a:pt x="6539" y="1959"/>
                    <a:pt x="6539" y="1831"/>
                    <a:pt x="6539" y="1725"/>
                  </a:cubicBezTo>
                  <a:cubicBezTo>
                    <a:pt x="6582" y="1597"/>
                    <a:pt x="6624" y="1469"/>
                    <a:pt x="6667" y="1363"/>
                  </a:cubicBezTo>
                  <a:cubicBezTo>
                    <a:pt x="6731" y="1235"/>
                    <a:pt x="6752" y="1086"/>
                    <a:pt x="6752" y="937"/>
                  </a:cubicBezTo>
                  <a:cubicBezTo>
                    <a:pt x="6752" y="788"/>
                    <a:pt x="6709" y="660"/>
                    <a:pt x="6624" y="532"/>
                  </a:cubicBezTo>
                  <a:cubicBezTo>
                    <a:pt x="6582" y="468"/>
                    <a:pt x="6518" y="426"/>
                    <a:pt x="6454" y="362"/>
                  </a:cubicBezTo>
                  <a:cubicBezTo>
                    <a:pt x="6189" y="78"/>
                    <a:pt x="5433" y="1"/>
                    <a:pt x="4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2971161" y="2612381"/>
              <a:ext cx="413853" cy="271484"/>
            </a:xfrm>
            <a:custGeom>
              <a:avLst/>
              <a:gdLst/>
              <a:ahLst/>
              <a:cxnLst/>
              <a:rect l="l" t="t" r="r" b="b"/>
              <a:pathLst>
                <a:path w="6901" h="4527" extrusionOk="0">
                  <a:moveTo>
                    <a:pt x="6304" y="1"/>
                  </a:moveTo>
                  <a:cubicBezTo>
                    <a:pt x="6219" y="405"/>
                    <a:pt x="6219" y="831"/>
                    <a:pt x="6262" y="1257"/>
                  </a:cubicBezTo>
                  <a:cubicBezTo>
                    <a:pt x="6283" y="1470"/>
                    <a:pt x="6304" y="1662"/>
                    <a:pt x="6368" y="1875"/>
                  </a:cubicBezTo>
                  <a:cubicBezTo>
                    <a:pt x="6389" y="1981"/>
                    <a:pt x="6432" y="2088"/>
                    <a:pt x="6496" y="2194"/>
                  </a:cubicBezTo>
                  <a:cubicBezTo>
                    <a:pt x="6539" y="2279"/>
                    <a:pt x="6666" y="2386"/>
                    <a:pt x="6666" y="2407"/>
                  </a:cubicBezTo>
                  <a:cubicBezTo>
                    <a:pt x="6666" y="2450"/>
                    <a:pt x="6666" y="2492"/>
                    <a:pt x="6645" y="2556"/>
                  </a:cubicBezTo>
                  <a:cubicBezTo>
                    <a:pt x="6645" y="2578"/>
                    <a:pt x="6624" y="2578"/>
                    <a:pt x="6602" y="2599"/>
                  </a:cubicBezTo>
                  <a:cubicBezTo>
                    <a:pt x="6428" y="2492"/>
                    <a:pt x="6124" y="2429"/>
                    <a:pt x="5730" y="2429"/>
                  </a:cubicBezTo>
                  <a:cubicBezTo>
                    <a:pt x="5261" y="2429"/>
                    <a:pt x="4664" y="2518"/>
                    <a:pt x="4004" y="2727"/>
                  </a:cubicBezTo>
                  <a:lnTo>
                    <a:pt x="3749" y="1960"/>
                  </a:lnTo>
                  <a:lnTo>
                    <a:pt x="3770" y="2812"/>
                  </a:lnTo>
                  <a:cubicBezTo>
                    <a:pt x="3677" y="2971"/>
                    <a:pt x="3509" y="3056"/>
                    <a:pt x="3340" y="3056"/>
                  </a:cubicBezTo>
                  <a:cubicBezTo>
                    <a:pt x="3237" y="3056"/>
                    <a:pt x="3134" y="3025"/>
                    <a:pt x="3046" y="2961"/>
                  </a:cubicBezTo>
                  <a:cubicBezTo>
                    <a:pt x="1832" y="3110"/>
                    <a:pt x="1172" y="3578"/>
                    <a:pt x="1065" y="3962"/>
                  </a:cubicBezTo>
                  <a:cubicBezTo>
                    <a:pt x="1022" y="3919"/>
                    <a:pt x="1001" y="3855"/>
                    <a:pt x="980" y="3813"/>
                  </a:cubicBezTo>
                  <a:cubicBezTo>
                    <a:pt x="980" y="3749"/>
                    <a:pt x="980" y="3664"/>
                    <a:pt x="980" y="3600"/>
                  </a:cubicBezTo>
                  <a:cubicBezTo>
                    <a:pt x="1001" y="3408"/>
                    <a:pt x="937" y="3216"/>
                    <a:pt x="831" y="3046"/>
                  </a:cubicBezTo>
                  <a:cubicBezTo>
                    <a:pt x="746" y="2876"/>
                    <a:pt x="639" y="2727"/>
                    <a:pt x="533" y="2578"/>
                  </a:cubicBezTo>
                  <a:cubicBezTo>
                    <a:pt x="447" y="2450"/>
                    <a:pt x="341" y="2322"/>
                    <a:pt x="277" y="2194"/>
                  </a:cubicBezTo>
                  <a:lnTo>
                    <a:pt x="0" y="1811"/>
                  </a:lnTo>
                  <a:lnTo>
                    <a:pt x="213" y="2215"/>
                  </a:lnTo>
                  <a:cubicBezTo>
                    <a:pt x="277" y="2343"/>
                    <a:pt x="362" y="2492"/>
                    <a:pt x="447" y="2641"/>
                  </a:cubicBezTo>
                  <a:cubicBezTo>
                    <a:pt x="533" y="2790"/>
                    <a:pt x="618" y="2940"/>
                    <a:pt x="682" y="3110"/>
                  </a:cubicBezTo>
                  <a:cubicBezTo>
                    <a:pt x="767" y="3259"/>
                    <a:pt x="788" y="3408"/>
                    <a:pt x="767" y="3578"/>
                  </a:cubicBezTo>
                  <a:cubicBezTo>
                    <a:pt x="746" y="3664"/>
                    <a:pt x="746" y="3770"/>
                    <a:pt x="767" y="3855"/>
                  </a:cubicBezTo>
                  <a:cubicBezTo>
                    <a:pt x="788" y="3962"/>
                    <a:pt x="810" y="4047"/>
                    <a:pt x="873" y="4132"/>
                  </a:cubicBezTo>
                  <a:cubicBezTo>
                    <a:pt x="959" y="4239"/>
                    <a:pt x="1086" y="4324"/>
                    <a:pt x="1214" y="4367"/>
                  </a:cubicBezTo>
                  <a:cubicBezTo>
                    <a:pt x="1359" y="4467"/>
                    <a:pt x="1581" y="4527"/>
                    <a:pt x="1882" y="4527"/>
                  </a:cubicBezTo>
                  <a:cubicBezTo>
                    <a:pt x="2154" y="4527"/>
                    <a:pt x="2492" y="4478"/>
                    <a:pt x="2897" y="4367"/>
                  </a:cubicBezTo>
                  <a:cubicBezTo>
                    <a:pt x="3024" y="4121"/>
                    <a:pt x="3228" y="4047"/>
                    <a:pt x="3428" y="4047"/>
                  </a:cubicBezTo>
                  <a:cubicBezTo>
                    <a:pt x="3731" y="4047"/>
                    <a:pt x="4025" y="4217"/>
                    <a:pt x="4025" y="4217"/>
                  </a:cubicBezTo>
                  <a:cubicBezTo>
                    <a:pt x="5388" y="3898"/>
                    <a:pt x="6155" y="3536"/>
                    <a:pt x="6539" y="3259"/>
                  </a:cubicBezTo>
                  <a:lnTo>
                    <a:pt x="6560" y="3280"/>
                  </a:lnTo>
                  <a:cubicBezTo>
                    <a:pt x="6602" y="3238"/>
                    <a:pt x="6624" y="3174"/>
                    <a:pt x="6666" y="3131"/>
                  </a:cubicBezTo>
                  <a:cubicBezTo>
                    <a:pt x="6730" y="3067"/>
                    <a:pt x="6773" y="2982"/>
                    <a:pt x="6773" y="2897"/>
                  </a:cubicBezTo>
                  <a:cubicBezTo>
                    <a:pt x="6773" y="2876"/>
                    <a:pt x="6794" y="2876"/>
                    <a:pt x="6794" y="2854"/>
                  </a:cubicBezTo>
                  <a:cubicBezTo>
                    <a:pt x="6815" y="2790"/>
                    <a:pt x="6858" y="2705"/>
                    <a:pt x="6858" y="2620"/>
                  </a:cubicBezTo>
                  <a:cubicBezTo>
                    <a:pt x="6901" y="2535"/>
                    <a:pt x="6901" y="2428"/>
                    <a:pt x="6858" y="2343"/>
                  </a:cubicBezTo>
                  <a:cubicBezTo>
                    <a:pt x="6837" y="2279"/>
                    <a:pt x="6794" y="2215"/>
                    <a:pt x="6752" y="2173"/>
                  </a:cubicBezTo>
                  <a:cubicBezTo>
                    <a:pt x="6709" y="2152"/>
                    <a:pt x="6688" y="2109"/>
                    <a:pt x="6666" y="2066"/>
                  </a:cubicBezTo>
                  <a:cubicBezTo>
                    <a:pt x="6602" y="2002"/>
                    <a:pt x="6560" y="1917"/>
                    <a:pt x="6517" y="1832"/>
                  </a:cubicBezTo>
                  <a:cubicBezTo>
                    <a:pt x="6453" y="1640"/>
                    <a:pt x="6411" y="1427"/>
                    <a:pt x="6368" y="1236"/>
                  </a:cubicBezTo>
                  <a:cubicBezTo>
                    <a:pt x="6283" y="831"/>
                    <a:pt x="6262" y="405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2207395" y="2595770"/>
              <a:ext cx="56252" cy="178891"/>
            </a:xfrm>
            <a:custGeom>
              <a:avLst/>
              <a:gdLst/>
              <a:ahLst/>
              <a:cxnLst/>
              <a:rect l="l" t="t" r="r" b="b"/>
              <a:pathLst>
                <a:path w="938" h="2983" extrusionOk="0">
                  <a:moveTo>
                    <a:pt x="937" y="1"/>
                  </a:moveTo>
                  <a:cubicBezTo>
                    <a:pt x="916" y="43"/>
                    <a:pt x="895" y="86"/>
                    <a:pt x="873" y="150"/>
                  </a:cubicBezTo>
                  <a:cubicBezTo>
                    <a:pt x="852" y="214"/>
                    <a:pt x="788" y="341"/>
                    <a:pt x="746" y="490"/>
                  </a:cubicBezTo>
                  <a:cubicBezTo>
                    <a:pt x="703" y="618"/>
                    <a:pt x="660" y="789"/>
                    <a:pt x="618" y="980"/>
                  </a:cubicBezTo>
                  <a:cubicBezTo>
                    <a:pt x="597" y="1066"/>
                    <a:pt x="575" y="1151"/>
                    <a:pt x="554" y="1236"/>
                  </a:cubicBezTo>
                  <a:cubicBezTo>
                    <a:pt x="533" y="1321"/>
                    <a:pt x="490" y="1385"/>
                    <a:pt x="426" y="1428"/>
                  </a:cubicBezTo>
                  <a:cubicBezTo>
                    <a:pt x="405" y="1470"/>
                    <a:pt x="384" y="1491"/>
                    <a:pt x="341" y="1513"/>
                  </a:cubicBezTo>
                  <a:cubicBezTo>
                    <a:pt x="277" y="1534"/>
                    <a:pt x="235" y="1577"/>
                    <a:pt x="192" y="1641"/>
                  </a:cubicBezTo>
                  <a:cubicBezTo>
                    <a:pt x="149" y="1704"/>
                    <a:pt x="128" y="1768"/>
                    <a:pt x="128" y="1832"/>
                  </a:cubicBezTo>
                  <a:cubicBezTo>
                    <a:pt x="128" y="1875"/>
                    <a:pt x="107" y="1939"/>
                    <a:pt x="85" y="1981"/>
                  </a:cubicBezTo>
                  <a:cubicBezTo>
                    <a:pt x="64" y="2152"/>
                    <a:pt x="43" y="2322"/>
                    <a:pt x="43" y="2471"/>
                  </a:cubicBezTo>
                  <a:cubicBezTo>
                    <a:pt x="22" y="2620"/>
                    <a:pt x="43" y="2748"/>
                    <a:pt x="22" y="2855"/>
                  </a:cubicBezTo>
                  <a:cubicBezTo>
                    <a:pt x="0" y="2940"/>
                    <a:pt x="22" y="2982"/>
                    <a:pt x="22" y="2982"/>
                  </a:cubicBezTo>
                  <a:cubicBezTo>
                    <a:pt x="43" y="2940"/>
                    <a:pt x="64" y="2897"/>
                    <a:pt x="85" y="2855"/>
                  </a:cubicBezTo>
                  <a:cubicBezTo>
                    <a:pt x="107" y="2769"/>
                    <a:pt x="171" y="2663"/>
                    <a:pt x="213" y="2514"/>
                  </a:cubicBezTo>
                  <a:cubicBezTo>
                    <a:pt x="256" y="2365"/>
                    <a:pt x="320" y="2216"/>
                    <a:pt x="362" y="2024"/>
                  </a:cubicBezTo>
                  <a:cubicBezTo>
                    <a:pt x="384" y="1939"/>
                    <a:pt x="405" y="1832"/>
                    <a:pt x="426" y="1811"/>
                  </a:cubicBezTo>
                  <a:cubicBezTo>
                    <a:pt x="447" y="1790"/>
                    <a:pt x="469" y="1768"/>
                    <a:pt x="511" y="1768"/>
                  </a:cubicBezTo>
                  <a:cubicBezTo>
                    <a:pt x="554" y="1726"/>
                    <a:pt x="618" y="1704"/>
                    <a:pt x="660" y="1662"/>
                  </a:cubicBezTo>
                  <a:cubicBezTo>
                    <a:pt x="724" y="1555"/>
                    <a:pt x="788" y="1449"/>
                    <a:pt x="831" y="1342"/>
                  </a:cubicBezTo>
                  <a:cubicBezTo>
                    <a:pt x="852" y="1236"/>
                    <a:pt x="873" y="1129"/>
                    <a:pt x="895" y="1044"/>
                  </a:cubicBezTo>
                  <a:cubicBezTo>
                    <a:pt x="916" y="853"/>
                    <a:pt x="916" y="682"/>
                    <a:pt x="937" y="533"/>
                  </a:cubicBezTo>
                  <a:cubicBezTo>
                    <a:pt x="937" y="384"/>
                    <a:pt x="916" y="235"/>
                    <a:pt x="937" y="150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2319777" y="2689022"/>
              <a:ext cx="71604" cy="107346"/>
            </a:xfrm>
            <a:custGeom>
              <a:avLst/>
              <a:gdLst/>
              <a:ahLst/>
              <a:cxnLst/>
              <a:rect l="l" t="t" r="r" b="b"/>
              <a:pathLst>
                <a:path w="1194" h="1790" extrusionOk="0">
                  <a:moveTo>
                    <a:pt x="1193" y="0"/>
                  </a:moveTo>
                  <a:lnTo>
                    <a:pt x="1129" y="43"/>
                  </a:lnTo>
                  <a:cubicBezTo>
                    <a:pt x="1087" y="107"/>
                    <a:pt x="1001" y="149"/>
                    <a:pt x="938" y="235"/>
                  </a:cubicBezTo>
                  <a:cubicBezTo>
                    <a:pt x="852" y="299"/>
                    <a:pt x="788" y="405"/>
                    <a:pt x="703" y="490"/>
                  </a:cubicBezTo>
                  <a:cubicBezTo>
                    <a:pt x="661" y="533"/>
                    <a:pt x="618" y="597"/>
                    <a:pt x="575" y="639"/>
                  </a:cubicBezTo>
                  <a:lnTo>
                    <a:pt x="469" y="810"/>
                  </a:lnTo>
                  <a:lnTo>
                    <a:pt x="362" y="980"/>
                  </a:lnTo>
                  <a:lnTo>
                    <a:pt x="256" y="1150"/>
                  </a:lnTo>
                  <a:cubicBezTo>
                    <a:pt x="213" y="1257"/>
                    <a:pt x="149" y="1342"/>
                    <a:pt x="107" y="1449"/>
                  </a:cubicBezTo>
                  <a:cubicBezTo>
                    <a:pt x="64" y="1555"/>
                    <a:pt x="43" y="1640"/>
                    <a:pt x="22" y="1683"/>
                  </a:cubicBezTo>
                  <a:cubicBezTo>
                    <a:pt x="0" y="1747"/>
                    <a:pt x="0" y="1789"/>
                    <a:pt x="0" y="1789"/>
                  </a:cubicBezTo>
                  <a:lnTo>
                    <a:pt x="64" y="1725"/>
                  </a:lnTo>
                  <a:cubicBezTo>
                    <a:pt x="107" y="1683"/>
                    <a:pt x="192" y="1640"/>
                    <a:pt x="256" y="1555"/>
                  </a:cubicBezTo>
                  <a:cubicBezTo>
                    <a:pt x="341" y="1470"/>
                    <a:pt x="405" y="1385"/>
                    <a:pt x="490" y="1300"/>
                  </a:cubicBezTo>
                  <a:lnTo>
                    <a:pt x="597" y="1129"/>
                  </a:lnTo>
                  <a:cubicBezTo>
                    <a:pt x="639" y="1087"/>
                    <a:pt x="682" y="1023"/>
                    <a:pt x="725" y="980"/>
                  </a:cubicBezTo>
                  <a:cubicBezTo>
                    <a:pt x="767" y="916"/>
                    <a:pt x="788" y="852"/>
                    <a:pt x="831" y="810"/>
                  </a:cubicBezTo>
                  <a:cubicBezTo>
                    <a:pt x="874" y="746"/>
                    <a:pt x="895" y="682"/>
                    <a:pt x="938" y="639"/>
                  </a:cubicBezTo>
                  <a:cubicBezTo>
                    <a:pt x="980" y="533"/>
                    <a:pt x="1044" y="426"/>
                    <a:pt x="1087" y="320"/>
                  </a:cubicBezTo>
                  <a:cubicBezTo>
                    <a:pt x="1129" y="235"/>
                    <a:pt x="1150" y="149"/>
                    <a:pt x="1172" y="86"/>
                  </a:cubicBezTo>
                  <a:cubicBezTo>
                    <a:pt x="1193" y="22"/>
                    <a:pt x="1193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2409191" y="2727342"/>
              <a:ext cx="44738" cy="49835"/>
            </a:xfrm>
            <a:custGeom>
              <a:avLst/>
              <a:gdLst/>
              <a:ahLst/>
              <a:cxnLst/>
              <a:rect l="l" t="t" r="r" b="b"/>
              <a:pathLst>
                <a:path w="746" h="831" extrusionOk="0">
                  <a:moveTo>
                    <a:pt x="746" y="0"/>
                  </a:moveTo>
                  <a:lnTo>
                    <a:pt x="682" y="22"/>
                  </a:lnTo>
                  <a:cubicBezTo>
                    <a:pt x="639" y="22"/>
                    <a:pt x="597" y="43"/>
                    <a:pt x="554" y="64"/>
                  </a:cubicBezTo>
                  <a:cubicBezTo>
                    <a:pt x="511" y="85"/>
                    <a:pt x="447" y="128"/>
                    <a:pt x="405" y="171"/>
                  </a:cubicBezTo>
                  <a:cubicBezTo>
                    <a:pt x="384" y="192"/>
                    <a:pt x="341" y="213"/>
                    <a:pt x="320" y="235"/>
                  </a:cubicBezTo>
                  <a:lnTo>
                    <a:pt x="256" y="298"/>
                  </a:lnTo>
                  <a:lnTo>
                    <a:pt x="171" y="384"/>
                  </a:lnTo>
                  <a:lnTo>
                    <a:pt x="128" y="469"/>
                  </a:lnTo>
                  <a:cubicBezTo>
                    <a:pt x="85" y="511"/>
                    <a:pt x="64" y="575"/>
                    <a:pt x="43" y="639"/>
                  </a:cubicBezTo>
                  <a:cubicBezTo>
                    <a:pt x="22" y="682"/>
                    <a:pt x="0" y="724"/>
                    <a:pt x="0" y="767"/>
                  </a:cubicBezTo>
                  <a:cubicBezTo>
                    <a:pt x="0" y="788"/>
                    <a:pt x="0" y="810"/>
                    <a:pt x="0" y="831"/>
                  </a:cubicBezTo>
                  <a:lnTo>
                    <a:pt x="43" y="810"/>
                  </a:lnTo>
                  <a:cubicBezTo>
                    <a:pt x="85" y="788"/>
                    <a:pt x="128" y="767"/>
                    <a:pt x="171" y="746"/>
                  </a:cubicBezTo>
                  <a:cubicBezTo>
                    <a:pt x="235" y="724"/>
                    <a:pt x="277" y="682"/>
                    <a:pt x="341" y="639"/>
                  </a:cubicBezTo>
                  <a:lnTo>
                    <a:pt x="405" y="575"/>
                  </a:lnTo>
                  <a:lnTo>
                    <a:pt x="490" y="511"/>
                  </a:lnTo>
                  <a:lnTo>
                    <a:pt x="554" y="426"/>
                  </a:lnTo>
                  <a:cubicBezTo>
                    <a:pt x="575" y="405"/>
                    <a:pt x="597" y="384"/>
                    <a:pt x="597" y="362"/>
                  </a:cubicBezTo>
                  <a:cubicBezTo>
                    <a:pt x="639" y="298"/>
                    <a:pt x="660" y="256"/>
                    <a:pt x="703" y="192"/>
                  </a:cubicBezTo>
                  <a:cubicBezTo>
                    <a:pt x="703" y="149"/>
                    <a:pt x="724" y="107"/>
                    <a:pt x="746" y="64"/>
                  </a:cubicBezTo>
                  <a:cubicBezTo>
                    <a:pt x="746" y="43"/>
                    <a:pt x="746" y="22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983890" y="1568559"/>
              <a:ext cx="342309" cy="480660"/>
            </a:xfrm>
            <a:custGeom>
              <a:avLst/>
              <a:gdLst/>
              <a:ahLst/>
              <a:cxnLst/>
              <a:rect l="l" t="t" r="r" b="b"/>
              <a:pathLst>
                <a:path w="5708" h="8015" extrusionOk="0">
                  <a:moveTo>
                    <a:pt x="4628" y="1"/>
                  </a:moveTo>
                  <a:cubicBezTo>
                    <a:pt x="4590" y="1"/>
                    <a:pt x="4552" y="3"/>
                    <a:pt x="4515" y="6"/>
                  </a:cubicBezTo>
                  <a:cubicBezTo>
                    <a:pt x="4366" y="6"/>
                    <a:pt x="4217" y="28"/>
                    <a:pt x="4068" y="70"/>
                  </a:cubicBezTo>
                  <a:lnTo>
                    <a:pt x="3919" y="92"/>
                  </a:lnTo>
                  <a:lnTo>
                    <a:pt x="4068" y="92"/>
                  </a:lnTo>
                  <a:cubicBezTo>
                    <a:pt x="4217" y="70"/>
                    <a:pt x="4366" y="70"/>
                    <a:pt x="4515" y="70"/>
                  </a:cubicBezTo>
                  <a:cubicBezTo>
                    <a:pt x="4728" y="70"/>
                    <a:pt x="4941" y="134"/>
                    <a:pt x="5133" y="241"/>
                  </a:cubicBezTo>
                  <a:cubicBezTo>
                    <a:pt x="5367" y="347"/>
                    <a:pt x="5538" y="603"/>
                    <a:pt x="5538" y="858"/>
                  </a:cubicBezTo>
                  <a:cubicBezTo>
                    <a:pt x="5474" y="1178"/>
                    <a:pt x="5282" y="1455"/>
                    <a:pt x="5026" y="1646"/>
                  </a:cubicBezTo>
                  <a:cubicBezTo>
                    <a:pt x="4728" y="1859"/>
                    <a:pt x="4387" y="2072"/>
                    <a:pt x="4047" y="2221"/>
                  </a:cubicBezTo>
                  <a:cubicBezTo>
                    <a:pt x="3663" y="2413"/>
                    <a:pt x="3323" y="2669"/>
                    <a:pt x="3003" y="2945"/>
                  </a:cubicBezTo>
                  <a:cubicBezTo>
                    <a:pt x="2684" y="3244"/>
                    <a:pt x="2407" y="3606"/>
                    <a:pt x="2215" y="3989"/>
                  </a:cubicBezTo>
                  <a:cubicBezTo>
                    <a:pt x="2109" y="4202"/>
                    <a:pt x="2002" y="4394"/>
                    <a:pt x="1938" y="4607"/>
                  </a:cubicBezTo>
                  <a:cubicBezTo>
                    <a:pt x="1874" y="4820"/>
                    <a:pt x="1832" y="5033"/>
                    <a:pt x="1768" y="5224"/>
                  </a:cubicBezTo>
                  <a:cubicBezTo>
                    <a:pt x="1725" y="5416"/>
                    <a:pt x="1640" y="5586"/>
                    <a:pt x="1534" y="5757"/>
                  </a:cubicBezTo>
                  <a:cubicBezTo>
                    <a:pt x="1427" y="5906"/>
                    <a:pt x="1299" y="6012"/>
                    <a:pt x="1129" y="6076"/>
                  </a:cubicBezTo>
                  <a:cubicBezTo>
                    <a:pt x="1082" y="6090"/>
                    <a:pt x="1032" y="6097"/>
                    <a:pt x="982" y="6097"/>
                  </a:cubicBezTo>
                  <a:cubicBezTo>
                    <a:pt x="874" y="6097"/>
                    <a:pt x="762" y="6064"/>
                    <a:pt x="660" y="5991"/>
                  </a:cubicBezTo>
                  <a:cubicBezTo>
                    <a:pt x="533" y="5906"/>
                    <a:pt x="426" y="5778"/>
                    <a:pt x="341" y="5629"/>
                  </a:cubicBezTo>
                  <a:cubicBezTo>
                    <a:pt x="234" y="5309"/>
                    <a:pt x="213" y="4990"/>
                    <a:pt x="277" y="4649"/>
                  </a:cubicBezTo>
                  <a:cubicBezTo>
                    <a:pt x="320" y="4138"/>
                    <a:pt x="426" y="3648"/>
                    <a:pt x="575" y="3137"/>
                  </a:cubicBezTo>
                  <a:cubicBezTo>
                    <a:pt x="682" y="2775"/>
                    <a:pt x="746" y="2584"/>
                    <a:pt x="746" y="2583"/>
                  </a:cubicBezTo>
                  <a:lnTo>
                    <a:pt x="746" y="2583"/>
                  </a:lnTo>
                  <a:cubicBezTo>
                    <a:pt x="745" y="2584"/>
                    <a:pt x="639" y="2775"/>
                    <a:pt x="511" y="3116"/>
                  </a:cubicBezTo>
                  <a:cubicBezTo>
                    <a:pt x="320" y="3606"/>
                    <a:pt x="192" y="4096"/>
                    <a:pt x="85" y="4607"/>
                  </a:cubicBezTo>
                  <a:cubicBezTo>
                    <a:pt x="0" y="4969"/>
                    <a:pt x="21" y="5352"/>
                    <a:pt x="128" y="5693"/>
                  </a:cubicBezTo>
                  <a:cubicBezTo>
                    <a:pt x="213" y="5906"/>
                    <a:pt x="362" y="6076"/>
                    <a:pt x="533" y="6183"/>
                  </a:cubicBezTo>
                  <a:cubicBezTo>
                    <a:pt x="596" y="6247"/>
                    <a:pt x="682" y="6289"/>
                    <a:pt x="767" y="6310"/>
                  </a:cubicBezTo>
                  <a:lnTo>
                    <a:pt x="767" y="6374"/>
                  </a:lnTo>
                  <a:cubicBezTo>
                    <a:pt x="767" y="6438"/>
                    <a:pt x="767" y="6481"/>
                    <a:pt x="788" y="6523"/>
                  </a:cubicBezTo>
                  <a:cubicBezTo>
                    <a:pt x="788" y="6545"/>
                    <a:pt x="788" y="6566"/>
                    <a:pt x="809" y="6587"/>
                  </a:cubicBezTo>
                  <a:cubicBezTo>
                    <a:pt x="809" y="6630"/>
                    <a:pt x="831" y="6673"/>
                    <a:pt x="852" y="6715"/>
                  </a:cubicBezTo>
                  <a:cubicBezTo>
                    <a:pt x="895" y="6736"/>
                    <a:pt x="937" y="6779"/>
                    <a:pt x="980" y="6779"/>
                  </a:cubicBezTo>
                  <a:lnTo>
                    <a:pt x="1065" y="6822"/>
                  </a:lnTo>
                  <a:cubicBezTo>
                    <a:pt x="1108" y="6843"/>
                    <a:pt x="1150" y="6864"/>
                    <a:pt x="1193" y="6907"/>
                  </a:cubicBezTo>
                  <a:cubicBezTo>
                    <a:pt x="1299" y="6971"/>
                    <a:pt x="1406" y="7056"/>
                    <a:pt x="1491" y="7141"/>
                  </a:cubicBezTo>
                  <a:cubicBezTo>
                    <a:pt x="1661" y="7311"/>
                    <a:pt x="1810" y="7503"/>
                    <a:pt x="1938" y="7716"/>
                  </a:cubicBezTo>
                  <a:cubicBezTo>
                    <a:pt x="2045" y="7886"/>
                    <a:pt x="2109" y="8014"/>
                    <a:pt x="2109" y="8014"/>
                  </a:cubicBezTo>
                  <a:cubicBezTo>
                    <a:pt x="2109" y="8014"/>
                    <a:pt x="2066" y="7886"/>
                    <a:pt x="1981" y="7695"/>
                  </a:cubicBezTo>
                  <a:cubicBezTo>
                    <a:pt x="1896" y="7461"/>
                    <a:pt x="1768" y="7248"/>
                    <a:pt x="1619" y="7035"/>
                  </a:cubicBezTo>
                  <a:cubicBezTo>
                    <a:pt x="1534" y="6928"/>
                    <a:pt x="1427" y="6822"/>
                    <a:pt x="1321" y="6736"/>
                  </a:cubicBezTo>
                  <a:cubicBezTo>
                    <a:pt x="1278" y="6694"/>
                    <a:pt x="1214" y="6651"/>
                    <a:pt x="1172" y="6609"/>
                  </a:cubicBezTo>
                  <a:lnTo>
                    <a:pt x="1086" y="6566"/>
                  </a:lnTo>
                  <a:cubicBezTo>
                    <a:pt x="1086" y="6555"/>
                    <a:pt x="1086" y="6555"/>
                    <a:pt x="1086" y="6555"/>
                  </a:cubicBezTo>
                  <a:cubicBezTo>
                    <a:pt x="1086" y="6555"/>
                    <a:pt x="1086" y="6555"/>
                    <a:pt x="1086" y="6545"/>
                  </a:cubicBezTo>
                  <a:cubicBezTo>
                    <a:pt x="1065" y="6523"/>
                    <a:pt x="1086" y="6502"/>
                    <a:pt x="1086" y="6481"/>
                  </a:cubicBezTo>
                  <a:cubicBezTo>
                    <a:pt x="1086" y="6460"/>
                    <a:pt x="1086" y="6417"/>
                    <a:pt x="1086" y="6396"/>
                  </a:cubicBezTo>
                  <a:cubicBezTo>
                    <a:pt x="1086" y="6374"/>
                    <a:pt x="1086" y="6353"/>
                    <a:pt x="1086" y="6332"/>
                  </a:cubicBezTo>
                  <a:cubicBezTo>
                    <a:pt x="1129" y="6332"/>
                    <a:pt x="1172" y="6332"/>
                    <a:pt x="1193" y="6310"/>
                  </a:cubicBezTo>
                  <a:cubicBezTo>
                    <a:pt x="1427" y="6247"/>
                    <a:pt x="1619" y="6097"/>
                    <a:pt x="1768" y="5906"/>
                  </a:cubicBezTo>
                  <a:cubicBezTo>
                    <a:pt x="1896" y="5735"/>
                    <a:pt x="2002" y="5522"/>
                    <a:pt x="2066" y="5309"/>
                  </a:cubicBezTo>
                  <a:cubicBezTo>
                    <a:pt x="2130" y="5097"/>
                    <a:pt x="2173" y="4884"/>
                    <a:pt x="2236" y="4692"/>
                  </a:cubicBezTo>
                  <a:cubicBezTo>
                    <a:pt x="2300" y="4500"/>
                    <a:pt x="2385" y="4308"/>
                    <a:pt x="2492" y="4138"/>
                  </a:cubicBezTo>
                  <a:cubicBezTo>
                    <a:pt x="2620" y="3904"/>
                    <a:pt x="2769" y="3670"/>
                    <a:pt x="2939" y="3457"/>
                  </a:cubicBezTo>
                  <a:lnTo>
                    <a:pt x="2939" y="3478"/>
                  </a:lnTo>
                  <a:cubicBezTo>
                    <a:pt x="2939" y="3478"/>
                    <a:pt x="3003" y="3499"/>
                    <a:pt x="3067" y="3542"/>
                  </a:cubicBezTo>
                  <a:cubicBezTo>
                    <a:pt x="3216" y="3648"/>
                    <a:pt x="3386" y="3819"/>
                    <a:pt x="3557" y="3946"/>
                  </a:cubicBezTo>
                  <a:cubicBezTo>
                    <a:pt x="3791" y="4159"/>
                    <a:pt x="4025" y="4394"/>
                    <a:pt x="4217" y="4628"/>
                  </a:cubicBezTo>
                  <a:cubicBezTo>
                    <a:pt x="4217" y="4628"/>
                    <a:pt x="3983" y="4223"/>
                    <a:pt x="3685" y="3861"/>
                  </a:cubicBezTo>
                  <a:cubicBezTo>
                    <a:pt x="3536" y="3670"/>
                    <a:pt x="3365" y="3478"/>
                    <a:pt x="3259" y="3350"/>
                  </a:cubicBezTo>
                  <a:cubicBezTo>
                    <a:pt x="3216" y="3308"/>
                    <a:pt x="3173" y="3286"/>
                    <a:pt x="3131" y="3244"/>
                  </a:cubicBezTo>
                  <a:lnTo>
                    <a:pt x="3216" y="3158"/>
                  </a:lnTo>
                  <a:cubicBezTo>
                    <a:pt x="3493" y="2882"/>
                    <a:pt x="3834" y="2647"/>
                    <a:pt x="4174" y="2456"/>
                  </a:cubicBezTo>
                  <a:cubicBezTo>
                    <a:pt x="4537" y="2285"/>
                    <a:pt x="4856" y="2072"/>
                    <a:pt x="5175" y="1817"/>
                  </a:cubicBezTo>
                  <a:cubicBezTo>
                    <a:pt x="5325" y="1689"/>
                    <a:pt x="5452" y="1540"/>
                    <a:pt x="5538" y="1391"/>
                  </a:cubicBezTo>
                  <a:cubicBezTo>
                    <a:pt x="5644" y="1242"/>
                    <a:pt x="5708" y="1050"/>
                    <a:pt x="5708" y="858"/>
                  </a:cubicBezTo>
                  <a:cubicBezTo>
                    <a:pt x="5708" y="688"/>
                    <a:pt x="5644" y="518"/>
                    <a:pt x="5538" y="390"/>
                  </a:cubicBezTo>
                  <a:cubicBezTo>
                    <a:pt x="5431" y="262"/>
                    <a:pt x="5325" y="177"/>
                    <a:pt x="5197" y="113"/>
                  </a:cubicBezTo>
                  <a:cubicBezTo>
                    <a:pt x="5020" y="42"/>
                    <a:pt x="4815" y="1"/>
                    <a:pt x="4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2480890" y="1551646"/>
              <a:ext cx="551844" cy="447916"/>
            </a:xfrm>
            <a:custGeom>
              <a:avLst/>
              <a:gdLst/>
              <a:ahLst/>
              <a:cxnLst/>
              <a:rect l="l" t="t" r="r" b="b"/>
              <a:pathLst>
                <a:path w="9202" h="7469" extrusionOk="0">
                  <a:moveTo>
                    <a:pt x="3387" y="2939"/>
                  </a:moveTo>
                  <a:lnTo>
                    <a:pt x="3430" y="2982"/>
                  </a:lnTo>
                  <a:cubicBezTo>
                    <a:pt x="3408" y="2961"/>
                    <a:pt x="3387" y="2961"/>
                    <a:pt x="3387" y="2939"/>
                  </a:cubicBezTo>
                  <a:close/>
                  <a:moveTo>
                    <a:pt x="3430" y="2982"/>
                  </a:moveTo>
                  <a:cubicBezTo>
                    <a:pt x="3493" y="3003"/>
                    <a:pt x="3536" y="3046"/>
                    <a:pt x="3579" y="3088"/>
                  </a:cubicBezTo>
                  <a:cubicBezTo>
                    <a:pt x="3643" y="3174"/>
                    <a:pt x="3685" y="3259"/>
                    <a:pt x="3728" y="3344"/>
                  </a:cubicBezTo>
                  <a:cubicBezTo>
                    <a:pt x="3749" y="3387"/>
                    <a:pt x="3749" y="3450"/>
                    <a:pt x="3770" y="3514"/>
                  </a:cubicBezTo>
                  <a:cubicBezTo>
                    <a:pt x="3770" y="3578"/>
                    <a:pt x="3770" y="3642"/>
                    <a:pt x="3770" y="3706"/>
                  </a:cubicBezTo>
                  <a:cubicBezTo>
                    <a:pt x="3813" y="3834"/>
                    <a:pt x="3855" y="3962"/>
                    <a:pt x="3919" y="4089"/>
                  </a:cubicBezTo>
                  <a:lnTo>
                    <a:pt x="4090" y="4537"/>
                  </a:lnTo>
                  <a:lnTo>
                    <a:pt x="4175" y="4771"/>
                  </a:lnTo>
                  <a:cubicBezTo>
                    <a:pt x="4196" y="4835"/>
                    <a:pt x="4218" y="4899"/>
                    <a:pt x="4281" y="4963"/>
                  </a:cubicBezTo>
                  <a:cubicBezTo>
                    <a:pt x="4303" y="4984"/>
                    <a:pt x="4329" y="4994"/>
                    <a:pt x="4356" y="4994"/>
                  </a:cubicBezTo>
                  <a:cubicBezTo>
                    <a:pt x="4383" y="4994"/>
                    <a:pt x="4409" y="4984"/>
                    <a:pt x="4431" y="4963"/>
                  </a:cubicBezTo>
                  <a:cubicBezTo>
                    <a:pt x="4494" y="4920"/>
                    <a:pt x="4558" y="4856"/>
                    <a:pt x="4601" y="4792"/>
                  </a:cubicBezTo>
                  <a:cubicBezTo>
                    <a:pt x="4643" y="4707"/>
                    <a:pt x="4707" y="4643"/>
                    <a:pt x="4793" y="4579"/>
                  </a:cubicBezTo>
                  <a:cubicBezTo>
                    <a:pt x="4856" y="4537"/>
                    <a:pt x="4942" y="4494"/>
                    <a:pt x="5048" y="4451"/>
                  </a:cubicBezTo>
                  <a:lnTo>
                    <a:pt x="5517" y="4281"/>
                  </a:lnTo>
                  <a:cubicBezTo>
                    <a:pt x="5815" y="4217"/>
                    <a:pt x="6070" y="4111"/>
                    <a:pt x="6326" y="3940"/>
                  </a:cubicBezTo>
                  <a:cubicBezTo>
                    <a:pt x="6475" y="3812"/>
                    <a:pt x="6560" y="3599"/>
                    <a:pt x="6560" y="3408"/>
                  </a:cubicBezTo>
                  <a:cubicBezTo>
                    <a:pt x="6560" y="3323"/>
                    <a:pt x="6539" y="3238"/>
                    <a:pt x="6496" y="3174"/>
                  </a:cubicBezTo>
                  <a:lnTo>
                    <a:pt x="6496" y="3174"/>
                  </a:lnTo>
                  <a:cubicBezTo>
                    <a:pt x="6539" y="3238"/>
                    <a:pt x="6582" y="3323"/>
                    <a:pt x="6603" y="3408"/>
                  </a:cubicBezTo>
                  <a:cubicBezTo>
                    <a:pt x="6624" y="3621"/>
                    <a:pt x="6539" y="3855"/>
                    <a:pt x="6369" y="4004"/>
                  </a:cubicBezTo>
                  <a:cubicBezTo>
                    <a:pt x="6134" y="4196"/>
                    <a:pt x="5857" y="4345"/>
                    <a:pt x="5559" y="4409"/>
                  </a:cubicBezTo>
                  <a:lnTo>
                    <a:pt x="5091" y="4600"/>
                  </a:lnTo>
                  <a:cubicBezTo>
                    <a:pt x="5006" y="4622"/>
                    <a:pt x="4942" y="4664"/>
                    <a:pt x="4878" y="4707"/>
                  </a:cubicBezTo>
                  <a:cubicBezTo>
                    <a:pt x="4814" y="4750"/>
                    <a:pt x="4771" y="4813"/>
                    <a:pt x="4729" y="4877"/>
                  </a:cubicBezTo>
                  <a:cubicBezTo>
                    <a:pt x="4665" y="4963"/>
                    <a:pt x="4601" y="5048"/>
                    <a:pt x="4516" y="5090"/>
                  </a:cubicBezTo>
                  <a:cubicBezTo>
                    <a:pt x="4452" y="5112"/>
                    <a:pt x="4409" y="5133"/>
                    <a:pt x="4345" y="5133"/>
                  </a:cubicBezTo>
                  <a:cubicBezTo>
                    <a:pt x="4281" y="5133"/>
                    <a:pt x="4218" y="5112"/>
                    <a:pt x="4175" y="5069"/>
                  </a:cubicBezTo>
                  <a:cubicBezTo>
                    <a:pt x="4111" y="5005"/>
                    <a:pt x="4068" y="4899"/>
                    <a:pt x="4047" y="4813"/>
                  </a:cubicBezTo>
                  <a:lnTo>
                    <a:pt x="3962" y="4579"/>
                  </a:lnTo>
                  <a:cubicBezTo>
                    <a:pt x="3898" y="4409"/>
                    <a:pt x="3855" y="4260"/>
                    <a:pt x="3813" y="4111"/>
                  </a:cubicBezTo>
                  <a:cubicBezTo>
                    <a:pt x="3749" y="3983"/>
                    <a:pt x="3728" y="3834"/>
                    <a:pt x="3685" y="3706"/>
                  </a:cubicBezTo>
                  <a:cubicBezTo>
                    <a:pt x="3706" y="3578"/>
                    <a:pt x="3685" y="3450"/>
                    <a:pt x="3664" y="3344"/>
                  </a:cubicBezTo>
                  <a:cubicBezTo>
                    <a:pt x="3643" y="3259"/>
                    <a:pt x="3600" y="3174"/>
                    <a:pt x="3557" y="3110"/>
                  </a:cubicBezTo>
                  <a:cubicBezTo>
                    <a:pt x="3515" y="3067"/>
                    <a:pt x="3472" y="3024"/>
                    <a:pt x="3430" y="2982"/>
                  </a:cubicBezTo>
                  <a:close/>
                  <a:moveTo>
                    <a:pt x="5091" y="1172"/>
                  </a:moveTo>
                  <a:cubicBezTo>
                    <a:pt x="5368" y="1172"/>
                    <a:pt x="5623" y="1299"/>
                    <a:pt x="5772" y="1534"/>
                  </a:cubicBezTo>
                  <a:cubicBezTo>
                    <a:pt x="5836" y="1640"/>
                    <a:pt x="5900" y="1747"/>
                    <a:pt x="5985" y="1853"/>
                  </a:cubicBezTo>
                  <a:cubicBezTo>
                    <a:pt x="6198" y="2066"/>
                    <a:pt x="6475" y="2215"/>
                    <a:pt x="6773" y="2279"/>
                  </a:cubicBezTo>
                  <a:cubicBezTo>
                    <a:pt x="6944" y="2322"/>
                    <a:pt x="7114" y="2386"/>
                    <a:pt x="7263" y="2471"/>
                  </a:cubicBezTo>
                  <a:cubicBezTo>
                    <a:pt x="7455" y="2556"/>
                    <a:pt x="7604" y="2705"/>
                    <a:pt x="7689" y="2875"/>
                  </a:cubicBezTo>
                  <a:cubicBezTo>
                    <a:pt x="7859" y="3280"/>
                    <a:pt x="7796" y="3749"/>
                    <a:pt x="7519" y="4089"/>
                  </a:cubicBezTo>
                  <a:cubicBezTo>
                    <a:pt x="7221" y="4430"/>
                    <a:pt x="6858" y="4686"/>
                    <a:pt x="6432" y="4856"/>
                  </a:cubicBezTo>
                  <a:cubicBezTo>
                    <a:pt x="6028" y="5005"/>
                    <a:pt x="5623" y="5218"/>
                    <a:pt x="5282" y="5474"/>
                  </a:cubicBezTo>
                  <a:cubicBezTo>
                    <a:pt x="5197" y="5538"/>
                    <a:pt x="5112" y="5623"/>
                    <a:pt x="5048" y="5708"/>
                  </a:cubicBezTo>
                  <a:cubicBezTo>
                    <a:pt x="4963" y="5772"/>
                    <a:pt x="4899" y="5878"/>
                    <a:pt x="4814" y="5964"/>
                  </a:cubicBezTo>
                  <a:cubicBezTo>
                    <a:pt x="4729" y="6070"/>
                    <a:pt x="4622" y="6134"/>
                    <a:pt x="4494" y="6155"/>
                  </a:cubicBezTo>
                  <a:cubicBezTo>
                    <a:pt x="4466" y="6161"/>
                    <a:pt x="4434" y="6164"/>
                    <a:pt x="4401" y="6164"/>
                  </a:cubicBezTo>
                  <a:cubicBezTo>
                    <a:pt x="4311" y="6164"/>
                    <a:pt x="4210" y="6144"/>
                    <a:pt x="4132" y="6113"/>
                  </a:cubicBezTo>
                  <a:cubicBezTo>
                    <a:pt x="3919" y="5985"/>
                    <a:pt x="3770" y="5814"/>
                    <a:pt x="3664" y="5580"/>
                  </a:cubicBezTo>
                  <a:cubicBezTo>
                    <a:pt x="3579" y="5388"/>
                    <a:pt x="3515" y="5176"/>
                    <a:pt x="3472" y="4963"/>
                  </a:cubicBezTo>
                  <a:cubicBezTo>
                    <a:pt x="3430" y="4771"/>
                    <a:pt x="3366" y="4558"/>
                    <a:pt x="3280" y="4387"/>
                  </a:cubicBezTo>
                  <a:cubicBezTo>
                    <a:pt x="3259" y="4302"/>
                    <a:pt x="3195" y="4217"/>
                    <a:pt x="3131" y="4153"/>
                  </a:cubicBezTo>
                  <a:cubicBezTo>
                    <a:pt x="3067" y="4068"/>
                    <a:pt x="3004" y="3983"/>
                    <a:pt x="2961" y="3876"/>
                  </a:cubicBezTo>
                  <a:cubicBezTo>
                    <a:pt x="2982" y="3770"/>
                    <a:pt x="3004" y="3685"/>
                    <a:pt x="3025" y="3578"/>
                  </a:cubicBezTo>
                  <a:cubicBezTo>
                    <a:pt x="3025" y="3514"/>
                    <a:pt x="3004" y="3429"/>
                    <a:pt x="2940" y="3387"/>
                  </a:cubicBezTo>
                  <a:cubicBezTo>
                    <a:pt x="2812" y="3259"/>
                    <a:pt x="2642" y="3195"/>
                    <a:pt x="2514" y="3088"/>
                  </a:cubicBezTo>
                  <a:cubicBezTo>
                    <a:pt x="2429" y="3024"/>
                    <a:pt x="2365" y="2961"/>
                    <a:pt x="2322" y="2875"/>
                  </a:cubicBezTo>
                  <a:cubicBezTo>
                    <a:pt x="2279" y="2790"/>
                    <a:pt x="2279" y="2705"/>
                    <a:pt x="2301" y="2620"/>
                  </a:cubicBezTo>
                  <a:cubicBezTo>
                    <a:pt x="2343" y="2471"/>
                    <a:pt x="2429" y="2322"/>
                    <a:pt x="2535" y="2236"/>
                  </a:cubicBezTo>
                  <a:cubicBezTo>
                    <a:pt x="2620" y="2130"/>
                    <a:pt x="2727" y="2045"/>
                    <a:pt x="2833" y="1981"/>
                  </a:cubicBezTo>
                  <a:cubicBezTo>
                    <a:pt x="2918" y="1917"/>
                    <a:pt x="3004" y="1832"/>
                    <a:pt x="3067" y="1768"/>
                  </a:cubicBezTo>
                  <a:cubicBezTo>
                    <a:pt x="3174" y="1661"/>
                    <a:pt x="3238" y="1512"/>
                    <a:pt x="3238" y="1363"/>
                  </a:cubicBezTo>
                  <a:cubicBezTo>
                    <a:pt x="3238" y="1300"/>
                    <a:pt x="3217" y="1258"/>
                    <a:pt x="3196" y="1195"/>
                  </a:cubicBezTo>
                  <a:lnTo>
                    <a:pt x="3196" y="1195"/>
                  </a:lnTo>
                  <a:cubicBezTo>
                    <a:pt x="3217" y="1258"/>
                    <a:pt x="3238" y="1300"/>
                    <a:pt x="3259" y="1363"/>
                  </a:cubicBezTo>
                  <a:cubicBezTo>
                    <a:pt x="3259" y="1512"/>
                    <a:pt x="3195" y="1661"/>
                    <a:pt x="3089" y="1789"/>
                  </a:cubicBezTo>
                  <a:cubicBezTo>
                    <a:pt x="3025" y="1874"/>
                    <a:pt x="2940" y="1938"/>
                    <a:pt x="2854" y="2023"/>
                  </a:cubicBezTo>
                  <a:cubicBezTo>
                    <a:pt x="2748" y="2087"/>
                    <a:pt x="2663" y="2173"/>
                    <a:pt x="2578" y="2258"/>
                  </a:cubicBezTo>
                  <a:cubicBezTo>
                    <a:pt x="2471" y="2364"/>
                    <a:pt x="2407" y="2492"/>
                    <a:pt x="2365" y="2620"/>
                  </a:cubicBezTo>
                  <a:cubicBezTo>
                    <a:pt x="2343" y="2769"/>
                    <a:pt x="2407" y="2918"/>
                    <a:pt x="2556" y="3003"/>
                  </a:cubicBezTo>
                  <a:cubicBezTo>
                    <a:pt x="2684" y="3110"/>
                    <a:pt x="2833" y="3152"/>
                    <a:pt x="2982" y="3301"/>
                  </a:cubicBezTo>
                  <a:cubicBezTo>
                    <a:pt x="3025" y="3323"/>
                    <a:pt x="3067" y="3365"/>
                    <a:pt x="3089" y="3429"/>
                  </a:cubicBezTo>
                  <a:cubicBezTo>
                    <a:pt x="3110" y="3472"/>
                    <a:pt x="3110" y="3536"/>
                    <a:pt x="3110" y="3578"/>
                  </a:cubicBezTo>
                  <a:cubicBezTo>
                    <a:pt x="3089" y="3663"/>
                    <a:pt x="3067" y="3749"/>
                    <a:pt x="3067" y="3855"/>
                  </a:cubicBezTo>
                  <a:cubicBezTo>
                    <a:pt x="3067" y="3919"/>
                    <a:pt x="3131" y="3983"/>
                    <a:pt x="3217" y="4068"/>
                  </a:cubicBezTo>
                  <a:cubicBezTo>
                    <a:pt x="3280" y="4132"/>
                    <a:pt x="3344" y="4217"/>
                    <a:pt x="3387" y="4324"/>
                  </a:cubicBezTo>
                  <a:cubicBezTo>
                    <a:pt x="3472" y="4515"/>
                    <a:pt x="3536" y="4728"/>
                    <a:pt x="3579" y="4920"/>
                  </a:cubicBezTo>
                  <a:cubicBezTo>
                    <a:pt x="3621" y="5133"/>
                    <a:pt x="3685" y="5325"/>
                    <a:pt x="3770" y="5538"/>
                  </a:cubicBezTo>
                  <a:cubicBezTo>
                    <a:pt x="3855" y="5708"/>
                    <a:pt x="4005" y="5878"/>
                    <a:pt x="4175" y="5964"/>
                  </a:cubicBezTo>
                  <a:cubicBezTo>
                    <a:pt x="4237" y="5995"/>
                    <a:pt x="4300" y="6014"/>
                    <a:pt x="4370" y="6014"/>
                  </a:cubicBezTo>
                  <a:cubicBezTo>
                    <a:pt x="4396" y="6014"/>
                    <a:pt x="4423" y="6012"/>
                    <a:pt x="4452" y="6006"/>
                  </a:cubicBezTo>
                  <a:cubicBezTo>
                    <a:pt x="4537" y="5985"/>
                    <a:pt x="4622" y="5942"/>
                    <a:pt x="4686" y="5857"/>
                  </a:cubicBezTo>
                  <a:cubicBezTo>
                    <a:pt x="4750" y="5772"/>
                    <a:pt x="4814" y="5687"/>
                    <a:pt x="4899" y="5601"/>
                  </a:cubicBezTo>
                  <a:cubicBezTo>
                    <a:pt x="4963" y="5495"/>
                    <a:pt x="5069" y="5410"/>
                    <a:pt x="5155" y="5346"/>
                  </a:cubicBezTo>
                  <a:cubicBezTo>
                    <a:pt x="5538" y="5090"/>
                    <a:pt x="5943" y="4877"/>
                    <a:pt x="6347" y="4707"/>
                  </a:cubicBezTo>
                  <a:cubicBezTo>
                    <a:pt x="6752" y="4558"/>
                    <a:pt x="7114" y="4324"/>
                    <a:pt x="7391" y="4004"/>
                  </a:cubicBezTo>
                  <a:cubicBezTo>
                    <a:pt x="7646" y="3706"/>
                    <a:pt x="7710" y="3280"/>
                    <a:pt x="7583" y="2918"/>
                  </a:cubicBezTo>
                  <a:cubicBezTo>
                    <a:pt x="7497" y="2769"/>
                    <a:pt x="7370" y="2620"/>
                    <a:pt x="7199" y="2556"/>
                  </a:cubicBezTo>
                  <a:cubicBezTo>
                    <a:pt x="7050" y="2471"/>
                    <a:pt x="6901" y="2407"/>
                    <a:pt x="6731" y="2343"/>
                  </a:cubicBezTo>
                  <a:cubicBezTo>
                    <a:pt x="6432" y="2279"/>
                    <a:pt x="6156" y="2109"/>
                    <a:pt x="5921" y="1896"/>
                  </a:cubicBezTo>
                  <a:cubicBezTo>
                    <a:pt x="5857" y="1789"/>
                    <a:pt x="5794" y="1661"/>
                    <a:pt x="5730" y="1555"/>
                  </a:cubicBezTo>
                  <a:cubicBezTo>
                    <a:pt x="5687" y="1470"/>
                    <a:pt x="5602" y="1385"/>
                    <a:pt x="5517" y="1321"/>
                  </a:cubicBezTo>
                  <a:cubicBezTo>
                    <a:pt x="5389" y="1235"/>
                    <a:pt x="5240" y="1172"/>
                    <a:pt x="5091" y="1172"/>
                  </a:cubicBezTo>
                  <a:close/>
                  <a:moveTo>
                    <a:pt x="4267" y="1"/>
                  </a:moveTo>
                  <a:cubicBezTo>
                    <a:pt x="3204" y="1"/>
                    <a:pt x="2854" y="597"/>
                    <a:pt x="2854" y="597"/>
                  </a:cubicBezTo>
                  <a:cubicBezTo>
                    <a:pt x="2642" y="1427"/>
                    <a:pt x="1300" y="2087"/>
                    <a:pt x="1300" y="2087"/>
                  </a:cubicBezTo>
                  <a:cubicBezTo>
                    <a:pt x="1" y="3131"/>
                    <a:pt x="1087" y="3791"/>
                    <a:pt x="1087" y="3791"/>
                  </a:cubicBezTo>
                  <a:cubicBezTo>
                    <a:pt x="1433" y="3676"/>
                    <a:pt x="1690" y="3629"/>
                    <a:pt x="1878" y="3629"/>
                  </a:cubicBezTo>
                  <a:cubicBezTo>
                    <a:pt x="2694" y="3629"/>
                    <a:pt x="2216" y="4515"/>
                    <a:pt x="2216" y="4515"/>
                  </a:cubicBezTo>
                  <a:cubicBezTo>
                    <a:pt x="3554" y="4810"/>
                    <a:pt x="2238" y="7469"/>
                    <a:pt x="3658" y="7469"/>
                  </a:cubicBezTo>
                  <a:cubicBezTo>
                    <a:pt x="3776" y="7469"/>
                    <a:pt x="3911" y="7451"/>
                    <a:pt x="4068" y="7412"/>
                  </a:cubicBezTo>
                  <a:cubicBezTo>
                    <a:pt x="6134" y="6901"/>
                    <a:pt x="5623" y="5857"/>
                    <a:pt x="6496" y="5644"/>
                  </a:cubicBezTo>
                  <a:cubicBezTo>
                    <a:pt x="7391" y="5452"/>
                    <a:pt x="9095" y="5090"/>
                    <a:pt x="9137" y="3685"/>
                  </a:cubicBezTo>
                  <a:cubicBezTo>
                    <a:pt x="9201" y="2300"/>
                    <a:pt x="7561" y="852"/>
                    <a:pt x="7561" y="852"/>
                  </a:cubicBezTo>
                  <a:cubicBezTo>
                    <a:pt x="7390" y="941"/>
                    <a:pt x="7207" y="984"/>
                    <a:pt x="7030" y="984"/>
                  </a:cubicBezTo>
                  <a:cubicBezTo>
                    <a:pt x="6655" y="984"/>
                    <a:pt x="6301" y="794"/>
                    <a:pt x="6113" y="447"/>
                  </a:cubicBezTo>
                  <a:cubicBezTo>
                    <a:pt x="5339" y="116"/>
                    <a:pt x="4734" y="1"/>
                    <a:pt x="4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15"/>
          <p:cNvGrpSpPr/>
          <p:nvPr/>
        </p:nvGrpSpPr>
        <p:grpSpPr>
          <a:xfrm>
            <a:off x="396357" y="224169"/>
            <a:ext cx="8349683" cy="4697422"/>
            <a:chOff x="396357" y="224169"/>
            <a:chExt cx="8349683" cy="4697422"/>
          </a:xfrm>
        </p:grpSpPr>
        <p:grpSp>
          <p:nvGrpSpPr>
            <p:cNvPr id="1513" name="Google Shape;1513;p15"/>
            <p:cNvGrpSpPr/>
            <p:nvPr/>
          </p:nvGrpSpPr>
          <p:grpSpPr>
            <a:xfrm rot="10800000" flipH="1">
              <a:off x="8115519" y="2279257"/>
              <a:ext cx="630521" cy="2642334"/>
              <a:chOff x="8115519" y="224169"/>
              <a:chExt cx="630521" cy="2642334"/>
            </a:xfrm>
          </p:grpSpPr>
          <p:grpSp>
            <p:nvGrpSpPr>
              <p:cNvPr id="1514" name="Google Shape;1514;p15"/>
              <p:cNvGrpSpPr/>
              <p:nvPr/>
            </p:nvGrpSpPr>
            <p:grpSpPr>
              <a:xfrm flipH="1">
                <a:off x="8115519" y="224169"/>
                <a:ext cx="630521" cy="630668"/>
                <a:chOff x="551069" y="371939"/>
                <a:chExt cx="335027" cy="335123"/>
              </a:xfrm>
            </p:grpSpPr>
            <p:sp>
              <p:nvSpPr>
                <p:cNvPr id="1515" name="Google Shape;1515;p1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1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517" name="Google Shape;1517;p15"/>
              <p:cNvCxnSpPr>
                <a:stCxn id="1518" idx="0"/>
                <a:endCxn id="1516" idx="4"/>
              </p:cNvCxnSpPr>
              <p:nvPr/>
            </p:nvCxnSpPr>
            <p:spPr>
              <a:xfrm rot="10800000">
                <a:off x="8430800" y="588638"/>
                <a:ext cx="0" cy="208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19" name="Google Shape;1519;p15"/>
              <p:cNvGrpSpPr/>
              <p:nvPr/>
            </p:nvGrpSpPr>
            <p:grpSpPr>
              <a:xfrm>
                <a:off x="8263220" y="2531476"/>
                <a:ext cx="335123" cy="335027"/>
                <a:chOff x="8263220" y="2531476"/>
                <a:chExt cx="335123" cy="335027"/>
              </a:xfrm>
            </p:grpSpPr>
            <p:sp>
              <p:nvSpPr>
                <p:cNvPr id="1520" name="Google Shape;1520;p15"/>
                <p:cNvSpPr/>
                <p:nvPr/>
              </p:nvSpPr>
              <p:spPr>
                <a:xfrm rot="-5400000">
                  <a:off x="8263268" y="2531428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15"/>
                <p:cNvSpPr/>
                <p:nvPr/>
              </p:nvSpPr>
              <p:spPr>
                <a:xfrm>
                  <a:off x="8405450" y="2673638"/>
                  <a:ext cx="50700" cy="50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1" name="Google Shape;1521;p15"/>
            <p:cNvGrpSpPr/>
            <p:nvPr/>
          </p:nvGrpSpPr>
          <p:grpSpPr>
            <a:xfrm rot="10800000" flipH="1">
              <a:off x="397957" y="224169"/>
              <a:ext cx="630521" cy="4561134"/>
              <a:chOff x="397957" y="360457"/>
              <a:chExt cx="630521" cy="4561134"/>
            </a:xfrm>
          </p:grpSpPr>
          <p:grpSp>
            <p:nvGrpSpPr>
              <p:cNvPr id="1522" name="Google Shape;1522;p15"/>
              <p:cNvGrpSpPr/>
              <p:nvPr/>
            </p:nvGrpSpPr>
            <p:grpSpPr>
              <a:xfrm rot="10800000">
                <a:off x="397957" y="4290922"/>
                <a:ext cx="630521" cy="630668"/>
                <a:chOff x="551069" y="371939"/>
                <a:chExt cx="335027" cy="335123"/>
              </a:xfrm>
            </p:grpSpPr>
            <p:sp>
              <p:nvSpPr>
                <p:cNvPr id="1523" name="Google Shape;1523;p1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1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525" name="Google Shape;1525;p15"/>
              <p:cNvCxnSpPr>
                <a:stCxn id="1526" idx="4"/>
                <a:endCxn id="1524" idx="4"/>
              </p:cNvCxnSpPr>
              <p:nvPr/>
            </p:nvCxnSpPr>
            <p:spPr>
              <a:xfrm>
                <a:off x="713150" y="553313"/>
                <a:ext cx="0" cy="400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27" name="Google Shape;1527;p15"/>
              <p:cNvGrpSpPr/>
              <p:nvPr/>
            </p:nvGrpSpPr>
            <p:grpSpPr>
              <a:xfrm>
                <a:off x="545670" y="360457"/>
                <a:ext cx="335123" cy="335027"/>
                <a:chOff x="545670" y="360457"/>
                <a:chExt cx="335123" cy="335027"/>
              </a:xfrm>
            </p:grpSpPr>
            <p:sp>
              <p:nvSpPr>
                <p:cNvPr id="1528" name="Google Shape;1528;p15"/>
                <p:cNvSpPr/>
                <p:nvPr/>
              </p:nvSpPr>
              <p:spPr>
                <a:xfrm rot="-5400000" flipH="1">
                  <a:off x="545718" y="360408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15"/>
                <p:cNvSpPr/>
                <p:nvPr/>
              </p:nvSpPr>
              <p:spPr>
                <a:xfrm>
                  <a:off x="687800" y="502613"/>
                  <a:ext cx="50700" cy="50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9" name="Google Shape;1529;p15"/>
            <p:cNvGrpSpPr/>
            <p:nvPr/>
          </p:nvGrpSpPr>
          <p:grpSpPr>
            <a:xfrm>
              <a:off x="396357" y="4288669"/>
              <a:ext cx="4343161" cy="630668"/>
              <a:chOff x="396357" y="4288669"/>
              <a:chExt cx="4343161" cy="630668"/>
            </a:xfrm>
          </p:grpSpPr>
          <p:cxnSp>
            <p:nvCxnSpPr>
              <p:cNvPr id="1530" name="Google Shape;1530;p15"/>
              <p:cNvCxnSpPr>
                <a:stCxn id="1531" idx="6"/>
                <a:endCxn id="1532" idx="2"/>
              </p:cNvCxnSpPr>
              <p:nvPr/>
            </p:nvCxnSpPr>
            <p:spPr>
              <a:xfrm rot="10800000">
                <a:off x="760512" y="4604000"/>
                <a:ext cx="378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33" name="Google Shape;1533;p15"/>
              <p:cNvGrpSpPr/>
              <p:nvPr/>
            </p:nvGrpSpPr>
            <p:grpSpPr>
              <a:xfrm flipH="1">
                <a:off x="4404491" y="4436439"/>
                <a:ext cx="335027" cy="335123"/>
                <a:chOff x="4406794" y="371939"/>
                <a:chExt cx="335027" cy="335123"/>
              </a:xfrm>
            </p:grpSpPr>
            <p:sp>
              <p:nvSpPr>
                <p:cNvPr id="1534" name="Google Shape;1534;p15"/>
                <p:cNvSpPr/>
                <p:nvPr/>
              </p:nvSpPr>
              <p:spPr>
                <a:xfrm>
                  <a:off x="4406794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15"/>
                <p:cNvSpPr/>
                <p:nvPr/>
              </p:nvSpPr>
              <p:spPr>
                <a:xfrm>
                  <a:off x="4548200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5" name="Google Shape;1535;p15"/>
              <p:cNvGrpSpPr/>
              <p:nvPr/>
            </p:nvGrpSpPr>
            <p:grpSpPr>
              <a:xfrm flipH="1">
                <a:off x="396357" y="4288669"/>
                <a:ext cx="630521" cy="630668"/>
                <a:chOff x="551069" y="371939"/>
                <a:chExt cx="335027" cy="335123"/>
              </a:xfrm>
            </p:grpSpPr>
            <p:sp>
              <p:nvSpPr>
                <p:cNvPr id="1536" name="Google Shape;1536;p15"/>
                <p:cNvSpPr/>
                <p:nvPr/>
              </p:nvSpPr>
              <p:spPr>
                <a:xfrm>
                  <a:off x="551069" y="371939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15"/>
                <p:cNvSpPr/>
                <p:nvPr/>
              </p:nvSpPr>
              <p:spPr>
                <a:xfrm>
                  <a:off x="692525" y="513400"/>
                  <a:ext cx="52200" cy="52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6"/>
          <p:cNvSpPr txBox="1">
            <a:spLocks noGrp="1"/>
          </p:cNvSpPr>
          <p:nvPr>
            <p:ph type="title"/>
          </p:nvPr>
        </p:nvSpPr>
        <p:spPr>
          <a:xfrm>
            <a:off x="722425" y="2317975"/>
            <a:ext cx="2005500" cy="42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9" name="Google Shape;1539;p16"/>
          <p:cNvSpPr txBox="1">
            <a:spLocks noGrp="1"/>
          </p:cNvSpPr>
          <p:nvPr>
            <p:ph type="subTitle" idx="1"/>
          </p:nvPr>
        </p:nvSpPr>
        <p:spPr>
          <a:xfrm>
            <a:off x="719125" y="2733950"/>
            <a:ext cx="20121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0" name="Google Shape;1540;p16"/>
          <p:cNvSpPr txBox="1">
            <a:spLocks noGrp="1"/>
          </p:cNvSpPr>
          <p:nvPr>
            <p:ph type="title" idx="2"/>
          </p:nvPr>
        </p:nvSpPr>
        <p:spPr>
          <a:xfrm>
            <a:off x="4526302" y="2330725"/>
            <a:ext cx="20121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1" name="Google Shape;1541;p16"/>
          <p:cNvSpPr txBox="1">
            <a:spLocks noGrp="1"/>
          </p:cNvSpPr>
          <p:nvPr>
            <p:ph type="subTitle" idx="3"/>
          </p:nvPr>
        </p:nvSpPr>
        <p:spPr>
          <a:xfrm>
            <a:off x="4526302" y="2763075"/>
            <a:ext cx="20121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2" name="Google Shape;1542;p16"/>
          <p:cNvSpPr txBox="1">
            <a:spLocks noGrp="1"/>
          </p:cNvSpPr>
          <p:nvPr>
            <p:ph type="title" idx="4"/>
          </p:nvPr>
        </p:nvSpPr>
        <p:spPr>
          <a:xfrm>
            <a:off x="2605425" y="3225094"/>
            <a:ext cx="2012100" cy="42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3" name="Google Shape;1543;p16"/>
          <p:cNvSpPr txBox="1">
            <a:spLocks noGrp="1"/>
          </p:cNvSpPr>
          <p:nvPr>
            <p:ph type="subTitle" idx="5"/>
          </p:nvPr>
        </p:nvSpPr>
        <p:spPr>
          <a:xfrm>
            <a:off x="2605425" y="3650500"/>
            <a:ext cx="20121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4" name="Google Shape;1544;p16"/>
          <p:cNvSpPr txBox="1">
            <a:spLocks noGrp="1"/>
          </p:cNvSpPr>
          <p:nvPr>
            <p:ph type="title" idx="6"/>
          </p:nvPr>
        </p:nvSpPr>
        <p:spPr>
          <a:xfrm>
            <a:off x="6409694" y="3226894"/>
            <a:ext cx="2012100" cy="42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5" name="Google Shape;1545;p16"/>
          <p:cNvSpPr txBox="1">
            <a:spLocks noGrp="1"/>
          </p:cNvSpPr>
          <p:nvPr>
            <p:ph type="subTitle" idx="7"/>
          </p:nvPr>
        </p:nvSpPr>
        <p:spPr>
          <a:xfrm>
            <a:off x="6409694" y="3652300"/>
            <a:ext cx="20121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6" name="Google Shape;1546;p1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6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1548" name="Google Shape;1548;p16"/>
          <p:cNvGrpSpPr/>
          <p:nvPr/>
        </p:nvGrpSpPr>
        <p:grpSpPr>
          <a:xfrm>
            <a:off x="397972" y="224144"/>
            <a:ext cx="8348069" cy="4695196"/>
            <a:chOff x="397972" y="224144"/>
            <a:chExt cx="8348069" cy="4695196"/>
          </a:xfrm>
        </p:grpSpPr>
        <p:grpSp>
          <p:nvGrpSpPr>
            <p:cNvPr id="1549" name="Google Shape;1549;p16"/>
            <p:cNvGrpSpPr/>
            <p:nvPr/>
          </p:nvGrpSpPr>
          <p:grpSpPr>
            <a:xfrm>
              <a:off x="397972" y="224144"/>
              <a:ext cx="8348057" cy="1952468"/>
              <a:chOff x="397972" y="224144"/>
              <a:chExt cx="8348057" cy="1952468"/>
            </a:xfrm>
          </p:grpSpPr>
          <p:grpSp>
            <p:nvGrpSpPr>
              <p:cNvPr id="1550" name="Google Shape;1550;p16"/>
              <p:cNvGrpSpPr/>
              <p:nvPr/>
            </p:nvGrpSpPr>
            <p:grpSpPr>
              <a:xfrm>
                <a:off x="397972" y="224157"/>
                <a:ext cx="630519" cy="1952455"/>
                <a:chOff x="397972" y="224157"/>
                <a:chExt cx="630519" cy="1952455"/>
              </a:xfrm>
            </p:grpSpPr>
            <p:cxnSp>
              <p:nvCxnSpPr>
                <p:cNvPr id="1551" name="Google Shape;1551;p16"/>
                <p:cNvCxnSpPr>
                  <a:stCxn id="1552" idx="0"/>
                  <a:endCxn id="1553" idx="4"/>
                </p:cNvCxnSpPr>
                <p:nvPr/>
              </p:nvCxnSpPr>
              <p:spPr>
                <a:xfrm rot="10800000">
                  <a:off x="713249" y="585700"/>
                  <a:ext cx="0" cy="139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554" name="Google Shape;1554;p16"/>
                <p:cNvGrpSpPr/>
                <p:nvPr/>
              </p:nvGrpSpPr>
              <p:grpSpPr>
                <a:xfrm>
                  <a:off x="397972" y="224157"/>
                  <a:ext cx="630519" cy="630671"/>
                  <a:chOff x="329084" y="-6"/>
                  <a:chExt cx="630519" cy="630671"/>
                </a:xfrm>
              </p:grpSpPr>
              <p:sp>
                <p:nvSpPr>
                  <p:cNvPr id="1555" name="Google Shape;1555;p16"/>
                  <p:cNvSpPr/>
                  <p:nvPr/>
                </p:nvSpPr>
                <p:spPr>
                  <a:xfrm>
                    <a:off x="329084" y="-6"/>
                    <a:ext cx="630519" cy="630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16"/>
                  <p:cNvSpPr/>
                  <p:nvPr/>
                </p:nvSpPr>
                <p:spPr>
                  <a:xfrm>
                    <a:off x="598125" y="269125"/>
                    <a:ext cx="92400" cy="92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16"/>
                <p:cNvGrpSpPr/>
                <p:nvPr/>
              </p:nvGrpSpPr>
              <p:grpSpPr>
                <a:xfrm>
                  <a:off x="545719" y="1841489"/>
                  <a:ext cx="335027" cy="335123"/>
                  <a:chOff x="328469" y="1674689"/>
                  <a:chExt cx="335027" cy="335123"/>
                </a:xfrm>
              </p:grpSpPr>
              <p:sp>
                <p:nvSpPr>
                  <p:cNvPr id="1557" name="Google Shape;1557;p16"/>
                  <p:cNvSpPr/>
                  <p:nvPr/>
                </p:nvSpPr>
                <p:spPr>
                  <a:xfrm>
                    <a:off x="328469" y="1674689"/>
                    <a:ext cx="335027" cy="33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2" h="1832" extrusionOk="0">
                        <a:moveTo>
                          <a:pt x="916" y="0"/>
                        </a:moveTo>
                        <a:cubicBezTo>
                          <a:pt x="916" y="852"/>
                          <a:pt x="873" y="916"/>
                          <a:pt x="0" y="916"/>
                        </a:cubicBezTo>
                        <a:cubicBezTo>
                          <a:pt x="873" y="916"/>
                          <a:pt x="916" y="959"/>
                          <a:pt x="916" y="1832"/>
                        </a:cubicBezTo>
                        <a:cubicBezTo>
                          <a:pt x="916" y="959"/>
                          <a:pt x="980" y="916"/>
                          <a:pt x="1832" y="916"/>
                        </a:cubicBezTo>
                        <a:cubicBezTo>
                          <a:pt x="980" y="916"/>
                          <a:pt x="916" y="852"/>
                          <a:pt x="91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16"/>
                  <p:cNvSpPr/>
                  <p:nvPr/>
                </p:nvSpPr>
                <p:spPr>
                  <a:xfrm>
                    <a:off x="463149" y="1809400"/>
                    <a:ext cx="65700" cy="657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58" name="Google Shape;1558;p16"/>
              <p:cNvGrpSpPr/>
              <p:nvPr/>
            </p:nvGrpSpPr>
            <p:grpSpPr>
              <a:xfrm flipH="1">
                <a:off x="8115509" y="224144"/>
                <a:ext cx="630519" cy="630671"/>
                <a:chOff x="329084" y="-6"/>
                <a:chExt cx="630519" cy="630671"/>
              </a:xfrm>
            </p:grpSpPr>
            <p:sp>
              <p:nvSpPr>
                <p:cNvPr id="1559" name="Google Shape;1559;p16"/>
                <p:cNvSpPr/>
                <p:nvPr/>
              </p:nvSpPr>
              <p:spPr>
                <a:xfrm>
                  <a:off x="329084" y="-6"/>
                  <a:ext cx="630519" cy="63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16"/>
                <p:cNvSpPr/>
                <p:nvPr/>
              </p:nvSpPr>
              <p:spPr>
                <a:xfrm>
                  <a:off x="598125" y="269125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561" name="Google Shape;1561;p16"/>
              <p:cNvCxnSpPr>
                <a:stCxn id="1560" idx="6"/>
                <a:endCxn id="1553" idx="6"/>
              </p:cNvCxnSpPr>
              <p:nvPr/>
            </p:nvCxnSpPr>
            <p:spPr>
              <a:xfrm rot="10800000">
                <a:off x="759488" y="539475"/>
                <a:ext cx="76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16"/>
            <p:cNvGrpSpPr/>
            <p:nvPr/>
          </p:nvGrpSpPr>
          <p:grpSpPr>
            <a:xfrm>
              <a:off x="397972" y="2743864"/>
              <a:ext cx="8348069" cy="2175476"/>
              <a:chOff x="397972" y="2743864"/>
              <a:chExt cx="8348069" cy="2175476"/>
            </a:xfrm>
          </p:grpSpPr>
          <p:grpSp>
            <p:nvGrpSpPr>
              <p:cNvPr id="1563" name="Google Shape;1563;p16"/>
              <p:cNvGrpSpPr/>
              <p:nvPr/>
            </p:nvGrpSpPr>
            <p:grpSpPr>
              <a:xfrm flipH="1">
                <a:off x="8263266" y="2743864"/>
                <a:ext cx="335027" cy="335123"/>
                <a:chOff x="328457" y="2577076"/>
                <a:chExt cx="335027" cy="335123"/>
              </a:xfrm>
            </p:grpSpPr>
            <p:sp>
              <p:nvSpPr>
                <p:cNvPr id="1564" name="Google Shape;1564;p16"/>
                <p:cNvSpPr/>
                <p:nvPr/>
              </p:nvSpPr>
              <p:spPr>
                <a:xfrm>
                  <a:off x="328457" y="2577076"/>
                  <a:ext cx="335027" cy="33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16"/>
                <p:cNvSpPr/>
                <p:nvPr/>
              </p:nvSpPr>
              <p:spPr>
                <a:xfrm>
                  <a:off x="463136" y="2711775"/>
                  <a:ext cx="65700" cy="65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6" name="Google Shape;1566;p16"/>
              <p:cNvGrpSpPr/>
              <p:nvPr/>
            </p:nvGrpSpPr>
            <p:grpSpPr>
              <a:xfrm flipH="1">
                <a:off x="8115522" y="4288657"/>
                <a:ext cx="630519" cy="630671"/>
                <a:chOff x="329084" y="-6"/>
                <a:chExt cx="630519" cy="630671"/>
              </a:xfrm>
            </p:grpSpPr>
            <p:sp>
              <p:nvSpPr>
                <p:cNvPr id="1567" name="Google Shape;1567;p16"/>
                <p:cNvSpPr/>
                <p:nvPr/>
              </p:nvSpPr>
              <p:spPr>
                <a:xfrm>
                  <a:off x="329084" y="-6"/>
                  <a:ext cx="630519" cy="63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16"/>
                <p:cNvSpPr/>
                <p:nvPr/>
              </p:nvSpPr>
              <p:spPr>
                <a:xfrm>
                  <a:off x="598125" y="269125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569" name="Google Shape;1569;p16"/>
              <p:cNvCxnSpPr>
                <a:stCxn id="1568" idx="6"/>
                <a:endCxn id="1570" idx="2"/>
              </p:cNvCxnSpPr>
              <p:nvPr/>
            </p:nvCxnSpPr>
            <p:spPr>
              <a:xfrm rot="10800000">
                <a:off x="759500" y="4603988"/>
                <a:ext cx="76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16"/>
              <p:cNvCxnSpPr>
                <a:stCxn id="1568" idx="0"/>
                <a:endCxn id="1565" idx="4"/>
              </p:cNvCxnSpPr>
              <p:nvPr/>
            </p:nvCxnSpPr>
            <p:spPr>
              <a:xfrm rot="10800000">
                <a:off x="8430800" y="2944388"/>
                <a:ext cx="0" cy="161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72" name="Google Shape;1572;p16"/>
              <p:cNvGrpSpPr/>
              <p:nvPr/>
            </p:nvGrpSpPr>
            <p:grpSpPr>
              <a:xfrm flipH="1">
                <a:off x="397972" y="4288669"/>
                <a:ext cx="630519" cy="630671"/>
                <a:chOff x="329084" y="-6"/>
                <a:chExt cx="630519" cy="630671"/>
              </a:xfrm>
            </p:grpSpPr>
            <p:sp>
              <p:nvSpPr>
                <p:cNvPr id="1573" name="Google Shape;1573;p16"/>
                <p:cNvSpPr/>
                <p:nvPr/>
              </p:nvSpPr>
              <p:spPr>
                <a:xfrm>
                  <a:off x="329084" y="-6"/>
                  <a:ext cx="630519" cy="63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" h="1832" extrusionOk="0">
                      <a:moveTo>
                        <a:pt x="916" y="0"/>
                      </a:moveTo>
                      <a:cubicBezTo>
                        <a:pt x="916" y="852"/>
                        <a:pt x="873" y="916"/>
                        <a:pt x="0" y="916"/>
                      </a:cubicBezTo>
                      <a:cubicBezTo>
                        <a:pt x="873" y="916"/>
                        <a:pt x="916" y="959"/>
                        <a:pt x="916" y="1832"/>
                      </a:cubicBezTo>
                      <a:cubicBezTo>
                        <a:pt x="916" y="959"/>
                        <a:pt x="980" y="916"/>
                        <a:pt x="1832" y="916"/>
                      </a:cubicBezTo>
                      <a:cubicBezTo>
                        <a:pt x="980" y="916"/>
                        <a:pt x="916" y="852"/>
                        <a:pt x="9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16"/>
                <p:cNvSpPr/>
                <p:nvPr/>
              </p:nvSpPr>
              <p:spPr>
                <a:xfrm>
                  <a:off x="598125" y="269125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vered By Your Grace"/>
              <a:buNone/>
              <a:defRPr sz="30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3" r:id="rId10"/>
    <p:sldLayoutId id="2147483664" r:id="rId11"/>
    <p:sldLayoutId id="2147483667" r:id="rId12"/>
    <p:sldLayoutId id="2147483669" r:id="rId13"/>
    <p:sldLayoutId id="2147483670" r:id="rId14"/>
    <p:sldLayoutId id="2147483671" r:id="rId15"/>
    <p:sldLayoutId id="214748367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29"/>
          <p:cNvSpPr/>
          <p:nvPr/>
        </p:nvSpPr>
        <p:spPr>
          <a:xfrm>
            <a:off x="2035976" y="3124241"/>
            <a:ext cx="5004000" cy="61717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798" name="Google Shape;2798;p29"/>
          <p:cNvSpPr txBox="1">
            <a:spLocks noGrp="1"/>
          </p:cNvSpPr>
          <p:nvPr>
            <p:ph type="ctrTitle"/>
          </p:nvPr>
        </p:nvSpPr>
        <p:spPr>
          <a:xfrm>
            <a:off x="1956375" y="1282150"/>
            <a:ext cx="5231400" cy="166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Artemis</a:t>
            </a:r>
            <a:r>
              <a:rPr lang="ru-RU" sz="7000">
                <a:solidFill>
                  <a:schemeClr val="lt1"/>
                </a:solidFill>
              </a:rPr>
              <a:t>-</a:t>
            </a:r>
            <a:r>
              <a:rPr lang="en-US" sz="7000"/>
              <a:t>I</a:t>
            </a:r>
            <a:endParaRPr lang="en-US" sz="4000" dirty="0">
              <a:solidFill>
                <a:schemeClr val="lt1"/>
              </a:solidFill>
            </a:endParaRPr>
          </a:p>
        </p:txBody>
      </p:sp>
      <p:sp>
        <p:nvSpPr>
          <p:cNvPr id="2799" name="Google Shape;2799;p29"/>
          <p:cNvSpPr txBox="1">
            <a:spLocks noGrp="1"/>
          </p:cNvSpPr>
          <p:nvPr>
            <p:ph type="subTitle" idx="1"/>
          </p:nvPr>
        </p:nvSpPr>
        <p:spPr>
          <a:xfrm>
            <a:off x="2676776" y="3124241"/>
            <a:ext cx="3722400" cy="1135341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Команда «без названия»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М8О-114БВ-25</a:t>
            </a:r>
            <a:endParaRPr lang="ru-RU" dirty="0">
              <a:solidFill>
                <a:schemeClr val="dk1"/>
              </a:solidFill>
            </a:endParaRPr>
          </a:p>
        </p:txBody>
      </p:sp>
      <p:grpSp>
        <p:nvGrpSpPr>
          <p:cNvPr id="2800" name="Google Shape;2800;p29"/>
          <p:cNvGrpSpPr/>
          <p:nvPr/>
        </p:nvGrpSpPr>
        <p:grpSpPr>
          <a:xfrm>
            <a:off x="2228024" y="3124241"/>
            <a:ext cx="4687952" cy="670519"/>
            <a:chOff x="2228024" y="3306736"/>
            <a:chExt cx="4687952" cy="335123"/>
          </a:xfrm>
        </p:grpSpPr>
        <p:sp>
          <p:nvSpPr>
            <p:cNvPr id="2801" name="Google Shape;2801;p29"/>
            <p:cNvSpPr/>
            <p:nvPr/>
          </p:nvSpPr>
          <p:spPr>
            <a:xfrm>
              <a:off x="6580949" y="3306736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2228024" y="3306736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Segoe Script" panose="030B0504020000000003" pitchFamily="66" charset="0"/>
              </a:rPr>
              <a:t>Ракета-носитель </a:t>
            </a:r>
            <a:r>
              <a:rPr lang="en-US" sz="2000" dirty="0">
                <a:latin typeface="Segoe Script" panose="030B0504020000000003" pitchFamily="66" charset="0"/>
              </a:rPr>
              <a:t>Space Launch System (SLS)</a:t>
            </a:r>
          </a:p>
        </p:txBody>
      </p:sp>
      <p:sp>
        <p:nvSpPr>
          <p:cNvPr id="3223" name="Google Shape;3223;p42"/>
          <p:cNvSpPr/>
          <p:nvPr/>
        </p:nvSpPr>
        <p:spPr>
          <a:xfrm>
            <a:off x="293345" y="1200912"/>
            <a:ext cx="8557260" cy="3403088"/>
          </a:xfrm>
          <a:prstGeom prst="roundRect">
            <a:avLst>
              <a:gd name="adj" fmla="val 115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24" name="Google Shape;3224;p42"/>
          <p:cNvGraphicFramePr/>
          <p:nvPr>
            <p:extLst>
              <p:ext uri="{D42A27DB-BD31-4B8C-83A1-F6EECF244321}">
                <p14:modId xmlns:p14="http://schemas.microsoft.com/office/powerpoint/2010/main" val="406484979"/>
              </p:ext>
            </p:extLst>
          </p:nvPr>
        </p:nvGraphicFramePr>
        <p:xfrm>
          <a:off x="293345" y="1200912"/>
          <a:ext cx="8557260" cy="3470205"/>
        </p:xfrm>
        <a:graphic>
          <a:graphicData uri="http://schemas.openxmlformats.org/drawingml/2006/table">
            <a:tbl>
              <a:tblPr>
                <a:noFill/>
                <a:tableStyleId>{DCD69AAD-C66A-40CC-9E64-7C4F0DBD253D}</a:tableStyleId>
              </a:tblPr>
              <a:tblGrid>
                <a:gridCol w="2618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8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Segoe Script" panose="030B0504020000000003" pitchFamily="66" charset="0"/>
                          <a:ea typeface="Covered By Your Grace"/>
                          <a:cs typeface="Covered By Your Grace"/>
                          <a:sym typeface="Covered By Your Grace"/>
                        </a:rPr>
                        <a:t>  Характеристика</a:t>
                      </a:r>
                      <a:endParaRPr sz="1600" b="1" dirty="0">
                        <a:solidFill>
                          <a:schemeClr val="dk1"/>
                        </a:solidFill>
                        <a:latin typeface="Segoe Script" panose="030B0504020000000003" pitchFamily="66" charset="0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Segoe Script" panose="030B0504020000000003" pitchFamily="66" charset="0"/>
                          <a:ea typeface="Covered By Your Grace"/>
                          <a:cs typeface="Covered By Your Grace"/>
                          <a:sym typeface="Covered By Your Grace"/>
                        </a:rPr>
                        <a:t>Значение</a:t>
                      </a:r>
                      <a:endParaRPr sz="1600" b="1" dirty="0">
                        <a:solidFill>
                          <a:schemeClr val="dk1"/>
                        </a:solidFill>
                        <a:latin typeface="Segoe Script" panose="030B0504020000000003" pitchFamily="66" charset="0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Covered By Your Grace"/>
                        </a:rPr>
                        <a:t>Кол-во ступеней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Covered By Your Gr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Covered By Your Grace"/>
                        </a:rPr>
                        <a:t>2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Covered By Your Grac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85088"/>
                  </a:ext>
                </a:extLst>
              </a:tr>
              <a:tr h="416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Covered By Your Grace"/>
                        </a:rPr>
                        <a:t>Стартовая масса, т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980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5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Covered By Your Grace"/>
                        </a:rPr>
                        <a:t>Масса полезной нагрузки, т на: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Covered By Your Grace"/>
                        </a:rPr>
                        <a:t>Низкой опорной орбите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Covered By Your Grace"/>
                        </a:rPr>
                        <a:t>Геопереходной орбите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Covered By Your Grace"/>
                        </a:rPr>
                        <a:t>Геостационарной орбите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5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Covered By Your Grace"/>
                        </a:rPr>
                        <a:t>Высота ракеты, м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64.6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2" name="Google Shape;3452;p46"/>
          <p:cNvGrpSpPr/>
          <p:nvPr/>
        </p:nvGrpSpPr>
        <p:grpSpPr>
          <a:xfrm>
            <a:off x="1632674" y="591491"/>
            <a:ext cx="5587641" cy="335123"/>
            <a:chOff x="1740574" y="3910449"/>
            <a:chExt cx="4972602" cy="335123"/>
          </a:xfrm>
          <a:solidFill>
            <a:schemeClr val="tx1"/>
          </a:solidFill>
        </p:grpSpPr>
        <p:sp>
          <p:nvSpPr>
            <p:cNvPr id="3453" name="Google Shape;3453;p46"/>
            <p:cNvSpPr/>
            <p:nvPr/>
          </p:nvSpPr>
          <p:spPr>
            <a:xfrm>
              <a:off x="6378149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>
              <a:off x="1740574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6594CBC-E15A-BF76-C938-CEDF2BF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139" y="691804"/>
            <a:ext cx="4960620" cy="508973"/>
          </a:xfrm>
        </p:spPr>
        <p:txBody>
          <a:bodyPr/>
          <a:lstStyle/>
          <a:p>
            <a:r>
              <a:rPr lang="ru-RU" sz="2400" b="1" dirty="0">
                <a:latin typeface="Segoe Script" panose="030B0504020000000003" pitchFamily="66" charset="0"/>
              </a:rPr>
              <a:t>Физическая модель полета</a:t>
            </a:r>
            <a:br>
              <a:rPr lang="ru-RU" sz="2400" b="1" dirty="0">
                <a:latin typeface="Segoe Script" panose="030B0504020000000003" pitchFamily="66" charset="0"/>
              </a:rPr>
            </a:br>
            <a:endParaRPr lang="ru-RU" sz="2400" b="1" dirty="0">
              <a:latin typeface="Segoe Script" panose="030B0504020000000003" pitchFamily="66" charset="0"/>
            </a:endParaRPr>
          </a:p>
        </p:txBody>
      </p:sp>
      <p:sp>
        <p:nvSpPr>
          <p:cNvPr id="10" name="Google Shape;2879;p33">
            <a:extLst>
              <a:ext uri="{FF2B5EF4-FFF2-40B4-BE49-F238E27FC236}">
                <a16:creationId xmlns:a16="http://schemas.microsoft.com/office/drawing/2014/main" id="{1D3A19F3-EDAD-996F-86E7-F61D7FF0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4400" y="845820"/>
            <a:ext cx="7635240" cy="3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/>
              <a:t>Космический корабль рассматривается как материальная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точка с учетом формы для расчета сопротивления воздуха.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2) Угол наклона ракеты описывается относительно нормального вектора к плоскости Земли.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3) Вращение планеты не учитывается в модели.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4) Точка отсчета для всех расчетов.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5) Воздействие иных космических тел, кроме моделируемых, не учитывается.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6) За основу возьмём </a:t>
            </a:r>
            <a:r>
              <a:rPr lang="ru-RU" sz="1600" b="1" dirty="0"/>
              <a:t>второй закон Ньютона: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Где F - векторная сумма всех сил, действующих на ракету;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a - ускорение ракеты;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m(t) - масса ракеты (включая массу топлива), которая изменяется со временем; </a:t>
            </a:r>
            <a:endParaRPr sz="1600" dirty="0"/>
          </a:p>
        </p:txBody>
      </p:sp>
      <p:pic>
        <p:nvPicPr>
          <p:cNvPr id="12" name="Рисунок 11" descr="Изображение выглядит как черный, текст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0F57E0E-688F-73F4-F607-4A4B6DDE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42" y="3058510"/>
            <a:ext cx="1501515" cy="6171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3F8453-4B5E-4528-86B8-2F8441F06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801" y="3553709"/>
            <a:ext cx="181413" cy="107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D7A6A-2B19-438B-9DCC-B96136319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42883" r="-1"/>
          <a:stretch/>
        </p:blipFill>
        <p:spPr>
          <a:xfrm>
            <a:off x="3682375" y="3906520"/>
            <a:ext cx="170805" cy="181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F205DB-5EA0-47B1-A029-33F9345C9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43" y="3855964"/>
            <a:ext cx="138868" cy="740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79;p33">
            <a:extLst>
              <a:ext uri="{FF2B5EF4-FFF2-40B4-BE49-F238E27FC236}">
                <a16:creationId xmlns:a16="http://schemas.microsoft.com/office/drawing/2014/main" id="{1D3A19F3-EDAD-996F-86E7-F61D7FF0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2020" y="495300"/>
            <a:ext cx="7635240" cy="4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7) </a:t>
            </a:r>
            <a:r>
              <a:rPr lang="ru-RU" sz="1600" b="1" dirty="0"/>
              <a:t>Формула расчета массы: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1600" dirty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Где m(t) - масса ракеты в момент времени t;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m</a:t>
            </a:r>
            <a:r>
              <a:rPr lang="ru-RU" sz="1600" baseline="-25000" dirty="0"/>
              <a:t>0</a:t>
            </a:r>
            <a:r>
              <a:rPr lang="ru-RU" sz="1600" dirty="0"/>
              <a:t> - начальная масса ракеты (включая массу топлива);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k = (m</a:t>
            </a:r>
            <a:r>
              <a:rPr lang="ru-RU" sz="1600" baseline="-25000" dirty="0"/>
              <a:t>0</a:t>
            </a:r>
            <a:r>
              <a:rPr lang="ru-RU" sz="1600" dirty="0"/>
              <a:t> - m)/T - расход массы за счет расхода топлива в единицу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времени, где m0 - начальная масса космического корабля, m – масса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ракеты после выработки топлива, тогда m</a:t>
            </a:r>
            <a:r>
              <a:rPr lang="ru-RU" sz="1600" baseline="-25000" dirty="0"/>
              <a:t>0</a:t>
            </a:r>
            <a:r>
              <a:rPr lang="ru-RU" sz="1600" dirty="0"/>
              <a:t> - m является массой топлива.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8) </a:t>
            </a:r>
            <a:r>
              <a:rPr lang="ru-RU" sz="1600" b="1" dirty="0"/>
              <a:t>Закон изменения силы тяжести</a:t>
            </a:r>
            <a:r>
              <a:rPr lang="ru-RU" sz="1600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где g(t) - ускорение свободного падения, M - масса Земли,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G – гравитационная постоянная, R = 5.976 * 1024кг - радиус Земли,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h(t) - высота подъема ракеты относительно уровня Земли, которая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зависит от времени t;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m(t) - масса ракеты, которая изменяется с течением времени;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5D87C4-2E9E-7004-6E19-C1E6C739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35" y="837247"/>
            <a:ext cx="2000250" cy="46672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черный, Шрифт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71F69D-A37B-A771-6921-80DBDE3E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27" y="2711764"/>
            <a:ext cx="2028825" cy="7334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Шрифт, черный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30F104C-E826-8E77-F0AC-964EB2D9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02" y="2681760"/>
            <a:ext cx="1895475" cy="647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8DE747-E9B6-4169-A6A9-8B3654B0D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002" y="3255067"/>
            <a:ext cx="116238" cy="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7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79;p33">
            <a:extLst>
              <a:ext uri="{FF2B5EF4-FFF2-40B4-BE49-F238E27FC236}">
                <a16:creationId xmlns:a16="http://schemas.microsoft.com/office/drawing/2014/main" id="{1D3A19F3-EDAD-996F-86E7-F61D7FF0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3440" y="810085"/>
            <a:ext cx="7635240" cy="4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9) </a:t>
            </a:r>
            <a:r>
              <a:rPr lang="ru-RU" sz="1600" b="1" dirty="0"/>
              <a:t>Формула силы тяги двигателей</a:t>
            </a:r>
            <a:r>
              <a:rPr lang="ru-RU" sz="1600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Где F</a:t>
            </a:r>
            <a:r>
              <a:rPr lang="ru-RU" sz="1600" baseline="-25000" dirty="0"/>
              <a:t>0</a:t>
            </a:r>
            <a:r>
              <a:rPr lang="ru-RU" sz="1600" dirty="0"/>
              <a:t> - сила тяги на старте,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t - время,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l-GR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α</a:t>
            </a:r>
            <a:r>
              <a:rPr lang="ru-RU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/>
              <a:t>- коэффициент возрастания тяги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l-GR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α</a:t>
            </a:r>
            <a:r>
              <a:rPr lang="ru-RU" sz="1600" dirty="0"/>
              <a:t> = (F</a:t>
            </a:r>
            <a:r>
              <a:rPr lang="ru-RU" sz="1600" baseline="-25000" dirty="0"/>
              <a:t>1</a:t>
            </a:r>
            <a:r>
              <a:rPr lang="ru-RU" sz="1600" dirty="0"/>
              <a:t> - F</a:t>
            </a:r>
            <a:r>
              <a:rPr lang="ru-RU" sz="1600" baseline="-25000" dirty="0"/>
              <a:t>0</a:t>
            </a:r>
            <a:r>
              <a:rPr lang="ru-RU" sz="1600" dirty="0"/>
              <a:t>)/T , где F</a:t>
            </a:r>
            <a:r>
              <a:rPr lang="ru-RU" sz="1600" baseline="-25000" dirty="0"/>
              <a:t>1</a:t>
            </a:r>
            <a:r>
              <a:rPr lang="ru-RU" sz="1600" dirty="0"/>
              <a:t> - тяга в вакууме, F</a:t>
            </a:r>
            <a:r>
              <a:rPr lang="ru-RU" sz="1600" baseline="-25000" dirty="0"/>
              <a:t>0</a:t>
            </a:r>
            <a:r>
              <a:rPr lang="ru-RU" sz="1600" dirty="0"/>
              <a:t> - тяга на старте полета,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 T - время работы двигателей до отделения первой ступени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10) </a:t>
            </a:r>
            <a:r>
              <a:rPr lang="ru-RU" sz="1600" b="1" dirty="0"/>
              <a:t>Плотность воздуха </a:t>
            </a:r>
            <a:r>
              <a:rPr lang="ru-RU" sz="1600" dirty="0"/>
              <a:t>от высоты считается по барометрической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 формуле, учитывая, что атмосфера </a:t>
            </a:r>
            <a:r>
              <a:rPr lang="ru-RU" sz="1600" dirty="0" err="1"/>
              <a:t>Кербина</a:t>
            </a:r>
            <a:r>
              <a:rPr lang="ru-RU" sz="1600" dirty="0"/>
              <a:t> – идеальный газ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 с молярной массой воздуха 0.029 кг/моль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5D0222-E60E-2C96-3404-942A2FCD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97" y="1151762"/>
            <a:ext cx="2066925" cy="447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B7E0C7-AD05-4B92-9528-4B643030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610" y="1599437"/>
            <a:ext cx="124825" cy="755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6E02F9-45F1-4C53-8606-88562F91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35" y="2443352"/>
            <a:ext cx="124825" cy="75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7AA78F-EBF9-4F2B-8EDB-9380E50C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45" y="2430017"/>
            <a:ext cx="124825" cy="755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626EAC-0CA5-49CF-B5C4-CF75BDF5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995" y="2443352"/>
            <a:ext cx="124825" cy="75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FEF7A3-5731-4CBC-941B-701F8895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495" y="2443352"/>
            <a:ext cx="124825" cy="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9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79;p33">
            <a:extLst>
              <a:ext uri="{FF2B5EF4-FFF2-40B4-BE49-F238E27FC236}">
                <a16:creationId xmlns:a16="http://schemas.microsoft.com/office/drawing/2014/main" id="{1D3A19F3-EDAD-996F-86E7-F61D7FF0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160" y="739140"/>
            <a:ext cx="7635240" cy="4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11) </a:t>
            </a: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силы сопротивления воздуха, </a:t>
            </a:r>
          </a:p>
          <a:p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действующая на ракету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где С</a:t>
            </a:r>
            <a:r>
              <a:rPr lang="en-US" sz="1600" i="1" baseline="-2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коэффициент лобового сопротивления, который будем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считать константным на протяжении всего полета;</a:t>
            </a: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 - площадь поперечного сечения ракеты (перпендикулярен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вектору скорости);</a:t>
            </a: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lang="ru-RU" sz="16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скорости ракеты;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(h) - барометрическая формула;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 descr="Изображение выглядит как черный, Шрифт, текст, рукописный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E87996-CAE8-7A9F-947E-10DB28B3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077" y="1263352"/>
            <a:ext cx="2143125" cy="55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0ECE97-DAEE-2D7F-BD3D-FB9412E8FBEA}"/>
              </a:ext>
            </a:extLst>
          </p:cNvPr>
          <p:cNvSpPr txBox="1"/>
          <p:nvPr/>
        </p:nvSpPr>
        <p:spPr>
          <a:xfrm>
            <a:off x="4572000" y="1430320"/>
            <a:ext cx="350520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baseline="-2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endParaRPr lang="ru-RU" sz="2000" i="1" baseline="-25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Рисунок 10" descr="Изображение выглядит как черный, пространство, темнота, приро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C5DA83B-F5EA-C50A-FBB3-B0B7F000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385" y="3327699"/>
            <a:ext cx="33337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79;p33">
            <a:extLst>
              <a:ext uri="{FF2B5EF4-FFF2-40B4-BE49-F238E27FC236}">
                <a16:creationId xmlns:a16="http://schemas.microsoft.com/office/drawing/2014/main" id="{1D3A19F3-EDAD-996F-86E7-F61D7FF0FD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2019" y="571500"/>
            <a:ext cx="7635240" cy="4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</a:t>
            </a: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Закон изменения угла:</a:t>
            </a: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где </a:t>
            </a:r>
            <a:r>
              <a:rPr lang="el-G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φ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угол наклона в начальный момент времени;</a:t>
            </a:r>
          </a:p>
          <a:p>
            <a:r>
              <a:rPr lang="el-G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φ</a:t>
            </a:r>
            <a:r>
              <a:rPr lang="ru-RU" sz="1600" baseline="-2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коэффициент изменения угла наклона;</a:t>
            </a: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 - время в секундах;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13) </a:t>
            </a: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Второй закон Ньютона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Где m - масса ракеты;</a:t>
            </a:r>
          </a:p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- ускорение;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 </a:t>
            </a:r>
            <a:r>
              <a:rPr lang="ru-RU" sz="1600" baseline="-2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тяж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сила тяжести;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 </a:t>
            </a:r>
            <a:r>
              <a:rPr lang="ru-RU" sz="1600" baseline="-2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тяг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сила тяги;</a:t>
            </a: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черный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BE2A8AE-E016-3D30-A989-601F332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51" y="907733"/>
            <a:ext cx="2619375" cy="4857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пространство, ночное небо, приро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17EE701-9B6D-7971-6241-0996E5917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59" y="2701290"/>
            <a:ext cx="3657600" cy="52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131AB-7D40-4ACA-8437-CDA972680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902" y="3861385"/>
            <a:ext cx="124825" cy="75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18922E-F63D-41A1-9105-CA105024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992" y="4235767"/>
            <a:ext cx="124825" cy="755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9EB1A7-BE83-413F-9E8D-F16EA9D87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498" y="3582119"/>
            <a:ext cx="124825" cy="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1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черный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B3B0AE1-4FBC-E7F8-3DA3-9CD5D50F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47699"/>
            <a:ext cx="3024472" cy="384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A253D-AB95-F88E-1007-2CF92757E08E}"/>
              </a:ext>
            </a:extLst>
          </p:cNvPr>
          <p:cNvSpPr txBox="1"/>
          <p:nvPr/>
        </p:nvSpPr>
        <p:spPr>
          <a:xfrm>
            <a:off x="990600" y="1422052"/>
            <a:ext cx="396240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векторах, суммируя уравнения, получим систему уравнений: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97BD4-1A3A-42ED-933A-4180D9D7AFF7}"/>
              </a:ext>
            </a:extLst>
          </p:cNvPr>
          <p:cNvSpPr txBox="1"/>
          <p:nvPr/>
        </p:nvSpPr>
        <p:spPr>
          <a:xfrm>
            <a:off x="5968365" y="3429000"/>
            <a:ext cx="80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endParaRPr lang="ru-RU" sz="800" i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D20481-8A1A-4AE2-8F9D-F9467067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75" y="2854480"/>
            <a:ext cx="75490" cy="45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C59251-633A-4591-8690-20F64D9A6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615" y="2854480"/>
            <a:ext cx="7549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FA253D-AB95-F88E-1007-2CF92757E08E}"/>
              </a:ext>
            </a:extLst>
          </p:cNvPr>
          <p:cNvSpPr txBox="1"/>
          <p:nvPr/>
        </p:nvSpPr>
        <p:spPr>
          <a:xfrm>
            <a:off x="990600" y="647699"/>
            <a:ext cx="759714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дифференциальных уравнений, приведенная к нормальной форме Коши:</a:t>
            </a:r>
          </a:p>
        </p:txBody>
      </p:sp>
      <p:pic>
        <p:nvPicPr>
          <p:cNvPr id="5" name="Рисунок 4" descr="Изображение выглядит как текст, снимок экрана, черный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6FA05B-7A6C-3BA1-B113-13C9308A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1524862"/>
            <a:ext cx="6924401" cy="30616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17C30A-63FA-4A02-8756-A4C60215BC59}"/>
              </a:ext>
            </a:extLst>
          </p:cNvPr>
          <p:cNvSpPr txBox="1"/>
          <p:nvPr/>
        </p:nvSpPr>
        <p:spPr>
          <a:xfrm>
            <a:off x="4004649" y="2333625"/>
            <a:ext cx="135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endParaRPr lang="ru-RU" sz="800" i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EEB10-9638-4308-8213-CC09E5A3C6C4}"/>
              </a:ext>
            </a:extLst>
          </p:cNvPr>
          <p:cNvSpPr txBox="1"/>
          <p:nvPr/>
        </p:nvSpPr>
        <p:spPr>
          <a:xfrm>
            <a:off x="4004649" y="3606165"/>
            <a:ext cx="135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endParaRPr lang="ru-RU" sz="800" i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A0345-03D1-417F-BDB5-74172290A761}"/>
              </a:ext>
            </a:extLst>
          </p:cNvPr>
          <p:cNvSpPr txBox="1"/>
          <p:nvPr/>
        </p:nvSpPr>
        <p:spPr>
          <a:xfrm>
            <a:off x="1701800" y="2164348"/>
            <a:ext cx="1529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( </a:t>
            </a:r>
            <a:r>
              <a:rPr lang="ru-RU" sz="9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               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D7C75-0446-400D-B446-0F375D3D0554}"/>
              </a:ext>
            </a:extLst>
          </p:cNvPr>
          <p:cNvSpPr txBox="1"/>
          <p:nvPr/>
        </p:nvSpPr>
        <p:spPr>
          <a:xfrm>
            <a:off x="1719580" y="3459748"/>
            <a:ext cx="1529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( </a:t>
            </a:r>
            <a:r>
              <a:rPr lang="ru-RU" sz="9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</a:rPr>
              <a:t>                 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30B7A-CA42-4D7D-A899-F9D5D5D4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880" y="2164348"/>
            <a:ext cx="75490" cy="457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4055E8-6200-4313-A036-83CB903FF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75" y="2164348"/>
            <a:ext cx="75490" cy="45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984B6E-964D-46E1-A558-A53170CC9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215" y="3454033"/>
            <a:ext cx="75490" cy="457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3E0E4C-C2B0-4872-87C4-59A0B1993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75" y="3454032"/>
            <a:ext cx="75490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C50DAC-AC29-456F-8BED-157E3F7B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42" y="3506918"/>
            <a:ext cx="124825" cy="755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3E4ED6-0DAF-4CFF-946B-FC36C792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41" y="2231104"/>
            <a:ext cx="124825" cy="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3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47810-22DB-41AC-8CF7-9FD14D02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40" y="473133"/>
            <a:ext cx="7717500" cy="496200"/>
          </a:xfrm>
        </p:spPr>
        <p:txBody>
          <a:bodyPr/>
          <a:lstStyle/>
          <a:p>
            <a:r>
              <a:rPr lang="ru-RU" dirty="0">
                <a:latin typeface="Segoe Script" panose="030B0504020000000003" pitchFamily="66" charset="0"/>
              </a:rPr>
              <a:t>Программная реализация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4FF01-5F5F-4E10-A68A-3DAD92DDF325}"/>
              </a:ext>
            </a:extLst>
          </p:cNvPr>
          <p:cNvSpPr txBox="1"/>
          <p:nvPr/>
        </p:nvSpPr>
        <p:spPr>
          <a:xfrm>
            <a:off x="4505957" y="3827880"/>
            <a:ext cx="3850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Segoe Script" panose="030B0504020000000003" pitchFamily="66" charset="0"/>
              </a:rPr>
              <a:t>Фрагмент кода для построения графиков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612355-81C8-484B-9CAC-6EA861C52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0" r="-1"/>
          <a:stretch/>
        </p:blipFill>
        <p:spPr>
          <a:xfrm flipH="1">
            <a:off x="8773659" y="1382333"/>
            <a:ext cx="165861" cy="12938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26E9D7-F61C-4DEF-A4AD-4ECB915E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66" y="1105334"/>
            <a:ext cx="4782821" cy="2815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9C4AC2-9E98-488B-B149-9B878533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24" y="1423305"/>
            <a:ext cx="3887922" cy="287953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C01902-834B-491F-A1A8-5C8B7A937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40"/>
          <a:stretch/>
        </p:blipFill>
        <p:spPr>
          <a:xfrm rot="5400000" flipV="1">
            <a:off x="2914941" y="2935300"/>
            <a:ext cx="2577033" cy="2249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5E651C7-CCA4-4C19-8745-FFCDF469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" y="4390791"/>
            <a:ext cx="7735824" cy="584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DC027C-8675-453D-926B-B5F4E814D55E}"/>
              </a:ext>
            </a:extLst>
          </p:cNvPr>
          <p:cNvSpPr txBox="1"/>
          <p:nvPr/>
        </p:nvSpPr>
        <p:spPr>
          <a:xfrm>
            <a:off x="886894" y="4527754"/>
            <a:ext cx="2742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Segoe Script" panose="030B0504020000000003" pitchFamily="66" charset="0"/>
              </a:rPr>
              <a:t>Фрагмент кода автопилота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36E517-9C48-4C34-9A96-8AB76E04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15925" y="4302843"/>
            <a:ext cx="3820133" cy="224911"/>
          </a:xfrm>
          <a:prstGeom prst="rect">
            <a:avLst/>
          </a:prstGeom>
        </p:spPr>
      </p:pic>
      <p:sp>
        <p:nvSpPr>
          <p:cNvPr id="27" name="Google Shape;2926;p35">
            <a:extLst>
              <a:ext uri="{FF2B5EF4-FFF2-40B4-BE49-F238E27FC236}">
                <a16:creationId xmlns:a16="http://schemas.microsoft.com/office/drawing/2014/main" id="{7020C31A-D02F-4AB2-9471-CF2E269B6816}"/>
              </a:ext>
            </a:extLst>
          </p:cNvPr>
          <p:cNvSpPr/>
          <p:nvPr/>
        </p:nvSpPr>
        <p:spPr>
          <a:xfrm rot="18047730">
            <a:off x="6269428" y="4088854"/>
            <a:ext cx="1388516" cy="1000659"/>
          </a:xfrm>
          <a:custGeom>
            <a:avLst/>
            <a:gdLst/>
            <a:ahLst/>
            <a:cxnLst/>
            <a:rect l="l" t="t" r="r" b="b"/>
            <a:pathLst>
              <a:path w="35620" h="25662" extrusionOk="0">
                <a:moveTo>
                  <a:pt x="7810" y="2945"/>
                </a:moveTo>
                <a:cubicBezTo>
                  <a:pt x="8772" y="2945"/>
                  <a:pt x="10056" y="3251"/>
                  <a:pt x="11550" y="3819"/>
                </a:cubicBezTo>
                <a:cubicBezTo>
                  <a:pt x="9971" y="4995"/>
                  <a:pt x="8742" y="6579"/>
                  <a:pt x="7996" y="8402"/>
                </a:cubicBezTo>
                <a:cubicBezTo>
                  <a:pt x="6266" y="6246"/>
                  <a:pt x="5524" y="4463"/>
                  <a:pt x="6177" y="3555"/>
                </a:cubicBezTo>
                <a:cubicBezTo>
                  <a:pt x="6476" y="3142"/>
                  <a:pt x="7039" y="2945"/>
                  <a:pt x="7810" y="2945"/>
                </a:cubicBezTo>
                <a:close/>
                <a:moveTo>
                  <a:pt x="17981" y="3064"/>
                </a:moveTo>
                <a:cubicBezTo>
                  <a:pt x="17985" y="3064"/>
                  <a:pt x="17990" y="3064"/>
                  <a:pt x="17995" y="3064"/>
                </a:cubicBezTo>
                <a:cubicBezTo>
                  <a:pt x="23191" y="3064"/>
                  <a:pt x="27418" y="7291"/>
                  <a:pt x="27418" y="12487"/>
                </a:cubicBezTo>
                <a:cubicBezTo>
                  <a:pt x="27419" y="14175"/>
                  <a:pt x="26965" y="15831"/>
                  <a:pt x="26103" y="17282"/>
                </a:cubicBezTo>
                <a:cubicBezTo>
                  <a:pt x="25933" y="16047"/>
                  <a:pt x="24776" y="14945"/>
                  <a:pt x="23135" y="14090"/>
                </a:cubicBezTo>
                <a:lnTo>
                  <a:pt x="23135" y="14090"/>
                </a:lnTo>
                <a:cubicBezTo>
                  <a:pt x="23390" y="14178"/>
                  <a:pt x="23634" y="14266"/>
                  <a:pt x="23860" y="14361"/>
                </a:cubicBezTo>
                <a:cubicBezTo>
                  <a:pt x="24217" y="14513"/>
                  <a:pt x="24539" y="14660"/>
                  <a:pt x="24813" y="14815"/>
                </a:cubicBezTo>
                <a:cubicBezTo>
                  <a:pt x="25087" y="14968"/>
                  <a:pt x="25318" y="15118"/>
                  <a:pt x="25496" y="15260"/>
                </a:cubicBezTo>
                <a:cubicBezTo>
                  <a:pt x="25635" y="15368"/>
                  <a:pt x="25766" y="15486"/>
                  <a:pt x="25888" y="15615"/>
                </a:cubicBezTo>
                <a:lnTo>
                  <a:pt x="26014" y="15759"/>
                </a:lnTo>
                <a:lnTo>
                  <a:pt x="25929" y="15587"/>
                </a:lnTo>
                <a:cubicBezTo>
                  <a:pt x="25863" y="15481"/>
                  <a:pt x="25770" y="15316"/>
                  <a:pt x="25613" y="15139"/>
                </a:cubicBezTo>
                <a:cubicBezTo>
                  <a:pt x="25427" y="14921"/>
                  <a:pt x="25220" y="14722"/>
                  <a:pt x="24996" y="14545"/>
                </a:cubicBezTo>
                <a:cubicBezTo>
                  <a:pt x="24707" y="14314"/>
                  <a:pt x="24400" y="14105"/>
                  <a:pt x="24077" y="13922"/>
                </a:cubicBezTo>
                <a:cubicBezTo>
                  <a:pt x="23700" y="13703"/>
                  <a:pt x="23309" y="13508"/>
                  <a:pt x="22906" y="13338"/>
                </a:cubicBezTo>
                <a:cubicBezTo>
                  <a:pt x="22480" y="13158"/>
                  <a:pt x="22026" y="12977"/>
                  <a:pt x="21546" y="12824"/>
                </a:cubicBezTo>
                <a:cubicBezTo>
                  <a:pt x="21067" y="12668"/>
                  <a:pt x="20565" y="12529"/>
                  <a:pt x="20053" y="12404"/>
                </a:cubicBezTo>
                <a:cubicBezTo>
                  <a:pt x="19538" y="12281"/>
                  <a:pt x="19014" y="12173"/>
                  <a:pt x="18484" y="12087"/>
                </a:cubicBezTo>
                <a:lnTo>
                  <a:pt x="18286" y="12054"/>
                </a:lnTo>
                <a:lnTo>
                  <a:pt x="18108" y="12020"/>
                </a:lnTo>
                <a:cubicBezTo>
                  <a:pt x="17966" y="11998"/>
                  <a:pt x="17884" y="11963"/>
                  <a:pt x="17775" y="11937"/>
                </a:cubicBezTo>
                <a:cubicBezTo>
                  <a:pt x="17562" y="11867"/>
                  <a:pt x="17355" y="11774"/>
                  <a:pt x="17161" y="11660"/>
                </a:cubicBezTo>
                <a:cubicBezTo>
                  <a:pt x="16971" y="11542"/>
                  <a:pt x="16795" y="11404"/>
                  <a:pt x="16636" y="11248"/>
                </a:cubicBezTo>
                <a:cubicBezTo>
                  <a:pt x="16479" y="11089"/>
                  <a:pt x="16336" y="10915"/>
                  <a:pt x="16208" y="10730"/>
                </a:cubicBezTo>
                <a:cubicBezTo>
                  <a:pt x="15957" y="10355"/>
                  <a:pt x="15759" y="9948"/>
                  <a:pt x="15599" y="9543"/>
                </a:cubicBezTo>
                <a:cubicBezTo>
                  <a:pt x="15517" y="9340"/>
                  <a:pt x="15450" y="9136"/>
                  <a:pt x="15386" y="8938"/>
                </a:cubicBezTo>
                <a:cubicBezTo>
                  <a:pt x="15323" y="8740"/>
                  <a:pt x="15260" y="8546"/>
                  <a:pt x="15206" y="8358"/>
                </a:cubicBezTo>
                <a:lnTo>
                  <a:pt x="14921" y="7322"/>
                </a:lnTo>
                <a:cubicBezTo>
                  <a:pt x="14839" y="7010"/>
                  <a:pt x="14760" y="6738"/>
                  <a:pt x="14690" y="6515"/>
                </a:cubicBezTo>
                <a:cubicBezTo>
                  <a:pt x="14624" y="6291"/>
                  <a:pt x="14559" y="6119"/>
                  <a:pt x="14517" y="6001"/>
                </a:cubicBezTo>
                <a:lnTo>
                  <a:pt x="14446" y="5822"/>
                </a:lnTo>
                <a:lnTo>
                  <a:pt x="14446" y="5822"/>
                </a:lnTo>
                <a:cubicBezTo>
                  <a:pt x="14446" y="5822"/>
                  <a:pt x="14453" y="5889"/>
                  <a:pt x="14466" y="6013"/>
                </a:cubicBezTo>
                <a:cubicBezTo>
                  <a:pt x="14479" y="6137"/>
                  <a:pt x="14494" y="6317"/>
                  <a:pt x="14514" y="6548"/>
                </a:cubicBezTo>
                <a:cubicBezTo>
                  <a:pt x="14535" y="6779"/>
                  <a:pt x="14555" y="7060"/>
                  <a:pt x="14580" y="7381"/>
                </a:cubicBezTo>
                <a:cubicBezTo>
                  <a:pt x="14607" y="7704"/>
                  <a:pt x="14642" y="8068"/>
                  <a:pt x="14702" y="8467"/>
                </a:cubicBezTo>
                <a:cubicBezTo>
                  <a:pt x="14730" y="8665"/>
                  <a:pt x="14762" y="8874"/>
                  <a:pt x="14804" y="9089"/>
                </a:cubicBezTo>
                <a:cubicBezTo>
                  <a:pt x="14849" y="9303"/>
                  <a:pt x="14899" y="9526"/>
                  <a:pt x="14965" y="9753"/>
                </a:cubicBezTo>
                <a:cubicBezTo>
                  <a:pt x="14983" y="9820"/>
                  <a:pt x="15004" y="9887"/>
                  <a:pt x="15024" y="9954"/>
                </a:cubicBezTo>
                <a:cubicBezTo>
                  <a:pt x="14354" y="8345"/>
                  <a:pt x="14232" y="6354"/>
                  <a:pt x="13876" y="5117"/>
                </a:cubicBezTo>
                <a:cubicBezTo>
                  <a:pt x="14402" y="4836"/>
                  <a:pt x="14972" y="4614"/>
                  <a:pt x="15556" y="4425"/>
                </a:cubicBezTo>
                <a:lnTo>
                  <a:pt x="16151" y="4275"/>
                </a:lnTo>
                <a:lnTo>
                  <a:pt x="16300" y="4238"/>
                </a:lnTo>
                <a:lnTo>
                  <a:pt x="16450" y="4216"/>
                </a:lnTo>
                <a:lnTo>
                  <a:pt x="16749" y="4172"/>
                </a:lnTo>
                <a:lnTo>
                  <a:pt x="17049" y="4126"/>
                </a:lnTo>
                <a:cubicBezTo>
                  <a:pt x="17146" y="4107"/>
                  <a:pt x="17261" y="4112"/>
                  <a:pt x="17366" y="4105"/>
                </a:cubicBezTo>
                <a:lnTo>
                  <a:pt x="17994" y="4075"/>
                </a:lnTo>
                <a:cubicBezTo>
                  <a:pt x="18822" y="4092"/>
                  <a:pt x="19649" y="4194"/>
                  <a:pt x="20432" y="4424"/>
                </a:cubicBezTo>
                <a:cubicBezTo>
                  <a:pt x="21206" y="4674"/>
                  <a:pt x="21956" y="4982"/>
                  <a:pt x="22611" y="5408"/>
                </a:cubicBezTo>
                <a:cubicBezTo>
                  <a:pt x="23259" y="5838"/>
                  <a:pt x="23866" y="6302"/>
                  <a:pt x="24343" y="6840"/>
                </a:cubicBezTo>
                <a:cubicBezTo>
                  <a:pt x="24604" y="7090"/>
                  <a:pt x="24800" y="7381"/>
                  <a:pt x="25016" y="7643"/>
                </a:cubicBezTo>
                <a:cubicBezTo>
                  <a:pt x="25070" y="7709"/>
                  <a:pt x="25120" y="7776"/>
                  <a:pt x="25163" y="7849"/>
                </a:cubicBezTo>
                <a:cubicBezTo>
                  <a:pt x="25208" y="7918"/>
                  <a:pt x="25253" y="7987"/>
                  <a:pt x="25299" y="8057"/>
                </a:cubicBezTo>
                <a:cubicBezTo>
                  <a:pt x="25387" y="8195"/>
                  <a:pt x="25481" y="8326"/>
                  <a:pt x="25559" y="8464"/>
                </a:cubicBezTo>
                <a:lnTo>
                  <a:pt x="25773" y="8875"/>
                </a:lnTo>
                <a:cubicBezTo>
                  <a:pt x="25841" y="9011"/>
                  <a:pt x="25921" y="9137"/>
                  <a:pt x="25970" y="9274"/>
                </a:cubicBezTo>
                <a:cubicBezTo>
                  <a:pt x="26076" y="9541"/>
                  <a:pt x="26196" y="9791"/>
                  <a:pt x="26276" y="10037"/>
                </a:cubicBezTo>
                <a:cubicBezTo>
                  <a:pt x="26351" y="10284"/>
                  <a:pt x="26421" y="10516"/>
                  <a:pt x="26486" y="10732"/>
                </a:cubicBezTo>
                <a:cubicBezTo>
                  <a:pt x="26537" y="10949"/>
                  <a:pt x="26574" y="11152"/>
                  <a:pt x="26612" y="11334"/>
                </a:cubicBezTo>
                <a:cubicBezTo>
                  <a:pt x="26631" y="11427"/>
                  <a:pt x="26649" y="11512"/>
                  <a:pt x="26666" y="11594"/>
                </a:cubicBezTo>
                <a:cubicBezTo>
                  <a:pt x="26679" y="11678"/>
                  <a:pt x="26685" y="11756"/>
                  <a:pt x="26695" y="11829"/>
                </a:cubicBezTo>
                <a:cubicBezTo>
                  <a:pt x="26710" y="11974"/>
                  <a:pt x="26724" y="12099"/>
                  <a:pt x="26735" y="12199"/>
                </a:cubicBezTo>
                <a:lnTo>
                  <a:pt x="26770" y="12507"/>
                </a:lnTo>
                <a:cubicBezTo>
                  <a:pt x="26770" y="12507"/>
                  <a:pt x="26771" y="12399"/>
                  <a:pt x="26772" y="12197"/>
                </a:cubicBezTo>
                <a:cubicBezTo>
                  <a:pt x="26773" y="12097"/>
                  <a:pt x="26774" y="11972"/>
                  <a:pt x="26775" y="11825"/>
                </a:cubicBezTo>
                <a:cubicBezTo>
                  <a:pt x="26775" y="11751"/>
                  <a:pt x="26779" y="11673"/>
                  <a:pt x="26775" y="11590"/>
                </a:cubicBezTo>
                <a:cubicBezTo>
                  <a:pt x="26767" y="11505"/>
                  <a:pt x="26758" y="11416"/>
                  <a:pt x="26748" y="11322"/>
                </a:cubicBezTo>
                <a:cubicBezTo>
                  <a:pt x="26728" y="11133"/>
                  <a:pt x="26710" y="10921"/>
                  <a:pt x="26681" y="10691"/>
                </a:cubicBezTo>
                <a:lnTo>
                  <a:pt x="26527" y="9963"/>
                </a:lnTo>
                <a:cubicBezTo>
                  <a:pt x="26465" y="9703"/>
                  <a:pt x="26364" y="9437"/>
                  <a:pt x="26277" y="9150"/>
                </a:cubicBezTo>
                <a:cubicBezTo>
                  <a:pt x="26238" y="9003"/>
                  <a:pt x="26164" y="8868"/>
                  <a:pt x="26103" y="8723"/>
                </a:cubicBezTo>
                <a:lnTo>
                  <a:pt x="25905" y="8279"/>
                </a:lnTo>
                <a:cubicBezTo>
                  <a:pt x="25834" y="8130"/>
                  <a:pt x="25745" y="7987"/>
                  <a:pt x="25662" y="7836"/>
                </a:cubicBezTo>
                <a:lnTo>
                  <a:pt x="25533" y="7609"/>
                </a:lnTo>
                <a:cubicBezTo>
                  <a:pt x="25493" y="7531"/>
                  <a:pt x="25445" y="7455"/>
                  <a:pt x="25394" y="7384"/>
                </a:cubicBezTo>
                <a:cubicBezTo>
                  <a:pt x="25185" y="7095"/>
                  <a:pt x="24987" y="6779"/>
                  <a:pt x="24725" y="6501"/>
                </a:cubicBezTo>
                <a:cubicBezTo>
                  <a:pt x="24244" y="5909"/>
                  <a:pt x="23626" y="5378"/>
                  <a:pt x="22942" y="4904"/>
                </a:cubicBezTo>
                <a:lnTo>
                  <a:pt x="22407" y="4568"/>
                </a:lnTo>
                <a:cubicBezTo>
                  <a:pt x="22224" y="4457"/>
                  <a:pt x="22028" y="4373"/>
                  <a:pt x="21837" y="4274"/>
                </a:cubicBezTo>
                <a:lnTo>
                  <a:pt x="21546" y="4129"/>
                </a:lnTo>
                <a:lnTo>
                  <a:pt x="21243" y="4012"/>
                </a:lnTo>
                <a:cubicBezTo>
                  <a:pt x="21038" y="3937"/>
                  <a:pt x="20834" y="3851"/>
                  <a:pt x="20624" y="3791"/>
                </a:cubicBezTo>
                <a:cubicBezTo>
                  <a:pt x="19780" y="3534"/>
                  <a:pt x="18889" y="3414"/>
                  <a:pt x="17994" y="3389"/>
                </a:cubicBezTo>
                <a:lnTo>
                  <a:pt x="17332" y="3424"/>
                </a:lnTo>
                <a:cubicBezTo>
                  <a:pt x="17222" y="3434"/>
                  <a:pt x="17120" y="3429"/>
                  <a:pt x="17006" y="3449"/>
                </a:cubicBezTo>
                <a:lnTo>
                  <a:pt x="16669" y="3502"/>
                </a:lnTo>
                <a:lnTo>
                  <a:pt x="16333" y="3554"/>
                </a:lnTo>
                <a:lnTo>
                  <a:pt x="16166" y="3580"/>
                </a:lnTo>
                <a:lnTo>
                  <a:pt x="16005" y="3622"/>
                </a:lnTo>
                <a:lnTo>
                  <a:pt x="15363" y="3790"/>
                </a:lnTo>
                <a:cubicBezTo>
                  <a:pt x="15153" y="3851"/>
                  <a:pt x="14951" y="3938"/>
                  <a:pt x="14745" y="4011"/>
                </a:cubicBezTo>
                <a:lnTo>
                  <a:pt x="14441" y="4128"/>
                </a:lnTo>
                <a:lnTo>
                  <a:pt x="14151" y="4273"/>
                </a:lnTo>
                <a:cubicBezTo>
                  <a:pt x="13985" y="4358"/>
                  <a:pt x="13815" y="4435"/>
                  <a:pt x="13653" y="4525"/>
                </a:cubicBezTo>
                <a:cubicBezTo>
                  <a:pt x="13602" y="4419"/>
                  <a:pt x="13538" y="4319"/>
                  <a:pt x="13463" y="4228"/>
                </a:cubicBezTo>
                <a:cubicBezTo>
                  <a:pt x="14846" y="3465"/>
                  <a:pt x="16400" y="3064"/>
                  <a:pt x="17981" y="3064"/>
                </a:cubicBezTo>
                <a:close/>
                <a:moveTo>
                  <a:pt x="28290" y="15754"/>
                </a:moveTo>
                <a:cubicBezTo>
                  <a:pt x="30296" y="18121"/>
                  <a:pt x="31200" y="20101"/>
                  <a:pt x="30500" y="21074"/>
                </a:cubicBezTo>
                <a:cubicBezTo>
                  <a:pt x="30203" y="21488"/>
                  <a:pt x="29640" y="21684"/>
                  <a:pt x="28869" y="21684"/>
                </a:cubicBezTo>
                <a:cubicBezTo>
                  <a:pt x="27871" y="21684"/>
                  <a:pt x="26524" y="21354"/>
                  <a:pt x="24955" y="20743"/>
                </a:cubicBezTo>
                <a:cubicBezTo>
                  <a:pt x="26515" y="19429"/>
                  <a:pt x="27672" y="17698"/>
                  <a:pt x="28290" y="15754"/>
                </a:cubicBezTo>
                <a:close/>
                <a:moveTo>
                  <a:pt x="8808" y="15937"/>
                </a:moveTo>
                <a:cubicBezTo>
                  <a:pt x="8808" y="15937"/>
                  <a:pt x="8870" y="16068"/>
                  <a:pt x="8985" y="16292"/>
                </a:cubicBezTo>
                <a:cubicBezTo>
                  <a:pt x="9099" y="16515"/>
                  <a:pt x="9274" y="16830"/>
                  <a:pt x="9502" y="17194"/>
                </a:cubicBezTo>
                <a:cubicBezTo>
                  <a:pt x="9732" y="17557"/>
                  <a:pt x="10026" y="17963"/>
                  <a:pt x="10369" y="18374"/>
                </a:cubicBezTo>
                <a:cubicBezTo>
                  <a:pt x="10539" y="18577"/>
                  <a:pt x="10728" y="18789"/>
                  <a:pt x="10922" y="18987"/>
                </a:cubicBezTo>
                <a:cubicBezTo>
                  <a:pt x="11118" y="19187"/>
                  <a:pt x="11328" y="19382"/>
                  <a:pt x="11542" y="19570"/>
                </a:cubicBezTo>
                <a:lnTo>
                  <a:pt x="11868" y="19847"/>
                </a:lnTo>
                <a:cubicBezTo>
                  <a:pt x="11980" y="19933"/>
                  <a:pt x="12090" y="20024"/>
                  <a:pt x="12203" y="20107"/>
                </a:cubicBezTo>
                <a:cubicBezTo>
                  <a:pt x="12430" y="20274"/>
                  <a:pt x="12657" y="20431"/>
                  <a:pt x="12885" y="20571"/>
                </a:cubicBezTo>
                <a:cubicBezTo>
                  <a:pt x="13113" y="20713"/>
                  <a:pt x="13336" y="20844"/>
                  <a:pt x="13552" y="20961"/>
                </a:cubicBezTo>
                <a:cubicBezTo>
                  <a:pt x="13769" y="21076"/>
                  <a:pt x="13978" y="21178"/>
                  <a:pt x="14173" y="21268"/>
                </a:cubicBezTo>
                <a:cubicBezTo>
                  <a:pt x="14369" y="21358"/>
                  <a:pt x="14551" y="21433"/>
                  <a:pt x="14714" y="21497"/>
                </a:cubicBezTo>
                <a:cubicBezTo>
                  <a:pt x="14874" y="21565"/>
                  <a:pt x="15020" y="21613"/>
                  <a:pt x="15137" y="21657"/>
                </a:cubicBezTo>
                <a:lnTo>
                  <a:pt x="15512" y="21784"/>
                </a:lnTo>
                <a:cubicBezTo>
                  <a:pt x="15512" y="21784"/>
                  <a:pt x="15372" y="21752"/>
                  <a:pt x="15128" y="21690"/>
                </a:cubicBezTo>
                <a:cubicBezTo>
                  <a:pt x="15006" y="21653"/>
                  <a:pt x="14858" y="21615"/>
                  <a:pt x="14691" y="21559"/>
                </a:cubicBezTo>
                <a:lnTo>
                  <a:pt x="14426" y="21470"/>
                </a:lnTo>
                <a:lnTo>
                  <a:pt x="14135" y="21357"/>
                </a:lnTo>
                <a:cubicBezTo>
                  <a:pt x="13733" y="21194"/>
                  <a:pt x="13272" y="20981"/>
                  <a:pt x="12807" y="20699"/>
                </a:cubicBezTo>
                <a:cubicBezTo>
                  <a:pt x="12574" y="20559"/>
                  <a:pt x="12341" y="20402"/>
                  <a:pt x="12107" y="20236"/>
                </a:cubicBezTo>
                <a:cubicBezTo>
                  <a:pt x="11992" y="20152"/>
                  <a:pt x="11879" y="20063"/>
                  <a:pt x="11763" y="19976"/>
                </a:cubicBezTo>
                <a:lnTo>
                  <a:pt x="11429" y="19699"/>
                </a:lnTo>
                <a:cubicBezTo>
                  <a:pt x="11212" y="19506"/>
                  <a:pt x="11003" y="19305"/>
                  <a:pt x="10807" y="19098"/>
                </a:cubicBezTo>
                <a:cubicBezTo>
                  <a:pt x="10607" y="18889"/>
                  <a:pt x="10427" y="18681"/>
                  <a:pt x="10253" y="18468"/>
                </a:cubicBezTo>
                <a:cubicBezTo>
                  <a:pt x="9910" y="18047"/>
                  <a:pt x="9637" y="17618"/>
                  <a:pt x="9420" y="17243"/>
                </a:cubicBezTo>
                <a:cubicBezTo>
                  <a:pt x="9203" y="16868"/>
                  <a:pt x="9056" y="16536"/>
                  <a:pt x="8955" y="16306"/>
                </a:cubicBezTo>
                <a:cubicBezTo>
                  <a:pt x="8856" y="16073"/>
                  <a:pt x="8808" y="15937"/>
                  <a:pt x="8808" y="15937"/>
                </a:cubicBezTo>
                <a:close/>
                <a:moveTo>
                  <a:pt x="5367" y="5494"/>
                </a:moveTo>
                <a:lnTo>
                  <a:pt x="5506" y="5801"/>
                </a:lnTo>
                <a:cubicBezTo>
                  <a:pt x="5558" y="5926"/>
                  <a:pt x="5619" y="6047"/>
                  <a:pt x="5687" y="6164"/>
                </a:cubicBezTo>
                <a:cubicBezTo>
                  <a:pt x="5768" y="6302"/>
                  <a:pt x="5844" y="6467"/>
                  <a:pt x="5956" y="6639"/>
                </a:cubicBezTo>
                <a:cubicBezTo>
                  <a:pt x="6212" y="7058"/>
                  <a:pt x="6491" y="7463"/>
                  <a:pt x="6791" y="7853"/>
                </a:cubicBezTo>
                <a:cubicBezTo>
                  <a:pt x="6966" y="8078"/>
                  <a:pt x="7148" y="8319"/>
                  <a:pt x="7359" y="8560"/>
                </a:cubicBezTo>
                <a:lnTo>
                  <a:pt x="7673" y="8937"/>
                </a:lnTo>
                <a:lnTo>
                  <a:pt x="8016" y="9320"/>
                </a:lnTo>
                <a:cubicBezTo>
                  <a:pt x="8480" y="9846"/>
                  <a:pt x="9012" y="10386"/>
                  <a:pt x="9584" y="10951"/>
                </a:cubicBezTo>
                <a:cubicBezTo>
                  <a:pt x="10165" y="11505"/>
                  <a:pt x="10788" y="12080"/>
                  <a:pt x="11448" y="12656"/>
                </a:cubicBezTo>
                <a:lnTo>
                  <a:pt x="11947" y="13092"/>
                </a:lnTo>
                <a:lnTo>
                  <a:pt x="12463" y="13521"/>
                </a:lnTo>
                <a:cubicBezTo>
                  <a:pt x="12806" y="13814"/>
                  <a:pt x="13168" y="14094"/>
                  <a:pt x="13526" y="14382"/>
                </a:cubicBezTo>
                <a:cubicBezTo>
                  <a:pt x="13885" y="14670"/>
                  <a:pt x="14259" y="14943"/>
                  <a:pt x="14627" y="15228"/>
                </a:cubicBezTo>
                <a:cubicBezTo>
                  <a:pt x="15003" y="15501"/>
                  <a:pt x="15380" y="15782"/>
                  <a:pt x="15759" y="16050"/>
                </a:cubicBezTo>
                <a:cubicBezTo>
                  <a:pt x="16524" y="16596"/>
                  <a:pt x="17288" y="17128"/>
                  <a:pt x="18063" y="17626"/>
                </a:cubicBezTo>
                <a:lnTo>
                  <a:pt x="18640" y="17997"/>
                </a:lnTo>
                <a:lnTo>
                  <a:pt x="19218" y="18354"/>
                </a:lnTo>
                <a:cubicBezTo>
                  <a:pt x="19601" y="18595"/>
                  <a:pt x="19987" y="18817"/>
                  <a:pt x="20366" y="19036"/>
                </a:cubicBezTo>
                <a:cubicBezTo>
                  <a:pt x="21125" y="19473"/>
                  <a:pt x="21870" y="19876"/>
                  <a:pt x="22584" y="20244"/>
                </a:cubicBezTo>
                <a:cubicBezTo>
                  <a:pt x="23303" y="20601"/>
                  <a:pt x="23989" y="20928"/>
                  <a:pt x="24637" y="21193"/>
                </a:cubicBezTo>
                <a:lnTo>
                  <a:pt x="25112" y="21389"/>
                </a:lnTo>
                <a:lnTo>
                  <a:pt x="25572" y="21560"/>
                </a:lnTo>
                <a:cubicBezTo>
                  <a:pt x="25870" y="21678"/>
                  <a:pt x="26157" y="21771"/>
                  <a:pt x="26428" y="21859"/>
                </a:cubicBezTo>
                <a:cubicBezTo>
                  <a:pt x="26894" y="22011"/>
                  <a:pt x="27371" y="22135"/>
                  <a:pt x="27854" y="22228"/>
                </a:cubicBezTo>
                <a:cubicBezTo>
                  <a:pt x="28052" y="22277"/>
                  <a:pt x="28236" y="22285"/>
                  <a:pt x="28393" y="22311"/>
                </a:cubicBezTo>
                <a:cubicBezTo>
                  <a:pt x="28471" y="22321"/>
                  <a:pt x="28544" y="22333"/>
                  <a:pt x="28612" y="22339"/>
                </a:cubicBezTo>
                <a:lnTo>
                  <a:pt x="28794" y="22346"/>
                </a:lnTo>
                <a:lnTo>
                  <a:pt x="29131" y="22358"/>
                </a:lnTo>
                <a:lnTo>
                  <a:pt x="28794" y="22365"/>
                </a:lnTo>
                <a:lnTo>
                  <a:pt x="28609" y="22368"/>
                </a:lnTo>
                <a:cubicBezTo>
                  <a:pt x="28542" y="22365"/>
                  <a:pt x="28469" y="22358"/>
                  <a:pt x="28389" y="22352"/>
                </a:cubicBezTo>
                <a:cubicBezTo>
                  <a:pt x="28230" y="22335"/>
                  <a:pt x="28044" y="22335"/>
                  <a:pt x="27843" y="22295"/>
                </a:cubicBezTo>
                <a:cubicBezTo>
                  <a:pt x="27353" y="22221"/>
                  <a:pt x="26868" y="22116"/>
                  <a:pt x="26391" y="21982"/>
                </a:cubicBezTo>
                <a:cubicBezTo>
                  <a:pt x="26115" y="21905"/>
                  <a:pt x="25821" y="21823"/>
                  <a:pt x="25518" y="21717"/>
                </a:cubicBezTo>
                <a:lnTo>
                  <a:pt x="25049" y="21558"/>
                </a:lnTo>
                <a:lnTo>
                  <a:pt x="24564" y="21372"/>
                </a:lnTo>
                <a:cubicBezTo>
                  <a:pt x="23905" y="21121"/>
                  <a:pt x="23206" y="20811"/>
                  <a:pt x="22473" y="20469"/>
                </a:cubicBezTo>
                <a:cubicBezTo>
                  <a:pt x="22110" y="20290"/>
                  <a:pt x="21737" y="20110"/>
                  <a:pt x="21359" y="19916"/>
                </a:cubicBezTo>
                <a:cubicBezTo>
                  <a:pt x="20984" y="19717"/>
                  <a:pt x="20599" y="19517"/>
                  <a:pt x="20218" y="19296"/>
                </a:cubicBezTo>
                <a:cubicBezTo>
                  <a:pt x="19835" y="19078"/>
                  <a:pt x="19444" y="18858"/>
                  <a:pt x="19058" y="18620"/>
                </a:cubicBezTo>
                <a:lnTo>
                  <a:pt x="18472" y="18266"/>
                </a:lnTo>
                <a:lnTo>
                  <a:pt x="17888" y="17896"/>
                </a:lnTo>
                <a:cubicBezTo>
                  <a:pt x="17106" y="17401"/>
                  <a:pt x="16326" y="16869"/>
                  <a:pt x="15561" y="16331"/>
                </a:cubicBezTo>
                <a:cubicBezTo>
                  <a:pt x="15177" y="16055"/>
                  <a:pt x="14804" y="15772"/>
                  <a:pt x="14427" y="15493"/>
                </a:cubicBezTo>
                <a:cubicBezTo>
                  <a:pt x="14058" y="15204"/>
                  <a:pt x="13685" y="14923"/>
                  <a:pt x="13326" y="14633"/>
                </a:cubicBezTo>
                <a:cubicBezTo>
                  <a:pt x="12967" y="14341"/>
                  <a:pt x="12607" y="14056"/>
                  <a:pt x="12263" y="13758"/>
                </a:cubicBezTo>
                <a:cubicBezTo>
                  <a:pt x="12091" y="13612"/>
                  <a:pt x="11918" y="13466"/>
                  <a:pt x="11748" y="13321"/>
                </a:cubicBezTo>
                <a:cubicBezTo>
                  <a:pt x="11580" y="13172"/>
                  <a:pt x="11414" y="13025"/>
                  <a:pt x="11249" y="12880"/>
                </a:cubicBezTo>
                <a:cubicBezTo>
                  <a:pt x="10585" y="12299"/>
                  <a:pt x="9978" y="11699"/>
                  <a:pt x="9407" y="11128"/>
                </a:cubicBezTo>
                <a:cubicBezTo>
                  <a:pt x="8846" y="10546"/>
                  <a:pt x="8323" y="9988"/>
                  <a:pt x="7869" y="9446"/>
                </a:cubicBezTo>
                <a:lnTo>
                  <a:pt x="7535" y="9051"/>
                </a:lnTo>
                <a:lnTo>
                  <a:pt x="7229" y="8662"/>
                </a:lnTo>
                <a:cubicBezTo>
                  <a:pt x="7028" y="8411"/>
                  <a:pt x="6854" y="8160"/>
                  <a:pt x="6688" y="7926"/>
                </a:cubicBezTo>
                <a:cubicBezTo>
                  <a:pt x="6402" y="7523"/>
                  <a:pt x="6138" y="7103"/>
                  <a:pt x="5896" y="6671"/>
                </a:cubicBezTo>
                <a:cubicBezTo>
                  <a:pt x="5790" y="6495"/>
                  <a:pt x="5720" y="6322"/>
                  <a:pt x="5649" y="6181"/>
                </a:cubicBezTo>
                <a:cubicBezTo>
                  <a:pt x="5588" y="6059"/>
                  <a:pt x="5534" y="5935"/>
                  <a:pt x="5488" y="5808"/>
                </a:cubicBezTo>
                <a:lnTo>
                  <a:pt x="5367" y="5494"/>
                </a:lnTo>
                <a:close/>
                <a:moveTo>
                  <a:pt x="5680" y="8119"/>
                </a:moveTo>
                <a:lnTo>
                  <a:pt x="6410" y="8888"/>
                </a:lnTo>
                <a:lnTo>
                  <a:pt x="7242" y="9775"/>
                </a:lnTo>
                <a:cubicBezTo>
                  <a:pt x="7399" y="9948"/>
                  <a:pt x="7587" y="10114"/>
                  <a:pt x="7774" y="10300"/>
                </a:cubicBezTo>
                <a:lnTo>
                  <a:pt x="8366" y="10878"/>
                </a:lnTo>
                <a:lnTo>
                  <a:pt x="9008" y="11507"/>
                </a:lnTo>
                <a:lnTo>
                  <a:pt x="9721" y="12155"/>
                </a:lnTo>
                <a:cubicBezTo>
                  <a:pt x="10215" y="12594"/>
                  <a:pt x="10720" y="13075"/>
                  <a:pt x="11279" y="13529"/>
                </a:cubicBezTo>
                <a:cubicBezTo>
                  <a:pt x="11834" y="13989"/>
                  <a:pt x="12393" y="14482"/>
                  <a:pt x="12996" y="14939"/>
                </a:cubicBezTo>
                <a:lnTo>
                  <a:pt x="13895" y="15643"/>
                </a:lnTo>
                <a:cubicBezTo>
                  <a:pt x="14192" y="15885"/>
                  <a:pt x="14513" y="16099"/>
                  <a:pt x="14820" y="16329"/>
                </a:cubicBezTo>
                <a:lnTo>
                  <a:pt x="15747" y="17011"/>
                </a:lnTo>
                <a:lnTo>
                  <a:pt x="16689" y="17657"/>
                </a:lnTo>
                <a:cubicBezTo>
                  <a:pt x="17308" y="18092"/>
                  <a:pt x="17938" y="18490"/>
                  <a:pt x="18541" y="18884"/>
                </a:cubicBezTo>
                <a:cubicBezTo>
                  <a:pt x="18841" y="19085"/>
                  <a:pt x="19149" y="19260"/>
                  <a:pt x="19443" y="19446"/>
                </a:cubicBezTo>
                <a:cubicBezTo>
                  <a:pt x="19738" y="19625"/>
                  <a:pt x="20024" y="19810"/>
                  <a:pt x="20311" y="19975"/>
                </a:cubicBezTo>
                <a:cubicBezTo>
                  <a:pt x="20883" y="20305"/>
                  <a:pt x="21418" y="20630"/>
                  <a:pt x="21925" y="20905"/>
                </a:cubicBezTo>
                <a:cubicBezTo>
                  <a:pt x="22428" y="21188"/>
                  <a:pt x="22893" y="21438"/>
                  <a:pt x="23309" y="21659"/>
                </a:cubicBezTo>
                <a:cubicBezTo>
                  <a:pt x="23723" y="21879"/>
                  <a:pt x="24088" y="22063"/>
                  <a:pt x="24390" y="22213"/>
                </a:cubicBezTo>
                <a:lnTo>
                  <a:pt x="25094" y="22555"/>
                </a:lnTo>
                <a:lnTo>
                  <a:pt x="25345" y="22672"/>
                </a:lnTo>
                <a:lnTo>
                  <a:pt x="25087" y="22572"/>
                </a:lnTo>
                <a:cubicBezTo>
                  <a:pt x="24919" y="22506"/>
                  <a:pt x="24673" y="22408"/>
                  <a:pt x="24362" y="22274"/>
                </a:cubicBezTo>
                <a:cubicBezTo>
                  <a:pt x="24052" y="22140"/>
                  <a:pt x="23678" y="21973"/>
                  <a:pt x="23252" y="21775"/>
                </a:cubicBezTo>
                <a:lnTo>
                  <a:pt x="22574" y="21453"/>
                </a:lnTo>
                <a:cubicBezTo>
                  <a:pt x="22336" y="21340"/>
                  <a:pt x="22091" y="21209"/>
                  <a:pt x="21833" y="21080"/>
                </a:cubicBezTo>
                <a:cubicBezTo>
                  <a:pt x="21313" y="20822"/>
                  <a:pt x="20765" y="20517"/>
                  <a:pt x="20182" y="20199"/>
                </a:cubicBezTo>
                <a:cubicBezTo>
                  <a:pt x="19891" y="20039"/>
                  <a:pt x="19600" y="19862"/>
                  <a:pt x="19298" y="19688"/>
                </a:cubicBezTo>
                <a:cubicBezTo>
                  <a:pt x="18997" y="19511"/>
                  <a:pt x="18686" y="19337"/>
                  <a:pt x="18382" y="19141"/>
                </a:cubicBezTo>
                <a:cubicBezTo>
                  <a:pt x="17770" y="18753"/>
                  <a:pt x="17127" y="18370"/>
                  <a:pt x="16504" y="17933"/>
                </a:cubicBezTo>
                <a:lnTo>
                  <a:pt x="15553" y="17288"/>
                </a:lnTo>
                <a:lnTo>
                  <a:pt x="14616" y="16607"/>
                </a:lnTo>
                <a:cubicBezTo>
                  <a:pt x="13987" y="16158"/>
                  <a:pt x="13386" y="15672"/>
                  <a:pt x="12789" y="15199"/>
                </a:cubicBezTo>
                <a:cubicBezTo>
                  <a:pt x="12182" y="14739"/>
                  <a:pt x="11633" y="14229"/>
                  <a:pt x="11081" y="13759"/>
                </a:cubicBezTo>
                <a:cubicBezTo>
                  <a:pt x="10523" y="13296"/>
                  <a:pt x="10029" y="12798"/>
                  <a:pt x="9546" y="12343"/>
                </a:cubicBezTo>
                <a:cubicBezTo>
                  <a:pt x="9306" y="12112"/>
                  <a:pt x="9069" y="11893"/>
                  <a:pt x="8848" y="11673"/>
                </a:cubicBezTo>
                <a:lnTo>
                  <a:pt x="8225" y="11017"/>
                </a:lnTo>
                <a:cubicBezTo>
                  <a:pt x="7828" y="10596"/>
                  <a:pt x="7458" y="10216"/>
                  <a:pt x="7148" y="9862"/>
                </a:cubicBezTo>
                <a:lnTo>
                  <a:pt x="6360" y="8932"/>
                </a:lnTo>
                <a:lnTo>
                  <a:pt x="5680" y="8119"/>
                </a:lnTo>
                <a:close/>
                <a:moveTo>
                  <a:pt x="7871" y="13596"/>
                </a:moveTo>
                <a:lnTo>
                  <a:pt x="7904" y="13785"/>
                </a:lnTo>
                <a:cubicBezTo>
                  <a:pt x="7923" y="13910"/>
                  <a:pt x="7963" y="14090"/>
                  <a:pt x="8009" y="14319"/>
                </a:cubicBezTo>
                <a:cubicBezTo>
                  <a:pt x="8062" y="14546"/>
                  <a:pt x="8128" y="14822"/>
                  <a:pt x="8225" y="15131"/>
                </a:cubicBezTo>
                <a:cubicBezTo>
                  <a:pt x="8318" y="15443"/>
                  <a:pt x="8448" y="15785"/>
                  <a:pt x="8598" y="16154"/>
                </a:cubicBezTo>
                <a:cubicBezTo>
                  <a:pt x="8949" y="16987"/>
                  <a:pt x="9406" y="17772"/>
                  <a:pt x="9957" y="18489"/>
                </a:cubicBezTo>
                <a:cubicBezTo>
                  <a:pt x="10032" y="18587"/>
                  <a:pt x="10109" y="18686"/>
                  <a:pt x="10190" y="18781"/>
                </a:cubicBezTo>
                <a:lnTo>
                  <a:pt x="10310" y="18927"/>
                </a:lnTo>
                <a:lnTo>
                  <a:pt x="10438" y="19065"/>
                </a:lnTo>
                <a:cubicBezTo>
                  <a:pt x="10616" y="19250"/>
                  <a:pt x="10785" y="19457"/>
                  <a:pt x="10974" y="19628"/>
                </a:cubicBezTo>
                <a:cubicBezTo>
                  <a:pt x="11161" y="19805"/>
                  <a:pt x="11345" y="19987"/>
                  <a:pt x="11553" y="20149"/>
                </a:cubicBezTo>
                <a:lnTo>
                  <a:pt x="11856" y="20400"/>
                </a:lnTo>
                <a:lnTo>
                  <a:pt x="12178" y="20630"/>
                </a:lnTo>
                <a:cubicBezTo>
                  <a:pt x="12386" y="20790"/>
                  <a:pt x="12611" y="20927"/>
                  <a:pt x="12833" y="21066"/>
                </a:cubicBezTo>
                <a:lnTo>
                  <a:pt x="13000" y="21170"/>
                </a:lnTo>
                <a:lnTo>
                  <a:pt x="13173" y="21263"/>
                </a:lnTo>
                <a:lnTo>
                  <a:pt x="13518" y="21447"/>
                </a:lnTo>
                <a:cubicBezTo>
                  <a:pt x="13630" y="21512"/>
                  <a:pt x="13751" y="21558"/>
                  <a:pt x="13868" y="21613"/>
                </a:cubicBezTo>
                <a:lnTo>
                  <a:pt x="14216" y="21772"/>
                </a:lnTo>
                <a:cubicBezTo>
                  <a:pt x="14454" y="21863"/>
                  <a:pt x="14688" y="21955"/>
                  <a:pt x="14921" y="22035"/>
                </a:cubicBezTo>
                <a:cubicBezTo>
                  <a:pt x="15159" y="22104"/>
                  <a:pt x="15390" y="22184"/>
                  <a:pt x="15621" y="22241"/>
                </a:cubicBezTo>
                <a:cubicBezTo>
                  <a:pt x="15853" y="22292"/>
                  <a:pt x="16078" y="22359"/>
                  <a:pt x="16302" y="22395"/>
                </a:cubicBezTo>
                <a:cubicBezTo>
                  <a:pt x="16526" y="22430"/>
                  <a:pt x="16744" y="22477"/>
                  <a:pt x="16957" y="22498"/>
                </a:cubicBezTo>
                <a:cubicBezTo>
                  <a:pt x="17170" y="22518"/>
                  <a:pt x="17375" y="22548"/>
                  <a:pt x="17574" y="22560"/>
                </a:cubicBezTo>
                <a:lnTo>
                  <a:pt x="18145" y="22585"/>
                </a:lnTo>
                <a:cubicBezTo>
                  <a:pt x="18170" y="22585"/>
                  <a:pt x="18196" y="22586"/>
                  <a:pt x="18221" y="22586"/>
                </a:cubicBezTo>
                <a:cubicBezTo>
                  <a:pt x="18374" y="22586"/>
                  <a:pt x="18521" y="22580"/>
                  <a:pt x="18661" y="22579"/>
                </a:cubicBezTo>
                <a:cubicBezTo>
                  <a:pt x="18812" y="22579"/>
                  <a:pt x="18964" y="22572"/>
                  <a:pt x="19115" y="22555"/>
                </a:cubicBezTo>
                <a:lnTo>
                  <a:pt x="19500" y="22524"/>
                </a:lnTo>
                <a:lnTo>
                  <a:pt x="20230" y="22423"/>
                </a:lnTo>
                <a:lnTo>
                  <a:pt x="20042" y="22468"/>
                </a:lnTo>
                <a:cubicBezTo>
                  <a:pt x="19919" y="22496"/>
                  <a:pt x="19741" y="22546"/>
                  <a:pt x="19510" y="22590"/>
                </a:cubicBezTo>
                <a:lnTo>
                  <a:pt x="19125" y="22650"/>
                </a:lnTo>
                <a:cubicBezTo>
                  <a:pt x="18974" y="22677"/>
                  <a:pt x="18822" y="22696"/>
                  <a:pt x="18670" y="22708"/>
                </a:cubicBezTo>
                <a:cubicBezTo>
                  <a:pt x="18505" y="22721"/>
                  <a:pt x="18332" y="22740"/>
                  <a:pt x="18147" y="22750"/>
                </a:cubicBezTo>
                <a:lnTo>
                  <a:pt x="17565" y="22758"/>
                </a:lnTo>
                <a:cubicBezTo>
                  <a:pt x="17363" y="22755"/>
                  <a:pt x="17152" y="22737"/>
                  <a:pt x="16933" y="22727"/>
                </a:cubicBezTo>
                <a:cubicBezTo>
                  <a:pt x="16714" y="22716"/>
                  <a:pt x="16491" y="22674"/>
                  <a:pt x="16258" y="22648"/>
                </a:cubicBezTo>
                <a:cubicBezTo>
                  <a:pt x="16028" y="22622"/>
                  <a:pt x="15794" y="22560"/>
                  <a:pt x="15554" y="22516"/>
                </a:cubicBezTo>
                <a:cubicBezTo>
                  <a:pt x="15314" y="22468"/>
                  <a:pt x="15075" y="22389"/>
                  <a:pt x="14829" y="22324"/>
                </a:cubicBezTo>
                <a:cubicBezTo>
                  <a:pt x="14586" y="22247"/>
                  <a:pt x="14342" y="22157"/>
                  <a:pt x="14096" y="22069"/>
                </a:cubicBezTo>
                <a:cubicBezTo>
                  <a:pt x="13856" y="21963"/>
                  <a:pt x="13607" y="21866"/>
                  <a:pt x="13369" y="21744"/>
                </a:cubicBezTo>
                <a:lnTo>
                  <a:pt x="13012" y="21557"/>
                </a:lnTo>
                <a:lnTo>
                  <a:pt x="12833" y="21463"/>
                </a:lnTo>
                <a:lnTo>
                  <a:pt x="12660" y="21356"/>
                </a:lnTo>
                <a:cubicBezTo>
                  <a:pt x="12429" y="21214"/>
                  <a:pt x="12194" y="21075"/>
                  <a:pt x="11978" y="20909"/>
                </a:cubicBezTo>
                <a:lnTo>
                  <a:pt x="11648" y="20669"/>
                </a:lnTo>
                <a:lnTo>
                  <a:pt x="11335" y="20407"/>
                </a:lnTo>
                <a:cubicBezTo>
                  <a:pt x="11123" y="20239"/>
                  <a:pt x="10930" y="20045"/>
                  <a:pt x="10736" y="19857"/>
                </a:cubicBezTo>
                <a:cubicBezTo>
                  <a:pt x="10534" y="19674"/>
                  <a:pt x="10376" y="19471"/>
                  <a:pt x="10201" y="19279"/>
                </a:cubicBezTo>
                <a:cubicBezTo>
                  <a:pt x="10157" y="19229"/>
                  <a:pt x="10119" y="19187"/>
                  <a:pt x="10070" y="19129"/>
                </a:cubicBezTo>
                <a:lnTo>
                  <a:pt x="9949" y="18977"/>
                </a:lnTo>
                <a:cubicBezTo>
                  <a:pt x="9868" y="18875"/>
                  <a:pt x="9790" y="18773"/>
                  <a:pt x="9716" y="18670"/>
                </a:cubicBezTo>
                <a:cubicBezTo>
                  <a:pt x="9114" y="17846"/>
                  <a:pt x="8686" y="16989"/>
                  <a:pt x="8414" y="16224"/>
                </a:cubicBezTo>
                <a:cubicBezTo>
                  <a:pt x="8288" y="15878"/>
                  <a:pt x="8184" y="15523"/>
                  <a:pt x="8103" y="15163"/>
                </a:cubicBezTo>
                <a:cubicBezTo>
                  <a:pt x="8026" y="14845"/>
                  <a:pt x="7980" y="14561"/>
                  <a:pt x="7943" y="14329"/>
                </a:cubicBezTo>
                <a:cubicBezTo>
                  <a:pt x="7912" y="14096"/>
                  <a:pt x="7893" y="13913"/>
                  <a:pt x="7885" y="13787"/>
                </a:cubicBezTo>
                <a:cubicBezTo>
                  <a:pt x="7878" y="13661"/>
                  <a:pt x="7871" y="13596"/>
                  <a:pt x="7871" y="13596"/>
                </a:cubicBezTo>
                <a:close/>
                <a:moveTo>
                  <a:pt x="2122" y="4367"/>
                </a:moveTo>
                <a:lnTo>
                  <a:pt x="2319" y="4730"/>
                </a:lnTo>
                <a:cubicBezTo>
                  <a:pt x="2438" y="4970"/>
                  <a:pt x="2651" y="5303"/>
                  <a:pt x="2910" y="5731"/>
                </a:cubicBezTo>
                <a:lnTo>
                  <a:pt x="3376" y="6417"/>
                </a:lnTo>
                <a:cubicBezTo>
                  <a:pt x="3552" y="6663"/>
                  <a:pt x="3749" y="6923"/>
                  <a:pt x="3956" y="7204"/>
                </a:cubicBezTo>
                <a:cubicBezTo>
                  <a:pt x="4174" y="7475"/>
                  <a:pt x="4404" y="7767"/>
                  <a:pt x="4654" y="8068"/>
                </a:cubicBezTo>
                <a:cubicBezTo>
                  <a:pt x="4912" y="8362"/>
                  <a:pt x="5165" y="8686"/>
                  <a:pt x="5458" y="9000"/>
                </a:cubicBezTo>
                <a:cubicBezTo>
                  <a:pt x="5745" y="9319"/>
                  <a:pt x="6043" y="9652"/>
                  <a:pt x="6366" y="9983"/>
                </a:cubicBezTo>
                <a:cubicBezTo>
                  <a:pt x="6683" y="10321"/>
                  <a:pt x="7022" y="10658"/>
                  <a:pt x="7372" y="11003"/>
                </a:cubicBezTo>
                <a:cubicBezTo>
                  <a:pt x="7717" y="11353"/>
                  <a:pt x="8093" y="11691"/>
                  <a:pt x="8466" y="12048"/>
                </a:cubicBezTo>
                <a:cubicBezTo>
                  <a:pt x="8851" y="12392"/>
                  <a:pt x="9233" y="12755"/>
                  <a:pt x="9638" y="13108"/>
                </a:cubicBezTo>
                <a:cubicBezTo>
                  <a:pt x="10043" y="13460"/>
                  <a:pt x="10451" y="13822"/>
                  <a:pt x="10878" y="14172"/>
                </a:cubicBezTo>
                <a:lnTo>
                  <a:pt x="11518" y="14703"/>
                </a:lnTo>
                <a:lnTo>
                  <a:pt x="12176" y="15228"/>
                </a:lnTo>
                <a:cubicBezTo>
                  <a:pt x="12613" y="15585"/>
                  <a:pt x="13071" y="15918"/>
                  <a:pt x="13521" y="16267"/>
                </a:cubicBezTo>
                <a:cubicBezTo>
                  <a:pt x="13978" y="16607"/>
                  <a:pt x="14445" y="16947"/>
                  <a:pt x="14906" y="17280"/>
                </a:cubicBezTo>
                <a:cubicBezTo>
                  <a:pt x="15837" y="17945"/>
                  <a:pt x="16777" y="18599"/>
                  <a:pt x="17726" y="19205"/>
                </a:cubicBezTo>
                <a:cubicBezTo>
                  <a:pt x="18668" y="19823"/>
                  <a:pt x="19622" y="20390"/>
                  <a:pt x="20550" y="20928"/>
                </a:cubicBezTo>
                <a:cubicBezTo>
                  <a:pt x="21017" y="21191"/>
                  <a:pt x="21478" y="21446"/>
                  <a:pt x="21932" y="21694"/>
                </a:cubicBezTo>
                <a:cubicBezTo>
                  <a:pt x="22389" y="21933"/>
                  <a:pt x="22830" y="22179"/>
                  <a:pt x="23273" y="22393"/>
                </a:cubicBezTo>
                <a:lnTo>
                  <a:pt x="23924" y="22717"/>
                </a:lnTo>
                <a:lnTo>
                  <a:pt x="24564" y="23015"/>
                </a:lnTo>
                <a:cubicBezTo>
                  <a:pt x="24981" y="23215"/>
                  <a:pt x="25394" y="23386"/>
                  <a:pt x="25789" y="23555"/>
                </a:cubicBezTo>
                <a:cubicBezTo>
                  <a:pt x="26182" y="23728"/>
                  <a:pt x="26570" y="23863"/>
                  <a:pt x="26931" y="24012"/>
                </a:cubicBezTo>
                <a:cubicBezTo>
                  <a:pt x="27298" y="24149"/>
                  <a:pt x="27648" y="24270"/>
                  <a:pt x="27976" y="24387"/>
                </a:cubicBezTo>
                <a:cubicBezTo>
                  <a:pt x="28310" y="24490"/>
                  <a:pt x="28620" y="24590"/>
                  <a:pt x="28911" y="24676"/>
                </a:cubicBezTo>
                <a:lnTo>
                  <a:pt x="29714" y="24887"/>
                </a:lnTo>
                <a:cubicBezTo>
                  <a:pt x="30203" y="24987"/>
                  <a:pt x="30587" y="25075"/>
                  <a:pt x="30855" y="25104"/>
                </a:cubicBezTo>
                <a:lnTo>
                  <a:pt x="31263" y="25164"/>
                </a:lnTo>
                <a:lnTo>
                  <a:pt x="30853" y="25122"/>
                </a:lnTo>
                <a:cubicBezTo>
                  <a:pt x="30585" y="25103"/>
                  <a:pt x="30196" y="25038"/>
                  <a:pt x="29700" y="24951"/>
                </a:cubicBezTo>
                <a:lnTo>
                  <a:pt x="28887" y="24767"/>
                </a:lnTo>
                <a:cubicBezTo>
                  <a:pt x="28593" y="24690"/>
                  <a:pt x="28277" y="24600"/>
                  <a:pt x="27939" y="24508"/>
                </a:cubicBezTo>
                <a:cubicBezTo>
                  <a:pt x="27606" y="24401"/>
                  <a:pt x="27249" y="24292"/>
                  <a:pt x="26877" y="24167"/>
                </a:cubicBezTo>
                <a:cubicBezTo>
                  <a:pt x="26508" y="24030"/>
                  <a:pt x="26115" y="23898"/>
                  <a:pt x="25716" y="23733"/>
                </a:cubicBezTo>
                <a:cubicBezTo>
                  <a:pt x="25316" y="23572"/>
                  <a:pt x="24897" y="23407"/>
                  <a:pt x="24474" y="23216"/>
                </a:cubicBezTo>
                <a:lnTo>
                  <a:pt x="23825" y="22929"/>
                </a:lnTo>
                <a:lnTo>
                  <a:pt x="23163" y="22617"/>
                </a:lnTo>
                <a:cubicBezTo>
                  <a:pt x="22714" y="22411"/>
                  <a:pt x="22265" y="22173"/>
                  <a:pt x="21801" y="21942"/>
                </a:cubicBezTo>
                <a:cubicBezTo>
                  <a:pt x="21339" y="21704"/>
                  <a:pt x="20875" y="21447"/>
                  <a:pt x="20404" y="21187"/>
                </a:cubicBezTo>
                <a:cubicBezTo>
                  <a:pt x="19467" y="20652"/>
                  <a:pt x="18505" y="20088"/>
                  <a:pt x="17553" y="19474"/>
                </a:cubicBezTo>
                <a:cubicBezTo>
                  <a:pt x="16595" y="18871"/>
                  <a:pt x="15647" y="18220"/>
                  <a:pt x="14707" y="17558"/>
                </a:cubicBezTo>
                <a:cubicBezTo>
                  <a:pt x="14239" y="17219"/>
                  <a:pt x="13782" y="16878"/>
                  <a:pt x="13322" y="16533"/>
                </a:cubicBezTo>
                <a:cubicBezTo>
                  <a:pt x="12873" y="16180"/>
                  <a:pt x="12412" y="15839"/>
                  <a:pt x="11976" y="15479"/>
                </a:cubicBezTo>
                <a:lnTo>
                  <a:pt x="11320" y="14947"/>
                </a:lnTo>
                <a:lnTo>
                  <a:pt x="10678" y="14409"/>
                </a:lnTo>
                <a:cubicBezTo>
                  <a:pt x="10252" y="14056"/>
                  <a:pt x="9844" y="13688"/>
                  <a:pt x="9439" y="13332"/>
                </a:cubicBezTo>
                <a:cubicBezTo>
                  <a:pt x="9037" y="12973"/>
                  <a:pt x="8650" y="12611"/>
                  <a:pt x="8273" y="12254"/>
                </a:cubicBezTo>
                <a:cubicBezTo>
                  <a:pt x="7905" y="11887"/>
                  <a:pt x="7535" y="11540"/>
                  <a:pt x="7195" y="11181"/>
                </a:cubicBezTo>
                <a:cubicBezTo>
                  <a:pt x="6849" y="10827"/>
                  <a:pt x="6516" y="10482"/>
                  <a:pt x="6204" y="10135"/>
                </a:cubicBezTo>
                <a:cubicBezTo>
                  <a:pt x="5887" y="9796"/>
                  <a:pt x="5594" y="9455"/>
                  <a:pt x="5312" y="9127"/>
                </a:cubicBezTo>
                <a:cubicBezTo>
                  <a:pt x="5026" y="8805"/>
                  <a:pt x="4774" y="8476"/>
                  <a:pt x="4525" y="8173"/>
                </a:cubicBezTo>
                <a:cubicBezTo>
                  <a:pt x="4284" y="7862"/>
                  <a:pt x="4063" y="7561"/>
                  <a:pt x="3853" y="7280"/>
                </a:cubicBezTo>
                <a:cubicBezTo>
                  <a:pt x="3655" y="6991"/>
                  <a:pt x="3466" y="6723"/>
                  <a:pt x="3297" y="6471"/>
                </a:cubicBezTo>
                <a:lnTo>
                  <a:pt x="2853" y="5766"/>
                </a:lnTo>
                <a:cubicBezTo>
                  <a:pt x="2604" y="5328"/>
                  <a:pt x="2412" y="4984"/>
                  <a:pt x="2302" y="4738"/>
                </a:cubicBezTo>
                <a:lnTo>
                  <a:pt x="2122" y="4367"/>
                </a:lnTo>
                <a:close/>
                <a:moveTo>
                  <a:pt x="4019" y="0"/>
                </a:moveTo>
                <a:cubicBezTo>
                  <a:pt x="2785" y="0"/>
                  <a:pt x="1873" y="320"/>
                  <a:pt x="1387" y="994"/>
                </a:cubicBezTo>
                <a:cubicBezTo>
                  <a:pt x="0" y="2918"/>
                  <a:pt x="2458" y="7222"/>
                  <a:pt x="7211" y="11885"/>
                </a:cubicBezTo>
                <a:cubicBezTo>
                  <a:pt x="7201" y="12085"/>
                  <a:pt x="7195" y="12285"/>
                  <a:pt x="7195" y="12487"/>
                </a:cubicBezTo>
                <a:cubicBezTo>
                  <a:pt x="7195" y="18452"/>
                  <a:pt x="12029" y="23287"/>
                  <a:pt x="17995" y="23287"/>
                </a:cubicBezTo>
                <a:cubicBezTo>
                  <a:pt x="19352" y="23287"/>
                  <a:pt x="20698" y="23031"/>
                  <a:pt x="21959" y="22533"/>
                </a:cubicBezTo>
                <a:cubicBezTo>
                  <a:pt x="25861" y="24540"/>
                  <a:pt x="29310" y="25662"/>
                  <a:pt x="31624" y="25662"/>
                </a:cubicBezTo>
                <a:cubicBezTo>
                  <a:pt x="32860" y="25662"/>
                  <a:pt x="33772" y="25342"/>
                  <a:pt x="34258" y="24668"/>
                </a:cubicBezTo>
                <a:cubicBezTo>
                  <a:pt x="35619" y="22778"/>
                  <a:pt x="33271" y="18592"/>
                  <a:pt x="28683" y="14026"/>
                </a:cubicBezTo>
                <a:cubicBezTo>
                  <a:pt x="28757" y="13515"/>
                  <a:pt x="28794" y="13001"/>
                  <a:pt x="28795" y="12487"/>
                </a:cubicBezTo>
                <a:cubicBezTo>
                  <a:pt x="28795" y="6521"/>
                  <a:pt x="23960" y="1687"/>
                  <a:pt x="17995" y="1687"/>
                </a:cubicBezTo>
                <a:cubicBezTo>
                  <a:pt x="17990" y="1687"/>
                  <a:pt x="17985" y="1687"/>
                  <a:pt x="17980" y="1687"/>
                </a:cubicBezTo>
                <a:cubicBezTo>
                  <a:pt x="16293" y="1687"/>
                  <a:pt x="14629" y="2084"/>
                  <a:pt x="13125" y="2847"/>
                </a:cubicBezTo>
                <a:cubicBezTo>
                  <a:pt x="9454" y="1017"/>
                  <a:pt x="6223" y="0"/>
                  <a:pt x="40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Звезда: 4 точки 27">
            <a:extLst>
              <a:ext uri="{FF2B5EF4-FFF2-40B4-BE49-F238E27FC236}">
                <a16:creationId xmlns:a16="http://schemas.microsoft.com/office/drawing/2014/main" id="{91948812-3C30-43C9-BFEB-CD3F2B89EC01}"/>
              </a:ext>
            </a:extLst>
          </p:cNvPr>
          <p:cNvSpPr/>
          <p:nvPr/>
        </p:nvSpPr>
        <p:spPr>
          <a:xfrm>
            <a:off x="5822419" y="4362892"/>
            <a:ext cx="353568" cy="345898"/>
          </a:xfrm>
          <a:prstGeom prst="star4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везда: 4 точки 30">
            <a:extLst>
              <a:ext uri="{FF2B5EF4-FFF2-40B4-BE49-F238E27FC236}">
                <a16:creationId xmlns:a16="http://schemas.microsoft.com/office/drawing/2014/main" id="{17C3C7CE-2303-4A3C-93EF-FEDE7187960C}"/>
              </a:ext>
            </a:extLst>
          </p:cNvPr>
          <p:cNvSpPr/>
          <p:nvPr/>
        </p:nvSpPr>
        <p:spPr>
          <a:xfrm>
            <a:off x="5231811" y="4113375"/>
            <a:ext cx="353568" cy="345898"/>
          </a:xfrm>
          <a:prstGeom prst="star4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везда: 4 точки 32">
            <a:extLst>
              <a:ext uri="{FF2B5EF4-FFF2-40B4-BE49-F238E27FC236}">
                <a16:creationId xmlns:a16="http://schemas.microsoft.com/office/drawing/2014/main" id="{4B9AF71D-B334-470D-8B61-3DE3EBBE40A0}"/>
              </a:ext>
            </a:extLst>
          </p:cNvPr>
          <p:cNvSpPr/>
          <p:nvPr/>
        </p:nvSpPr>
        <p:spPr>
          <a:xfrm>
            <a:off x="4725671" y="4535841"/>
            <a:ext cx="353568" cy="345898"/>
          </a:xfrm>
          <a:prstGeom prst="star4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3B4259-370D-460F-B029-8013C5DAC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83"/>
          <a:stretch/>
        </p:blipFill>
        <p:spPr>
          <a:xfrm>
            <a:off x="6121883" y="1246749"/>
            <a:ext cx="1477335" cy="26318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6993C7-A4EE-43FD-B757-9FADB5AFB0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087"/>
          <a:stretch/>
        </p:blipFill>
        <p:spPr>
          <a:xfrm>
            <a:off x="4541158" y="1275710"/>
            <a:ext cx="1561165" cy="25920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BDDD17-FD99-4DC7-911A-7F87C8A57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372" y="1275710"/>
            <a:ext cx="1292217" cy="23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0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F156898-7EED-464D-ABC4-AE4A24A8D263}"/>
              </a:ext>
            </a:extLst>
          </p:cNvPr>
          <p:cNvSpPr txBox="1"/>
          <p:nvPr/>
        </p:nvSpPr>
        <p:spPr>
          <a:xfrm>
            <a:off x="330666" y="266340"/>
            <a:ext cx="848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dirty="0">
                <a:latin typeface="Segoe Script" panose="030B0504020000000003" pitchFamily="66" charset="0"/>
              </a:rPr>
              <a:t>Сравнение данных, полученных из полёта в </a:t>
            </a:r>
            <a:r>
              <a:rPr lang="en-US" sz="1300" b="1" dirty="0">
                <a:latin typeface="Segoe Script" panose="030B0504020000000003" pitchFamily="66" charset="0"/>
              </a:rPr>
              <a:t>KSP </a:t>
            </a:r>
            <a:r>
              <a:rPr lang="ru-RU" sz="1300" b="1" dirty="0">
                <a:latin typeface="Segoe Script" panose="030B0504020000000003" pitchFamily="66" charset="0"/>
              </a:rPr>
              <a:t>и из математической модели</a:t>
            </a:r>
            <a:endParaRPr lang="ru-RU" sz="13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8E20D3-6C39-4194-B67B-3B68AD93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84" y="758377"/>
            <a:ext cx="491396" cy="141078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C8083AB-FA01-4B0C-8636-557EC54D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20" y="2258559"/>
            <a:ext cx="151593" cy="1102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399905F-15CC-4242-9745-870C9726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184" y="2458208"/>
            <a:ext cx="497608" cy="171755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A5A4BC0-4845-4C01-9765-D077E49507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91"/>
          <a:stretch/>
        </p:blipFill>
        <p:spPr>
          <a:xfrm>
            <a:off x="-50006" y="1619027"/>
            <a:ext cx="816036" cy="220677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B4F28FA-B8B1-4F9F-B6FD-C0CFDCBE58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20"/>
          <a:stretch/>
        </p:blipFill>
        <p:spPr>
          <a:xfrm rot="784774">
            <a:off x="-147173" y="1127262"/>
            <a:ext cx="771884" cy="6241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5EBDE7-9940-4B63-B1DE-F2DD27753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23" y="602299"/>
            <a:ext cx="1994316" cy="19539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A9B921-C1FD-4B20-A91F-7A886F2D6C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9"/>
          <a:stretch/>
        </p:blipFill>
        <p:spPr>
          <a:xfrm>
            <a:off x="3323355" y="603371"/>
            <a:ext cx="1954359" cy="19528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2A8D01-5A21-4BBA-9D18-D760EA04F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908" y="561690"/>
            <a:ext cx="2029579" cy="19945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FDC9BB-0D2A-43A0-A1ED-D796B7A4C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723" y="2599786"/>
            <a:ext cx="1994316" cy="19498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91456C1-5172-47B5-915B-239EEB6E2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7210" y="2582354"/>
            <a:ext cx="1881595" cy="196727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2880A2-9E5C-45A1-93B5-E37DA6934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5999" y="2556215"/>
            <a:ext cx="1954359" cy="20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39"/>
          <p:cNvGrpSpPr/>
          <p:nvPr/>
        </p:nvGrpSpPr>
        <p:grpSpPr>
          <a:xfrm>
            <a:off x="545719" y="1179369"/>
            <a:ext cx="8052565" cy="3592198"/>
            <a:chOff x="545719" y="1179369"/>
            <a:chExt cx="8052565" cy="3592198"/>
          </a:xfrm>
        </p:grpSpPr>
        <p:cxnSp>
          <p:nvCxnSpPr>
            <p:cNvPr id="3018" name="Google Shape;3018;p39"/>
            <p:cNvCxnSpPr>
              <a:stCxn id="3019" idx="6"/>
              <a:endCxn id="3020" idx="2"/>
            </p:cNvCxnSpPr>
            <p:nvPr/>
          </p:nvCxnSpPr>
          <p:spPr>
            <a:xfrm>
              <a:off x="739913" y="2925981"/>
              <a:ext cx="25266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1" name="Google Shape;3021;p39"/>
            <p:cNvCxnSpPr>
              <a:stCxn id="3020" idx="6"/>
              <a:endCxn id="3022" idx="2"/>
            </p:cNvCxnSpPr>
            <p:nvPr/>
          </p:nvCxnSpPr>
          <p:spPr>
            <a:xfrm>
              <a:off x="3320013" y="2926569"/>
              <a:ext cx="252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3" name="Google Shape;3023;p39"/>
            <p:cNvGrpSpPr/>
            <p:nvPr/>
          </p:nvGrpSpPr>
          <p:grpSpPr>
            <a:xfrm>
              <a:off x="3125794" y="2758413"/>
              <a:ext cx="335027" cy="335123"/>
              <a:chOff x="3125107" y="2804669"/>
              <a:chExt cx="335027" cy="335123"/>
            </a:xfrm>
          </p:grpSpPr>
          <p:sp>
            <p:nvSpPr>
              <p:cNvPr id="3024" name="Google Shape;3024;p39"/>
              <p:cNvSpPr/>
              <p:nvPr/>
            </p:nvSpPr>
            <p:spPr>
              <a:xfrm rot="10800000" flipH="1">
                <a:off x="3125107" y="280466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9"/>
              <p:cNvSpPr/>
              <p:nvPr/>
            </p:nvSpPr>
            <p:spPr>
              <a:xfrm>
                <a:off x="3265925" y="2946125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5" name="Google Shape;3025;p39"/>
            <p:cNvGrpSpPr/>
            <p:nvPr/>
          </p:nvGrpSpPr>
          <p:grpSpPr>
            <a:xfrm>
              <a:off x="5703175" y="2758413"/>
              <a:ext cx="335027" cy="335123"/>
              <a:chOff x="3125107" y="2728469"/>
              <a:chExt cx="335027" cy="335123"/>
            </a:xfrm>
          </p:grpSpPr>
          <p:sp>
            <p:nvSpPr>
              <p:cNvPr id="3026" name="Google Shape;3026;p39"/>
              <p:cNvSpPr/>
              <p:nvPr/>
            </p:nvSpPr>
            <p:spPr>
              <a:xfrm rot="10800000" flipH="1">
                <a:off x="3125107" y="2728469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9"/>
              <p:cNvSpPr/>
              <p:nvPr/>
            </p:nvSpPr>
            <p:spPr>
              <a:xfrm>
                <a:off x="3265925" y="2869925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27" name="Google Shape;3027;p39"/>
            <p:cNvCxnSpPr>
              <a:stCxn id="3022" idx="6"/>
              <a:endCxn id="3028" idx="2"/>
            </p:cNvCxnSpPr>
            <p:nvPr/>
          </p:nvCxnSpPr>
          <p:spPr>
            <a:xfrm rot="10800000" flipH="1">
              <a:off x="5897394" y="2925369"/>
              <a:ext cx="2506800" cy="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9" name="Google Shape;3029;p39"/>
            <p:cNvGrpSpPr/>
            <p:nvPr/>
          </p:nvGrpSpPr>
          <p:grpSpPr>
            <a:xfrm>
              <a:off x="8263257" y="2758413"/>
              <a:ext cx="335027" cy="335123"/>
              <a:chOff x="3034419" y="2729081"/>
              <a:chExt cx="335027" cy="335123"/>
            </a:xfrm>
          </p:grpSpPr>
          <p:sp>
            <p:nvSpPr>
              <p:cNvPr id="3030" name="Google Shape;3030;p39"/>
              <p:cNvSpPr/>
              <p:nvPr/>
            </p:nvSpPr>
            <p:spPr>
              <a:xfrm rot="10800000" flipH="1">
                <a:off x="3034419" y="272908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9"/>
              <p:cNvSpPr/>
              <p:nvPr/>
            </p:nvSpPr>
            <p:spPr>
              <a:xfrm>
                <a:off x="3175238" y="2869338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1" name="Google Shape;3031;p39"/>
            <p:cNvGrpSpPr/>
            <p:nvPr/>
          </p:nvGrpSpPr>
          <p:grpSpPr>
            <a:xfrm>
              <a:off x="545719" y="2758413"/>
              <a:ext cx="335027" cy="335123"/>
              <a:chOff x="545732" y="2805256"/>
              <a:chExt cx="335027" cy="335123"/>
            </a:xfrm>
          </p:grpSpPr>
          <p:sp>
            <p:nvSpPr>
              <p:cNvPr id="3032" name="Google Shape;3032;p39"/>
              <p:cNvSpPr/>
              <p:nvPr/>
            </p:nvSpPr>
            <p:spPr>
              <a:xfrm rot="10800000" flipH="1">
                <a:off x="545732" y="2805256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9"/>
              <p:cNvSpPr/>
              <p:nvPr/>
            </p:nvSpPr>
            <p:spPr>
              <a:xfrm>
                <a:off x="686525" y="2946125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33" name="Google Shape;3033;p39"/>
            <p:cNvCxnSpPr>
              <a:stCxn id="3020" idx="4"/>
              <a:endCxn id="3034" idx="0"/>
            </p:cNvCxnSpPr>
            <p:nvPr/>
          </p:nvCxnSpPr>
          <p:spPr>
            <a:xfrm>
              <a:off x="3293313" y="2953269"/>
              <a:ext cx="0" cy="162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5" name="Google Shape;3035;p39"/>
            <p:cNvCxnSpPr>
              <a:stCxn id="3036" idx="4"/>
              <a:endCxn id="3020" idx="0"/>
            </p:cNvCxnSpPr>
            <p:nvPr/>
          </p:nvCxnSpPr>
          <p:spPr>
            <a:xfrm>
              <a:off x="3293313" y="1373025"/>
              <a:ext cx="0" cy="1526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7" name="Google Shape;3037;p39"/>
            <p:cNvCxnSpPr>
              <a:stCxn id="3022" idx="4"/>
              <a:endCxn id="3038" idx="0"/>
            </p:cNvCxnSpPr>
            <p:nvPr/>
          </p:nvCxnSpPr>
          <p:spPr>
            <a:xfrm>
              <a:off x="5870694" y="2953269"/>
              <a:ext cx="0" cy="162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9" name="Google Shape;3039;p39"/>
            <p:cNvCxnSpPr>
              <a:stCxn id="3040" idx="4"/>
              <a:endCxn id="3022" idx="0"/>
            </p:cNvCxnSpPr>
            <p:nvPr/>
          </p:nvCxnSpPr>
          <p:spPr>
            <a:xfrm>
              <a:off x="5870694" y="1373025"/>
              <a:ext cx="0" cy="1526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41" name="Google Shape;3041;p39"/>
            <p:cNvGrpSpPr/>
            <p:nvPr/>
          </p:nvGrpSpPr>
          <p:grpSpPr>
            <a:xfrm>
              <a:off x="3125794" y="1179369"/>
              <a:ext cx="335027" cy="335123"/>
              <a:chOff x="3034419" y="2652881"/>
              <a:chExt cx="335027" cy="335123"/>
            </a:xfrm>
          </p:grpSpPr>
          <p:sp>
            <p:nvSpPr>
              <p:cNvPr id="3042" name="Google Shape;3042;p39"/>
              <p:cNvSpPr/>
              <p:nvPr/>
            </p:nvSpPr>
            <p:spPr>
              <a:xfrm rot="10800000" flipH="1">
                <a:off x="3034419" y="265288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9"/>
              <p:cNvSpPr/>
              <p:nvPr/>
            </p:nvSpPr>
            <p:spPr>
              <a:xfrm>
                <a:off x="3175238" y="2793138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3" name="Google Shape;3043;p39"/>
            <p:cNvGrpSpPr/>
            <p:nvPr/>
          </p:nvGrpSpPr>
          <p:grpSpPr>
            <a:xfrm>
              <a:off x="5703175" y="1179369"/>
              <a:ext cx="335027" cy="335123"/>
              <a:chOff x="3034419" y="2652881"/>
              <a:chExt cx="335027" cy="335123"/>
            </a:xfrm>
          </p:grpSpPr>
          <p:sp>
            <p:nvSpPr>
              <p:cNvPr id="3044" name="Google Shape;3044;p39"/>
              <p:cNvSpPr/>
              <p:nvPr/>
            </p:nvSpPr>
            <p:spPr>
              <a:xfrm rot="10800000" flipH="1">
                <a:off x="3034419" y="265288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9"/>
              <p:cNvSpPr/>
              <p:nvPr/>
            </p:nvSpPr>
            <p:spPr>
              <a:xfrm>
                <a:off x="3175238" y="2793138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5" name="Google Shape;3045;p39"/>
            <p:cNvGrpSpPr/>
            <p:nvPr/>
          </p:nvGrpSpPr>
          <p:grpSpPr>
            <a:xfrm>
              <a:off x="5703175" y="4436431"/>
              <a:ext cx="335027" cy="335123"/>
              <a:chOff x="3034419" y="2729081"/>
              <a:chExt cx="335027" cy="335123"/>
            </a:xfrm>
          </p:grpSpPr>
          <p:sp>
            <p:nvSpPr>
              <p:cNvPr id="3046" name="Google Shape;3046;p39"/>
              <p:cNvSpPr/>
              <p:nvPr/>
            </p:nvSpPr>
            <p:spPr>
              <a:xfrm rot="10800000" flipH="1">
                <a:off x="3034419" y="272908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9"/>
              <p:cNvSpPr/>
              <p:nvPr/>
            </p:nvSpPr>
            <p:spPr>
              <a:xfrm>
                <a:off x="3175238" y="2869338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7" name="Google Shape;3047;p39"/>
            <p:cNvGrpSpPr/>
            <p:nvPr/>
          </p:nvGrpSpPr>
          <p:grpSpPr>
            <a:xfrm>
              <a:off x="3125794" y="4436444"/>
              <a:ext cx="335027" cy="335123"/>
              <a:chOff x="3034419" y="2729081"/>
              <a:chExt cx="335027" cy="335123"/>
            </a:xfrm>
          </p:grpSpPr>
          <p:sp>
            <p:nvSpPr>
              <p:cNvPr id="3048" name="Google Shape;3048;p39"/>
              <p:cNvSpPr/>
              <p:nvPr/>
            </p:nvSpPr>
            <p:spPr>
              <a:xfrm rot="10800000" flipH="1">
                <a:off x="3034419" y="2729081"/>
                <a:ext cx="335027" cy="335123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832" extrusionOk="0">
                    <a:moveTo>
                      <a:pt x="916" y="0"/>
                    </a:moveTo>
                    <a:cubicBezTo>
                      <a:pt x="916" y="852"/>
                      <a:pt x="873" y="916"/>
                      <a:pt x="0" y="916"/>
                    </a:cubicBezTo>
                    <a:cubicBezTo>
                      <a:pt x="873" y="916"/>
                      <a:pt x="916" y="959"/>
                      <a:pt x="916" y="1832"/>
                    </a:cubicBezTo>
                    <a:cubicBezTo>
                      <a:pt x="916" y="959"/>
                      <a:pt x="980" y="916"/>
                      <a:pt x="1832" y="916"/>
                    </a:cubicBezTo>
                    <a:cubicBezTo>
                      <a:pt x="980" y="916"/>
                      <a:pt x="916" y="852"/>
                      <a:pt x="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9"/>
              <p:cNvSpPr/>
              <p:nvPr/>
            </p:nvSpPr>
            <p:spPr>
              <a:xfrm>
                <a:off x="3175238" y="2869338"/>
                <a:ext cx="53400" cy="53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9" name="Google Shape;3049;p39"/>
          <p:cNvSpPr txBox="1">
            <a:spLocks noGrp="1"/>
          </p:cNvSpPr>
          <p:nvPr>
            <p:ph type="title" idx="15"/>
          </p:nvPr>
        </p:nvSpPr>
        <p:spPr>
          <a:xfrm>
            <a:off x="711875" y="546450"/>
            <a:ext cx="7720500" cy="4632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Script" panose="030B0504020000000003" pitchFamily="66" charset="0"/>
              </a:rPr>
              <a:t>Состав команды «без названия»</a:t>
            </a:r>
            <a:endParaRPr dirty="0">
              <a:latin typeface="Segoe Script" panose="030B0504020000000003" pitchFamily="66" charset="0"/>
            </a:endParaRPr>
          </a:p>
        </p:txBody>
      </p:sp>
      <p:sp>
        <p:nvSpPr>
          <p:cNvPr id="3051" name="Google Shape;3051;p39"/>
          <p:cNvSpPr txBox="1">
            <a:spLocks noGrp="1"/>
          </p:cNvSpPr>
          <p:nvPr>
            <p:ph type="subTitle" idx="3"/>
          </p:nvPr>
        </p:nvSpPr>
        <p:spPr>
          <a:xfrm>
            <a:off x="3603556" y="2352517"/>
            <a:ext cx="1983300" cy="421425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Тимлид, программист, </a:t>
            </a:r>
            <a:r>
              <a:rPr lang="en-US" dirty="0"/>
              <a:t>KSP</a:t>
            </a:r>
            <a:br>
              <a:rPr lang="en-US" dirty="0"/>
            </a:br>
            <a:endParaRPr dirty="0"/>
          </a:p>
        </p:txBody>
      </p:sp>
      <p:sp>
        <p:nvSpPr>
          <p:cNvPr id="3052" name="Google Shape;3052;p39"/>
          <p:cNvSpPr txBox="1">
            <a:spLocks noGrp="1"/>
          </p:cNvSpPr>
          <p:nvPr>
            <p:ph type="subTitle" idx="5"/>
          </p:nvPr>
        </p:nvSpPr>
        <p:spPr>
          <a:xfrm>
            <a:off x="1145825" y="4214025"/>
            <a:ext cx="1710000" cy="390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Презентация, видео</a:t>
            </a:r>
          </a:p>
        </p:txBody>
      </p:sp>
      <p:sp>
        <p:nvSpPr>
          <p:cNvPr id="3053" name="Google Shape;3053;p39"/>
          <p:cNvSpPr txBox="1">
            <a:spLocks noGrp="1"/>
          </p:cNvSpPr>
          <p:nvPr>
            <p:ph type="subTitle" idx="7"/>
          </p:nvPr>
        </p:nvSpPr>
        <p:spPr>
          <a:xfrm>
            <a:off x="3564000" y="4214175"/>
            <a:ext cx="2039100" cy="390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Физик, математик</a:t>
            </a:r>
            <a:endParaRPr dirty="0"/>
          </a:p>
        </p:txBody>
      </p:sp>
      <p:sp>
        <p:nvSpPr>
          <p:cNvPr id="3055" name="Google Shape;3055;p39"/>
          <p:cNvSpPr txBox="1">
            <a:spLocks noGrp="1"/>
          </p:cNvSpPr>
          <p:nvPr>
            <p:ph type="subTitle" idx="14"/>
          </p:nvPr>
        </p:nvSpPr>
        <p:spPr>
          <a:xfrm flipH="1">
            <a:off x="6179022" y="4214025"/>
            <a:ext cx="2039295" cy="390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Программист, физик</a:t>
            </a:r>
            <a:endParaRPr dirty="0"/>
          </a:p>
        </p:txBody>
      </p:sp>
      <p:sp>
        <p:nvSpPr>
          <p:cNvPr id="3057" name="Google Shape;3057;p39"/>
          <p:cNvSpPr txBox="1">
            <a:spLocks noGrp="1"/>
          </p:cNvSpPr>
          <p:nvPr>
            <p:ph type="title" idx="2"/>
          </p:nvPr>
        </p:nvSpPr>
        <p:spPr>
          <a:xfrm>
            <a:off x="3294619" y="1983488"/>
            <a:ext cx="2581500" cy="26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egoe Script" panose="030B0504020000000003" pitchFamily="66" charset="0"/>
              </a:rPr>
              <a:t>Степанова Анастасия</a:t>
            </a:r>
            <a:endParaRPr sz="1400" dirty="0">
              <a:latin typeface="Segoe Script" panose="030B0504020000000003" pitchFamily="66" charset="0"/>
            </a:endParaRPr>
          </a:p>
        </p:txBody>
      </p:sp>
      <p:sp>
        <p:nvSpPr>
          <p:cNvPr id="3058" name="Google Shape;3058;p39"/>
          <p:cNvSpPr txBox="1">
            <a:spLocks noGrp="1"/>
          </p:cNvSpPr>
          <p:nvPr>
            <p:ph type="title" idx="4"/>
          </p:nvPr>
        </p:nvSpPr>
        <p:spPr>
          <a:xfrm>
            <a:off x="717869" y="3797725"/>
            <a:ext cx="2565900" cy="2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egoe Script" panose="030B0504020000000003" pitchFamily="66" charset="0"/>
              </a:rPr>
              <a:t>Заварзин Андрей</a:t>
            </a:r>
            <a:endParaRPr sz="1400" dirty="0">
              <a:latin typeface="Segoe Script" panose="030B0504020000000003" pitchFamily="66" charset="0"/>
            </a:endParaRPr>
          </a:p>
        </p:txBody>
      </p:sp>
      <p:sp>
        <p:nvSpPr>
          <p:cNvPr id="3059" name="Google Shape;3059;p39"/>
          <p:cNvSpPr txBox="1">
            <a:spLocks noGrp="1"/>
          </p:cNvSpPr>
          <p:nvPr>
            <p:ph type="title" idx="6"/>
          </p:nvPr>
        </p:nvSpPr>
        <p:spPr>
          <a:xfrm>
            <a:off x="3292806" y="3797725"/>
            <a:ext cx="2581500" cy="26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egoe Script" panose="030B0504020000000003" pitchFamily="66" charset="0"/>
              </a:rPr>
              <a:t>Шатило Елизавета</a:t>
            </a:r>
            <a:endParaRPr sz="1400" dirty="0">
              <a:latin typeface="Segoe Script" panose="030B0504020000000003" pitchFamily="66" charset="0"/>
            </a:endParaRPr>
          </a:p>
        </p:txBody>
      </p:sp>
      <p:sp>
        <p:nvSpPr>
          <p:cNvPr id="3061" name="Google Shape;3061;p39"/>
          <p:cNvSpPr txBox="1">
            <a:spLocks noGrp="1"/>
          </p:cNvSpPr>
          <p:nvPr>
            <p:ph type="title" idx="13"/>
          </p:nvPr>
        </p:nvSpPr>
        <p:spPr>
          <a:xfrm>
            <a:off x="5872703" y="3797725"/>
            <a:ext cx="2557800" cy="2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egoe Script" panose="030B0504020000000003" pitchFamily="66" charset="0"/>
              </a:rPr>
              <a:t>Миронова Татьяна</a:t>
            </a:r>
            <a:endParaRPr sz="1400" dirty="0">
              <a:latin typeface="Segoe Script" panose="030B0504020000000003" pitchFamily="66" charset="0"/>
            </a:endParaRPr>
          </a:p>
        </p:txBody>
      </p:sp>
      <p:sp>
        <p:nvSpPr>
          <p:cNvPr id="3062" name="Google Shape;3062;p39"/>
          <p:cNvSpPr/>
          <p:nvPr/>
        </p:nvSpPr>
        <p:spPr>
          <a:xfrm>
            <a:off x="4322869" y="1252681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3" name="Google Shape;3063;p39"/>
          <p:cNvGrpSpPr/>
          <p:nvPr/>
        </p:nvGrpSpPr>
        <p:grpSpPr>
          <a:xfrm>
            <a:off x="4411183" y="1496150"/>
            <a:ext cx="348372" cy="349475"/>
            <a:chOff x="3264925" y="2211475"/>
            <a:chExt cx="349000" cy="349475"/>
          </a:xfrm>
        </p:grpSpPr>
        <p:sp>
          <p:nvSpPr>
            <p:cNvPr id="3064" name="Google Shape;3064;p39"/>
            <p:cNvSpPr/>
            <p:nvPr/>
          </p:nvSpPr>
          <p:spPr>
            <a:xfrm>
              <a:off x="3566575" y="2455800"/>
              <a:ext cx="46575" cy="105150"/>
            </a:xfrm>
            <a:custGeom>
              <a:avLst/>
              <a:gdLst/>
              <a:ahLst/>
              <a:cxnLst/>
              <a:rect l="l" t="t" r="r" b="b"/>
              <a:pathLst>
                <a:path w="1863" h="4206" extrusionOk="0">
                  <a:moveTo>
                    <a:pt x="434" y="1"/>
                  </a:moveTo>
                  <a:cubicBezTo>
                    <a:pt x="285" y="1"/>
                    <a:pt x="137" y="25"/>
                    <a:pt x="1" y="80"/>
                  </a:cubicBezTo>
                  <a:cubicBezTo>
                    <a:pt x="590" y="545"/>
                    <a:pt x="931" y="1259"/>
                    <a:pt x="931" y="2034"/>
                  </a:cubicBezTo>
                  <a:lnTo>
                    <a:pt x="931" y="4205"/>
                  </a:lnTo>
                  <a:lnTo>
                    <a:pt x="1459" y="4205"/>
                  </a:lnTo>
                  <a:cubicBezTo>
                    <a:pt x="1676" y="4205"/>
                    <a:pt x="1862" y="4019"/>
                    <a:pt x="1862" y="3771"/>
                  </a:cubicBezTo>
                  <a:lnTo>
                    <a:pt x="1862" y="1445"/>
                  </a:lnTo>
                  <a:cubicBezTo>
                    <a:pt x="1862" y="886"/>
                    <a:pt x="1521" y="359"/>
                    <a:pt x="994" y="111"/>
                  </a:cubicBezTo>
                  <a:cubicBezTo>
                    <a:pt x="819" y="41"/>
                    <a:pt x="626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9"/>
            <p:cNvSpPr/>
            <p:nvPr/>
          </p:nvSpPr>
          <p:spPr>
            <a:xfrm>
              <a:off x="3308350" y="2463200"/>
              <a:ext cx="261350" cy="97750"/>
            </a:xfrm>
            <a:custGeom>
              <a:avLst/>
              <a:gdLst/>
              <a:ahLst/>
              <a:cxnLst/>
              <a:rect l="l" t="t" r="r" b="b"/>
              <a:pathLst>
                <a:path w="10454" h="3910" extrusionOk="0">
                  <a:moveTo>
                    <a:pt x="1738" y="1"/>
                  </a:moveTo>
                  <a:cubicBezTo>
                    <a:pt x="776" y="1"/>
                    <a:pt x="0" y="776"/>
                    <a:pt x="0" y="1738"/>
                  </a:cubicBezTo>
                  <a:lnTo>
                    <a:pt x="0" y="3909"/>
                  </a:lnTo>
                  <a:lnTo>
                    <a:pt x="10454" y="3909"/>
                  </a:lnTo>
                  <a:lnTo>
                    <a:pt x="10454" y="1738"/>
                  </a:lnTo>
                  <a:cubicBezTo>
                    <a:pt x="10454" y="795"/>
                    <a:pt x="9708" y="31"/>
                    <a:pt x="8802" y="31"/>
                  </a:cubicBezTo>
                  <a:cubicBezTo>
                    <a:pt x="8784" y="31"/>
                    <a:pt x="8766" y="31"/>
                    <a:pt x="8748" y="32"/>
                  </a:cubicBezTo>
                  <a:lnTo>
                    <a:pt x="8748" y="1"/>
                  </a:lnTo>
                  <a:lnTo>
                    <a:pt x="6515" y="1"/>
                  </a:lnTo>
                  <a:lnTo>
                    <a:pt x="6515" y="869"/>
                  </a:lnTo>
                  <a:cubicBezTo>
                    <a:pt x="6468" y="1676"/>
                    <a:pt x="5848" y="2079"/>
                    <a:pt x="5227" y="2079"/>
                  </a:cubicBezTo>
                  <a:cubicBezTo>
                    <a:pt x="4607" y="2079"/>
                    <a:pt x="3986" y="1676"/>
                    <a:pt x="3940" y="869"/>
                  </a:cubicBezTo>
                  <a:lnTo>
                    <a:pt x="3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9"/>
            <p:cNvSpPr/>
            <p:nvPr/>
          </p:nvSpPr>
          <p:spPr>
            <a:xfrm>
              <a:off x="3330050" y="2276125"/>
              <a:ext cx="65175" cy="45200"/>
            </a:xfrm>
            <a:custGeom>
              <a:avLst/>
              <a:gdLst/>
              <a:ahLst/>
              <a:cxnLst/>
              <a:rect l="l" t="t" r="r" b="b"/>
              <a:pathLst>
                <a:path w="2607" h="1808" extrusionOk="0">
                  <a:moveTo>
                    <a:pt x="1304" y="1"/>
                  </a:moveTo>
                  <a:cubicBezTo>
                    <a:pt x="769" y="1"/>
                    <a:pt x="234" y="303"/>
                    <a:pt x="1" y="908"/>
                  </a:cubicBezTo>
                  <a:cubicBezTo>
                    <a:pt x="218" y="1435"/>
                    <a:pt x="714" y="1776"/>
                    <a:pt x="1304" y="1807"/>
                  </a:cubicBezTo>
                  <a:cubicBezTo>
                    <a:pt x="1893" y="1776"/>
                    <a:pt x="2389" y="1435"/>
                    <a:pt x="2607" y="908"/>
                  </a:cubicBezTo>
                  <a:cubicBezTo>
                    <a:pt x="2374" y="303"/>
                    <a:pt x="1839" y="1"/>
                    <a:pt x="1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9"/>
            <p:cNvSpPr/>
            <p:nvPr/>
          </p:nvSpPr>
          <p:spPr>
            <a:xfrm>
              <a:off x="3482825" y="2276125"/>
              <a:ext cx="65950" cy="45200"/>
            </a:xfrm>
            <a:custGeom>
              <a:avLst/>
              <a:gdLst/>
              <a:ahLst/>
              <a:cxnLst/>
              <a:rect l="l" t="t" r="r" b="b"/>
              <a:pathLst>
                <a:path w="2638" h="1808" extrusionOk="0">
                  <a:moveTo>
                    <a:pt x="1319" y="1"/>
                  </a:moveTo>
                  <a:cubicBezTo>
                    <a:pt x="776" y="1"/>
                    <a:pt x="233" y="303"/>
                    <a:pt x="1" y="908"/>
                  </a:cubicBezTo>
                  <a:cubicBezTo>
                    <a:pt x="218" y="1435"/>
                    <a:pt x="745" y="1776"/>
                    <a:pt x="1335" y="1807"/>
                  </a:cubicBezTo>
                  <a:cubicBezTo>
                    <a:pt x="1893" y="1776"/>
                    <a:pt x="2420" y="1435"/>
                    <a:pt x="2637" y="908"/>
                  </a:cubicBezTo>
                  <a:cubicBezTo>
                    <a:pt x="2405" y="303"/>
                    <a:pt x="1862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9"/>
            <p:cNvSpPr/>
            <p:nvPr/>
          </p:nvSpPr>
          <p:spPr>
            <a:xfrm>
              <a:off x="3264925" y="2211475"/>
              <a:ext cx="349000" cy="195925"/>
            </a:xfrm>
            <a:custGeom>
              <a:avLst/>
              <a:gdLst/>
              <a:ahLst/>
              <a:cxnLst/>
              <a:rect l="l" t="t" r="r" b="b"/>
              <a:pathLst>
                <a:path w="13960" h="7837" extrusionOk="0">
                  <a:moveTo>
                    <a:pt x="3893" y="1780"/>
                  </a:moveTo>
                  <a:cubicBezTo>
                    <a:pt x="4793" y="1780"/>
                    <a:pt x="5692" y="2300"/>
                    <a:pt x="6018" y="3339"/>
                  </a:cubicBezTo>
                  <a:cubicBezTo>
                    <a:pt x="6049" y="3432"/>
                    <a:pt x="6049" y="3525"/>
                    <a:pt x="6018" y="3618"/>
                  </a:cubicBezTo>
                  <a:cubicBezTo>
                    <a:pt x="5692" y="4657"/>
                    <a:pt x="4793" y="5177"/>
                    <a:pt x="3893" y="5177"/>
                  </a:cubicBezTo>
                  <a:cubicBezTo>
                    <a:pt x="2994" y="5177"/>
                    <a:pt x="2094" y="4657"/>
                    <a:pt x="1768" y="3618"/>
                  </a:cubicBezTo>
                  <a:cubicBezTo>
                    <a:pt x="1737" y="3525"/>
                    <a:pt x="1737" y="3432"/>
                    <a:pt x="1768" y="3339"/>
                  </a:cubicBezTo>
                  <a:cubicBezTo>
                    <a:pt x="2094" y="2300"/>
                    <a:pt x="2994" y="1780"/>
                    <a:pt x="3893" y="1780"/>
                  </a:cubicBezTo>
                  <a:close/>
                  <a:moveTo>
                    <a:pt x="10035" y="1780"/>
                  </a:moveTo>
                  <a:cubicBezTo>
                    <a:pt x="10935" y="1780"/>
                    <a:pt x="11834" y="2300"/>
                    <a:pt x="12160" y="3339"/>
                  </a:cubicBezTo>
                  <a:cubicBezTo>
                    <a:pt x="12191" y="3432"/>
                    <a:pt x="12191" y="3525"/>
                    <a:pt x="12160" y="3618"/>
                  </a:cubicBezTo>
                  <a:cubicBezTo>
                    <a:pt x="11834" y="4657"/>
                    <a:pt x="10935" y="5177"/>
                    <a:pt x="10035" y="5177"/>
                  </a:cubicBezTo>
                  <a:cubicBezTo>
                    <a:pt x="9136" y="5177"/>
                    <a:pt x="8236" y="4657"/>
                    <a:pt x="7910" y="3618"/>
                  </a:cubicBezTo>
                  <a:cubicBezTo>
                    <a:pt x="7879" y="3525"/>
                    <a:pt x="7879" y="3432"/>
                    <a:pt x="7910" y="3339"/>
                  </a:cubicBezTo>
                  <a:cubicBezTo>
                    <a:pt x="8236" y="2300"/>
                    <a:pt x="9136" y="1780"/>
                    <a:pt x="10035" y="1780"/>
                  </a:cubicBezTo>
                  <a:close/>
                  <a:moveTo>
                    <a:pt x="7414" y="5262"/>
                  </a:moveTo>
                  <a:cubicBezTo>
                    <a:pt x="7910" y="5324"/>
                    <a:pt x="7910" y="6037"/>
                    <a:pt x="7414" y="6068"/>
                  </a:cubicBezTo>
                  <a:lnTo>
                    <a:pt x="6545" y="6068"/>
                  </a:lnTo>
                  <a:cubicBezTo>
                    <a:pt x="6049" y="6037"/>
                    <a:pt x="6049" y="5324"/>
                    <a:pt x="6545" y="5262"/>
                  </a:cubicBezTo>
                  <a:close/>
                  <a:moveTo>
                    <a:pt x="4009" y="1"/>
                  </a:moveTo>
                  <a:cubicBezTo>
                    <a:pt x="1900" y="1"/>
                    <a:pt x="0" y="1562"/>
                    <a:pt x="0" y="3928"/>
                  </a:cubicBezTo>
                  <a:cubicBezTo>
                    <a:pt x="0" y="6068"/>
                    <a:pt x="1737" y="7837"/>
                    <a:pt x="3909" y="7837"/>
                  </a:cubicBezTo>
                  <a:lnTo>
                    <a:pt x="10051" y="7837"/>
                  </a:lnTo>
                  <a:cubicBezTo>
                    <a:pt x="12191" y="7837"/>
                    <a:pt x="13959" y="6068"/>
                    <a:pt x="13959" y="3928"/>
                  </a:cubicBezTo>
                  <a:cubicBezTo>
                    <a:pt x="13959" y="1562"/>
                    <a:pt x="12040" y="1"/>
                    <a:pt x="9923" y="1"/>
                  </a:cubicBezTo>
                  <a:cubicBezTo>
                    <a:pt x="9348" y="1"/>
                    <a:pt x="8759" y="116"/>
                    <a:pt x="8189" y="361"/>
                  </a:cubicBezTo>
                  <a:cubicBezTo>
                    <a:pt x="7802" y="516"/>
                    <a:pt x="7391" y="594"/>
                    <a:pt x="6976" y="594"/>
                  </a:cubicBezTo>
                  <a:cubicBezTo>
                    <a:pt x="6561" y="594"/>
                    <a:pt x="6142" y="516"/>
                    <a:pt x="5739" y="361"/>
                  </a:cubicBezTo>
                  <a:cubicBezTo>
                    <a:pt x="5169" y="116"/>
                    <a:pt x="4582" y="1"/>
                    <a:pt x="4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9"/>
            <p:cNvSpPr/>
            <p:nvPr/>
          </p:nvSpPr>
          <p:spPr>
            <a:xfrm>
              <a:off x="3427775" y="2427550"/>
              <a:ext cx="23275" cy="23275"/>
            </a:xfrm>
            <a:custGeom>
              <a:avLst/>
              <a:gdLst/>
              <a:ahLst/>
              <a:cxnLst/>
              <a:rect l="l" t="t" r="r" b="b"/>
              <a:pathLst>
                <a:path w="931" h="931" extrusionOk="0">
                  <a:moveTo>
                    <a:pt x="0" y="0"/>
                  </a:moveTo>
                  <a:lnTo>
                    <a:pt x="0" y="931"/>
                  </a:lnTo>
                  <a:lnTo>
                    <a:pt x="931" y="931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9"/>
            <p:cNvSpPr/>
            <p:nvPr/>
          </p:nvSpPr>
          <p:spPr>
            <a:xfrm>
              <a:off x="3427775" y="2471750"/>
              <a:ext cx="23275" cy="23675"/>
            </a:xfrm>
            <a:custGeom>
              <a:avLst/>
              <a:gdLst/>
              <a:ahLst/>
              <a:cxnLst/>
              <a:rect l="l" t="t" r="r" b="b"/>
              <a:pathLst>
                <a:path w="931" h="947" extrusionOk="0">
                  <a:moveTo>
                    <a:pt x="0" y="0"/>
                  </a:moveTo>
                  <a:lnTo>
                    <a:pt x="0" y="527"/>
                  </a:lnTo>
                  <a:cubicBezTo>
                    <a:pt x="16" y="807"/>
                    <a:pt x="233" y="946"/>
                    <a:pt x="454" y="946"/>
                  </a:cubicBezTo>
                  <a:cubicBezTo>
                    <a:pt x="675" y="946"/>
                    <a:pt x="900" y="807"/>
                    <a:pt x="931" y="527"/>
                  </a:cubicBezTo>
                  <a:lnTo>
                    <a:pt x="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9"/>
            <p:cNvSpPr/>
            <p:nvPr/>
          </p:nvSpPr>
          <p:spPr>
            <a:xfrm>
              <a:off x="3264925" y="2456125"/>
              <a:ext cx="46550" cy="104050"/>
            </a:xfrm>
            <a:custGeom>
              <a:avLst/>
              <a:gdLst/>
              <a:ahLst/>
              <a:cxnLst/>
              <a:rect l="l" t="t" r="r" b="b"/>
              <a:pathLst>
                <a:path w="1862" h="4162" extrusionOk="0">
                  <a:moveTo>
                    <a:pt x="1390" y="0"/>
                  </a:moveTo>
                  <a:cubicBezTo>
                    <a:pt x="1210" y="0"/>
                    <a:pt x="1035" y="31"/>
                    <a:pt x="869" y="98"/>
                  </a:cubicBezTo>
                  <a:cubicBezTo>
                    <a:pt x="342" y="315"/>
                    <a:pt x="0" y="842"/>
                    <a:pt x="0" y="1432"/>
                  </a:cubicBezTo>
                  <a:lnTo>
                    <a:pt x="0" y="3758"/>
                  </a:lnTo>
                  <a:cubicBezTo>
                    <a:pt x="0" y="3975"/>
                    <a:pt x="186" y="4161"/>
                    <a:pt x="404" y="4161"/>
                  </a:cubicBezTo>
                  <a:lnTo>
                    <a:pt x="931" y="4161"/>
                  </a:lnTo>
                  <a:lnTo>
                    <a:pt x="931" y="2021"/>
                  </a:lnTo>
                  <a:cubicBezTo>
                    <a:pt x="931" y="1277"/>
                    <a:pt x="1272" y="532"/>
                    <a:pt x="1862" y="67"/>
                  </a:cubicBezTo>
                  <a:cubicBezTo>
                    <a:pt x="1703" y="24"/>
                    <a:pt x="1545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2" name="Google Shape;3082;p39"/>
          <p:cNvSpPr/>
          <p:nvPr/>
        </p:nvSpPr>
        <p:spPr>
          <a:xfrm>
            <a:off x="1738319" y="3064163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39"/>
          <p:cNvSpPr/>
          <p:nvPr/>
        </p:nvSpPr>
        <p:spPr>
          <a:xfrm>
            <a:off x="1805769" y="3308725"/>
            <a:ext cx="390100" cy="348225"/>
          </a:xfrm>
          <a:custGeom>
            <a:avLst/>
            <a:gdLst/>
            <a:ahLst/>
            <a:cxnLst/>
            <a:rect l="l" t="t" r="r" b="b"/>
            <a:pathLst>
              <a:path w="15604" h="13929" extrusionOk="0">
                <a:moveTo>
                  <a:pt x="7802" y="1552"/>
                </a:moveTo>
                <a:cubicBezTo>
                  <a:pt x="7996" y="1552"/>
                  <a:pt x="8189" y="1676"/>
                  <a:pt x="8220" y="1924"/>
                </a:cubicBezTo>
                <a:lnTo>
                  <a:pt x="8220" y="2358"/>
                </a:lnTo>
                <a:cubicBezTo>
                  <a:pt x="8189" y="2606"/>
                  <a:pt x="7996" y="2730"/>
                  <a:pt x="7802" y="2730"/>
                </a:cubicBezTo>
                <a:cubicBezTo>
                  <a:pt x="7608" y="2730"/>
                  <a:pt x="7414" y="2606"/>
                  <a:pt x="7383" y="2358"/>
                </a:cubicBezTo>
                <a:lnTo>
                  <a:pt x="7383" y="1924"/>
                </a:lnTo>
                <a:cubicBezTo>
                  <a:pt x="7414" y="1676"/>
                  <a:pt x="7608" y="1552"/>
                  <a:pt x="7802" y="1552"/>
                </a:cubicBezTo>
                <a:close/>
                <a:moveTo>
                  <a:pt x="2978" y="3754"/>
                </a:moveTo>
                <a:cubicBezTo>
                  <a:pt x="3172" y="3754"/>
                  <a:pt x="3366" y="3878"/>
                  <a:pt x="3381" y="4126"/>
                </a:cubicBezTo>
                <a:lnTo>
                  <a:pt x="3381" y="4561"/>
                </a:lnTo>
                <a:cubicBezTo>
                  <a:pt x="3381" y="4809"/>
                  <a:pt x="3195" y="4964"/>
                  <a:pt x="2978" y="4964"/>
                </a:cubicBezTo>
                <a:cubicBezTo>
                  <a:pt x="2761" y="4964"/>
                  <a:pt x="2575" y="4809"/>
                  <a:pt x="2575" y="4561"/>
                </a:cubicBezTo>
                <a:lnTo>
                  <a:pt x="2575" y="4126"/>
                </a:lnTo>
                <a:cubicBezTo>
                  <a:pt x="2590" y="3878"/>
                  <a:pt x="2784" y="3754"/>
                  <a:pt x="2978" y="3754"/>
                </a:cubicBezTo>
                <a:close/>
                <a:moveTo>
                  <a:pt x="12614" y="3754"/>
                </a:moveTo>
                <a:cubicBezTo>
                  <a:pt x="12804" y="3754"/>
                  <a:pt x="12997" y="3878"/>
                  <a:pt x="13028" y="4126"/>
                </a:cubicBezTo>
                <a:lnTo>
                  <a:pt x="13028" y="4561"/>
                </a:lnTo>
                <a:cubicBezTo>
                  <a:pt x="12997" y="4809"/>
                  <a:pt x="12842" y="4964"/>
                  <a:pt x="12625" y="4964"/>
                </a:cubicBezTo>
                <a:cubicBezTo>
                  <a:pt x="12377" y="4964"/>
                  <a:pt x="12191" y="4809"/>
                  <a:pt x="12222" y="4561"/>
                </a:cubicBezTo>
                <a:lnTo>
                  <a:pt x="12222" y="4126"/>
                </a:lnTo>
                <a:cubicBezTo>
                  <a:pt x="12237" y="3878"/>
                  <a:pt x="12424" y="3754"/>
                  <a:pt x="12614" y="3754"/>
                </a:cubicBezTo>
                <a:close/>
                <a:moveTo>
                  <a:pt x="4496" y="9180"/>
                </a:moveTo>
                <a:cubicBezTo>
                  <a:pt x="4711" y="9180"/>
                  <a:pt x="4923" y="9362"/>
                  <a:pt x="4901" y="9617"/>
                </a:cubicBezTo>
                <a:lnTo>
                  <a:pt x="5925" y="9617"/>
                </a:lnTo>
                <a:cubicBezTo>
                  <a:pt x="6576" y="9617"/>
                  <a:pt x="7197" y="9741"/>
                  <a:pt x="7786" y="10020"/>
                </a:cubicBezTo>
                <a:cubicBezTo>
                  <a:pt x="8376" y="9741"/>
                  <a:pt x="9027" y="9617"/>
                  <a:pt x="9647" y="9617"/>
                </a:cubicBezTo>
                <a:lnTo>
                  <a:pt x="10702" y="9617"/>
                </a:lnTo>
                <a:cubicBezTo>
                  <a:pt x="10702" y="9493"/>
                  <a:pt x="10733" y="9400"/>
                  <a:pt x="10795" y="9306"/>
                </a:cubicBezTo>
                <a:cubicBezTo>
                  <a:pt x="10888" y="9229"/>
                  <a:pt x="10997" y="9190"/>
                  <a:pt x="11101" y="9190"/>
                </a:cubicBezTo>
                <a:cubicBezTo>
                  <a:pt x="11206" y="9190"/>
                  <a:pt x="11307" y="9229"/>
                  <a:pt x="11384" y="9306"/>
                </a:cubicBezTo>
                <a:cubicBezTo>
                  <a:pt x="11664" y="9586"/>
                  <a:pt x="11943" y="9927"/>
                  <a:pt x="12160" y="10268"/>
                </a:cubicBezTo>
                <a:cubicBezTo>
                  <a:pt x="12284" y="10454"/>
                  <a:pt x="12253" y="10702"/>
                  <a:pt x="12036" y="10826"/>
                </a:cubicBezTo>
                <a:lnTo>
                  <a:pt x="12067" y="10795"/>
                </a:lnTo>
                <a:lnTo>
                  <a:pt x="12067" y="10795"/>
                </a:lnTo>
                <a:cubicBezTo>
                  <a:pt x="11992" y="10845"/>
                  <a:pt x="11903" y="10870"/>
                  <a:pt x="11815" y="10870"/>
                </a:cubicBezTo>
                <a:cubicBezTo>
                  <a:pt x="11682" y="10870"/>
                  <a:pt x="11552" y="10814"/>
                  <a:pt x="11478" y="10702"/>
                </a:cubicBezTo>
                <a:cubicBezTo>
                  <a:pt x="11447" y="10609"/>
                  <a:pt x="11384" y="10516"/>
                  <a:pt x="11322" y="10423"/>
                </a:cubicBezTo>
                <a:lnTo>
                  <a:pt x="9647" y="10423"/>
                </a:lnTo>
                <a:cubicBezTo>
                  <a:pt x="9058" y="10423"/>
                  <a:pt x="8500" y="10578"/>
                  <a:pt x="7972" y="10826"/>
                </a:cubicBezTo>
                <a:cubicBezTo>
                  <a:pt x="7926" y="10857"/>
                  <a:pt x="7864" y="10873"/>
                  <a:pt x="7798" y="10873"/>
                </a:cubicBezTo>
                <a:cubicBezTo>
                  <a:pt x="7732" y="10873"/>
                  <a:pt x="7662" y="10857"/>
                  <a:pt x="7600" y="10826"/>
                </a:cubicBezTo>
                <a:cubicBezTo>
                  <a:pt x="7104" y="10578"/>
                  <a:pt x="6514" y="10423"/>
                  <a:pt x="5925" y="10423"/>
                </a:cubicBezTo>
                <a:lnTo>
                  <a:pt x="4281" y="10423"/>
                </a:lnTo>
                <a:cubicBezTo>
                  <a:pt x="4219" y="10516"/>
                  <a:pt x="4157" y="10609"/>
                  <a:pt x="4095" y="10702"/>
                </a:cubicBezTo>
                <a:cubicBezTo>
                  <a:pt x="4006" y="10809"/>
                  <a:pt x="3895" y="10854"/>
                  <a:pt x="3786" y="10854"/>
                </a:cubicBezTo>
                <a:cubicBezTo>
                  <a:pt x="3514" y="10854"/>
                  <a:pt x="3257" y="10569"/>
                  <a:pt x="3413" y="10237"/>
                </a:cubicBezTo>
                <a:cubicBezTo>
                  <a:pt x="3630" y="9896"/>
                  <a:pt x="3909" y="9586"/>
                  <a:pt x="4219" y="9306"/>
                </a:cubicBezTo>
                <a:cubicBezTo>
                  <a:pt x="4297" y="9218"/>
                  <a:pt x="4397" y="9180"/>
                  <a:pt x="4496" y="9180"/>
                </a:cubicBezTo>
                <a:close/>
                <a:moveTo>
                  <a:pt x="7786" y="1"/>
                </a:moveTo>
                <a:cubicBezTo>
                  <a:pt x="5181" y="1"/>
                  <a:pt x="4808" y="3754"/>
                  <a:pt x="7383" y="4281"/>
                </a:cubicBezTo>
                <a:lnTo>
                  <a:pt x="7383" y="6143"/>
                </a:lnTo>
                <a:cubicBezTo>
                  <a:pt x="5925" y="6205"/>
                  <a:pt x="4529" y="6763"/>
                  <a:pt x="3381" y="7693"/>
                </a:cubicBezTo>
                <a:lnTo>
                  <a:pt x="3381" y="6453"/>
                </a:lnTo>
                <a:cubicBezTo>
                  <a:pt x="5956" y="5956"/>
                  <a:pt x="5584" y="2172"/>
                  <a:pt x="2978" y="2172"/>
                </a:cubicBezTo>
                <a:cubicBezTo>
                  <a:pt x="373" y="2172"/>
                  <a:pt x="0" y="5956"/>
                  <a:pt x="2575" y="6453"/>
                </a:cubicBezTo>
                <a:lnTo>
                  <a:pt x="2575" y="8469"/>
                </a:lnTo>
                <a:cubicBezTo>
                  <a:pt x="1427" y="9741"/>
                  <a:pt x="807" y="11385"/>
                  <a:pt x="807" y="13091"/>
                </a:cubicBezTo>
                <a:lnTo>
                  <a:pt x="807" y="13525"/>
                </a:lnTo>
                <a:cubicBezTo>
                  <a:pt x="807" y="13742"/>
                  <a:pt x="993" y="13928"/>
                  <a:pt x="1210" y="13928"/>
                </a:cubicBezTo>
                <a:lnTo>
                  <a:pt x="14362" y="13928"/>
                </a:lnTo>
                <a:cubicBezTo>
                  <a:pt x="14579" y="13928"/>
                  <a:pt x="14766" y="13742"/>
                  <a:pt x="14766" y="13525"/>
                </a:cubicBezTo>
                <a:lnTo>
                  <a:pt x="14766" y="13091"/>
                </a:lnTo>
                <a:cubicBezTo>
                  <a:pt x="14766" y="11385"/>
                  <a:pt x="14145" y="9741"/>
                  <a:pt x="12997" y="8469"/>
                </a:cubicBezTo>
                <a:lnTo>
                  <a:pt x="13028" y="6453"/>
                </a:lnTo>
                <a:cubicBezTo>
                  <a:pt x="15603" y="5956"/>
                  <a:pt x="15231" y="2172"/>
                  <a:pt x="12625" y="2172"/>
                </a:cubicBezTo>
                <a:cubicBezTo>
                  <a:pt x="10020" y="2172"/>
                  <a:pt x="9616" y="5956"/>
                  <a:pt x="12222" y="6453"/>
                </a:cubicBezTo>
                <a:lnTo>
                  <a:pt x="12222" y="7693"/>
                </a:lnTo>
                <a:cubicBezTo>
                  <a:pt x="11074" y="6763"/>
                  <a:pt x="9678" y="6205"/>
                  <a:pt x="8189" y="6143"/>
                </a:cubicBezTo>
                <a:lnTo>
                  <a:pt x="8189" y="4281"/>
                </a:lnTo>
                <a:cubicBezTo>
                  <a:pt x="10795" y="3754"/>
                  <a:pt x="10392" y="1"/>
                  <a:pt x="77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39"/>
          <p:cNvSpPr/>
          <p:nvPr/>
        </p:nvSpPr>
        <p:spPr>
          <a:xfrm>
            <a:off x="4321056" y="3064163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5" name="Google Shape;3085;p39"/>
          <p:cNvGrpSpPr/>
          <p:nvPr/>
        </p:nvGrpSpPr>
        <p:grpSpPr>
          <a:xfrm>
            <a:off x="4409056" y="3307188"/>
            <a:ext cx="349000" cy="349775"/>
            <a:chOff x="5526225" y="2211175"/>
            <a:chExt cx="349000" cy="349775"/>
          </a:xfrm>
        </p:grpSpPr>
        <p:sp>
          <p:nvSpPr>
            <p:cNvPr id="3086" name="Google Shape;3086;p39"/>
            <p:cNvSpPr/>
            <p:nvPr/>
          </p:nvSpPr>
          <p:spPr>
            <a:xfrm>
              <a:off x="5623175" y="2439950"/>
              <a:ext cx="155100" cy="23275"/>
            </a:xfrm>
            <a:custGeom>
              <a:avLst/>
              <a:gdLst/>
              <a:ahLst/>
              <a:cxnLst/>
              <a:rect l="l" t="t" r="r" b="b"/>
              <a:pathLst>
                <a:path w="6204" h="931" extrusionOk="0">
                  <a:moveTo>
                    <a:pt x="0" y="0"/>
                  </a:moveTo>
                  <a:lnTo>
                    <a:pt x="0" y="931"/>
                  </a:lnTo>
                  <a:lnTo>
                    <a:pt x="6204" y="931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9"/>
            <p:cNvSpPr/>
            <p:nvPr/>
          </p:nvSpPr>
          <p:spPr>
            <a:xfrm>
              <a:off x="5689075" y="2484150"/>
              <a:ext cx="23300" cy="76800"/>
            </a:xfrm>
            <a:custGeom>
              <a:avLst/>
              <a:gdLst/>
              <a:ahLst/>
              <a:cxnLst/>
              <a:rect l="l" t="t" r="r" b="b"/>
              <a:pathLst>
                <a:path w="932" h="3072" extrusionOk="0">
                  <a:moveTo>
                    <a:pt x="1" y="0"/>
                  </a:moveTo>
                  <a:lnTo>
                    <a:pt x="1" y="3071"/>
                  </a:lnTo>
                  <a:lnTo>
                    <a:pt x="931" y="3071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9"/>
            <p:cNvSpPr/>
            <p:nvPr/>
          </p:nvSpPr>
          <p:spPr>
            <a:xfrm>
              <a:off x="5644100" y="2275550"/>
              <a:ext cx="113250" cy="144250"/>
            </a:xfrm>
            <a:custGeom>
              <a:avLst/>
              <a:gdLst/>
              <a:ahLst/>
              <a:cxnLst/>
              <a:rect l="l" t="t" r="r" b="b"/>
              <a:pathLst>
                <a:path w="4530" h="5770" extrusionOk="0">
                  <a:moveTo>
                    <a:pt x="1274" y="2248"/>
                  </a:moveTo>
                  <a:cubicBezTo>
                    <a:pt x="1414" y="2248"/>
                    <a:pt x="1553" y="2330"/>
                    <a:pt x="1614" y="2451"/>
                  </a:cubicBezTo>
                  <a:lnTo>
                    <a:pt x="1862" y="2885"/>
                  </a:lnTo>
                  <a:cubicBezTo>
                    <a:pt x="1986" y="3102"/>
                    <a:pt x="1893" y="3350"/>
                    <a:pt x="1707" y="3443"/>
                  </a:cubicBezTo>
                  <a:cubicBezTo>
                    <a:pt x="1641" y="3498"/>
                    <a:pt x="1568" y="3522"/>
                    <a:pt x="1496" y="3522"/>
                  </a:cubicBezTo>
                  <a:cubicBezTo>
                    <a:pt x="1362" y="3522"/>
                    <a:pt x="1229" y="3440"/>
                    <a:pt x="1148" y="3319"/>
                  </a:cubicBezTo>
                  <a:lnTo>
                    <a:pt x="900" y="2885"/>
                  </a:lnTo>
                  <a:cubicBezTo>
                    <a:pt x="776" y="2668"/>
                    <a:pt x="869" y="2420"/>
                    <a:pt x="1055" y="2327"/>
                  </a:cubicBezTo>
                  <a:cubicBezTo>
                    <a:pt x="1121" y="2272"/>
                    <a:pt x="1197" y="2248"/>
                    <a:pt x="1274" y="2248"/>
                  </a:cubicBezTo>
                  <a:close/>
                  <a:moveTo>
                    <a:pt x="3285" y="2245"/>
                  </a:moveTo>
                  <a:cubicBezTo>
                    <a:pt x="3561" y="2245"/>
                    <a:pt x="3832" y="2543"/>
                    <a:pt x="3661" y="2885"/>
                  </a:cubicBezTo>
                  <a:lnTo>
                    <a:pt x="3413" y="3319"/>
                  </a:lnTo>
                  <a:cubicBezTo>
                    <a:pt x="3326" y="3464"/>
                    <a:pt x="3197" y="3525"/>
                    <a:pt x="3069" y="3525"/>
                  </a:cubicBezTo>
                  <a:cubicBezTo>
                    <a:pt x="2786" y="3525"/>
                    <a:pt x="2507" y="3227"/>
                    <a:pt x="2699" y="2885"/>
                  </a:cubicBezTo>
                  <a:lnTo>
                    <a:pt x="2947" y="2451"/>
                  </a:lnTo>
                  <a:cubicBezTo>
                    <a:pt x="3034" y="2306"/>
                    <a:pt x="3160" y="2245"/>
                    <a:pt x="3285" y="2245"/>
                  </a:cubicBezTo>
                  <a:close/>
                  <a:moveTo>
                    <a:pt x="2265" y="0"/>
                  </a:moveTo>
                  <a:cubicBezTo>
                    <a:pt x="1055" y="0"/>
                    <a:pt x="63" y="993"/>
                    <a:pt x="63" y="2234"/>
                  </a:cubicBezTo>
                  <a:cubicBezTo>
                    <a:pt x="1" y="3816"/>
                    <a:pt x="1334" y="5336"/>
                    <a:pt x="2265" y="5770"/>
                  </a:cubicBezTo>
                  <a:cubicBezTo>
                    <a:pt x="3227" y="5336"/>
                    <a:pt x="4529" y="3816"/>
                    <a:pt x="4498" y="2234"/>
                  </a:cubicBezTo>
                  <a:cubicBezTo>
                    <a:pt x="4498" y="993"/>
                    <a:pt x="3506" y="0"/>
                    <a:pt x="2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9"/>
            <p:cNvSpPr/>
            <p:nvPr/>
          </p:nvSpPr>
          <p:spPr>
            <a:xfrm>
              <a:off x="5623175" y="2484150"/>
              <a:ext cx="45775" cy="76800"/>
            </a:xfrm>
            <a:custGeom>
              <a:avLst/>
              <a:gdLst/>
              <a:ahLst/>
              <a:cxnLst/>
              <a:rect l="l" t="t" r="r" b="b"/>
              <a:pathLst>
                <a:path w="1831" h="3072" extrusionOk="0">
                  <a:moveTo>
                    <a:pt x="0" y="0"/>
                  </a:moveTo>
                  <a:lnTo>
                    <a:pt x="0" y="3071"/>
                  </a:lnTo>
                  <a:lnTo>
                    <a:pt x="1830" y="3071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9"/>
            <p:cNvSpPr/>
            <p:nvPr/>
          </p:nvSpPr>
          <p:spPr>
            <a:xfrm>
              <a:off x="5799200" y="2442275"/>
              <a:ext cx="76025" cy="118675"/>
            </a:xfrm>
            <a:custGeom>
              <a:avLst/>
              <a:gdLst/>
              <a:ahLst/>
              <a:cxnLst/>
              <a:rect l="l" t="t" r="r" b="b"/>
              <a:pathLst>
                <a:path w="3041" h="4747" extrusionOk="0">
                  <a:moveTo>
                    <a:pt x="1" y="0"/>
                  </a:moveTo>
                  <a:lnTo>
                    <a:pt x="1" y="4746"/>
                  </a:lnTo>
                  <a:lnTo>
                    <a:pt x="2637" y="4746"/>
                  </a:lnTo>
                  <a:cubicBezTo>
                    <a:pt x="2854" y="4746"/>
                    <a:pt x="3040" y="4560"/>
                    <a:pt x="3040" y="4312"/>
                  </a:cubicBezTo>
                  <a:lnTo>
                    <a:pt x="3040" y="3444"/>
                  </a:lnTo>
                  <a:cubicBezTo>
                    <a:pt x="3040" y="1675"/>
                    <a:pt x="1738" y="21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9"/>
            <p:cNvSpPr/>
            <p:nvPr/>
          </p:nvSpPr>
          <p:spPr>
            <a:xfrm>
              <a:off x="5526225" y="2442275"/>
              <a:ext cx="76800" cy="118675"/>
            </a:xfrm>
            <a:custGeom>
              <a:avLst/>
              <a:gdLst/>
              <a:ahLst/>
              <a:cxnLst/>
              <a:rect l="l" t="t" r="r" b="b"/>
              <a:pathLst>
                <a:path w="3072" h="4747" extrusionOk="0">
                  <a:moveTo>
                    <a:pt x="3072" y="0"/>
                  </a:moveTo>
                  <a:cubicBezTo>
                    <a:pt x="1335" y="218"/>
                    <a:pt x="32" y="1675"/>
                    <a:pt x="1" y="3444"/>
                  </a:cubicBezTo>
                  <a:lnTo>
                    <a:pt x="1" y="4312"/>
                  </a:lnTo>
                  <a:cubicBezTo>
                    <a:pt x="1" y="4560"/>
                    <a:pt x="187" y="4746"/>
                    <a:pt x="404" y="4746"/>
                  </a:cubicBezTo>
                  <a:lnTo>
                    <a:pt x="3072" y="4746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9"/>
            <p:cNvSpPr/>
            <p:nvPr/>
          </p:nvSpPr>
          <p:spPr>
            <a:xfrm>
              <a:off x="5531850" y="2211175"/>
              <a:ext cx="336975" cy="208625"/>
            </a:xfrm>
            <a:custGeom>
              <a:avLst/>
              <a:gdLst/>
              <a:ahLst/>
              <a:cxnLst/>
              <a:rect l="l" t="t" r="r" b="b"/>
              <a:pathLst>
                <a:path w="13479" h="8345" extrusionOk="0">
                  <a:moveTo>
                    <a:pt x="6715" y="1"/>
                  </a:moveTo>
                  <a:cubicBezTo>
                    <a:pt x="2459" y="1"/>
                    <a:pt x="1" y="4974"/>
                    <a:pt x="2536" y="8345"/>
                  </a:cubicBezTo>
                  <a:lnTo>
                    <a:pt x="5359" y="8345"/>
                  </a:lnTo>
                  <a:cubicBezTo>
                    <a:pt x="4336" y="7445"/>
                    <a:pt x="3746" y="6143"/>
                    <a:pt x="3715" y="4809"/>
                  </a:cubicBezTo>
                  <a:cubicBezTo>
                    <a:pt x="3777" y="3165"/>
                    <a:pt x="5111" y="1862"/>
                    <a:pt x="6755" y="1862"/>
                  </a:cubicBezTo>
                  <a:cubicBezTo>
                    <a:pt x="8399" y="1862"/>
                    <a:pt x="9733" y="3165"/>
                    <a:pt x="9795" y="4809"/>
                  </a:cubicBezTo>
                  <a:cubicBezTo>
                    <a:pt x="9764" y="6143"/>
                    <a:pt x="9175" y="7445"/>
                    <a:pt x="8151" y="8345"/>
                  </a:cubicBezTo>
                  <a:lnTo>
                    <a:pt x="10974" y="8345"/>
                  </a:lnTo>
                  <a:cubicBezTo>
                    <a:pt x="13478" y="4974"/>
                    <a:pt x="11020" y="1"/>
                    <a:pt x="6794" y="1"/>
                  </a:cubicBezTo>
                  <a:cubicBezTo>
                    <a:pt x="6781" y="1"/>
                    <a:pt x="6768" y="1"/>
                    <a:pt x="6755" y="1"/>
                  </a:cubicBezTo>
                  <a:cubicBezTo>
                    <a:pt x="6742" y="1"/>
                    <a:pt x="6729" y="1"/>
                    <a:pt x="6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9"/>
            <p:cNvSpPr/>
            <p:nvPr/>
          </p:nvSpPr>
          <p:spPr>
            <a:xfrm>
              <a:off x="5733275" y="2484150"/>
              <a:ext cx="45000" cy="76800"/>
            </a:xfrm>
            <a:custGeom>
              <a:avLst/>
              <a:gdLst/>
              <a:ahLst/>
              <a:cxnLst/>
              <a:rect l="l" t="t" r="r" b="b"/>
              <a:pathLst>
                <a:path w="1800" h="3072" extrusionOk="0">
                  <a:moveTo>
                    <a:pt x="1" y="0"/>
                  </a:moveTo>
                  <a:lnTo>
                    <a:pt x="1" y="3071"/>
                  </a:lnTo>
                  <a:lnTo>
                    <a:pt x="1800" y="3071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4" name="Google Shape;3094;p39"/>
          <p:cNvSpPr/>
          <p:nvPr/>
        </p:nvSpPr>
        <p:spPr>
          <a:xfrm>
            <a:off x="6889103" y="3064163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5" name="Google Shape;3095;p39"/>
          <p:cNvGrpSpPr/>
          <p:nvPr/>
        </p:nvGrpSpPr>
        <p:grpSpPr>
          <a:xfrm>
            <a:off x="6969791" y="3307538"/>
            <a:ext cx="363625" cy="349425"/>
            <a:chOff x="6276225" y="2211525"/>
            <a:chExt cx="363625" cy="349425"/>
          </a:xfrm>
        </p:grpSpPr>
        <p:sp>
          <p:nvSpPr>
            <p:cNvPr id="3096" name="Google Shape;3096;p39"/>
            <p:cNvSpPr/>
            <p:nvPr/>
          </p:nvSpPr>
          <p:spPr>
            <a:xfrm>
              <a:off x="6333500" y="2297525"/>
              <a:ext cx="78350" cy="67225"/>
            </a:xfrm>
            <a:custGeom>
              <a:avLst/>
              <a:gdLst/>
              <a:ahLst/>
              <a:cxnLst/>
              <a:rect l="l" t="t" r="r" b="b"/>
              <a:pathLst>
                <a:path w="3134" h="2689" extrusionOk="0">
                  <a:moveTo>
                    <a:pt x="1529" y="948"/>
                  </a:moveTo>
                  <a:cubicBezTo>
                    <a:pt x="1547" y="948"/>
                    <a:pt x="1565" y="949"/>
                    <a:pt x="1583" y="951"/>
                  </a:cubicBezTo>
                  <a:lnTo>
                    <a:pt x="2017" y="951"/>
                  </a:lnTo>
                  <a:cubicBezTo>
                    <a:pt x="2513" y="982"/>
                    <a:pt x="2513" y="1727"/>
                    <a:pt x="2017" y="1758"/>
                  </a:cubicBezTo>
                  <a:lnTo>
                    <a:pt x="1583" y="1758"/>
                  </a:lnTo>
                  <a:cubicBezTo>
                    <a:pt x="1366" y="1758"/>
                    <a:pt x="1180" y="1572"/>
                    <a:pt x="1180" y="1355"/>
                  </a:cubicBezTo>
                  <a:lnTo>
                    <a:pt x="1149" y="1355"/>
                  </a:lnTo>
                  <a:cubicBezTo>
                    <a:pt x="1149" y="1125"/>
                    <a:pt x="1308" y="948"/>
                    <a:pt x="1529" y="948"/>
                  </a:cubicBezTo>
                  <a:close/>
                  <a:moveTo>
                    <a:pt x="1774" y="1"/>
                  </a:moveTo>
                  <a:cubicBezTo>
                    <a:pt x="1444" y="1"/>
                    <a:pt x="1109" y="123"/>
                    <a:pt x="838" y="393"/>
                  </a:cubicBezTo>
                  <a:cubicBezTo>
                    <a:pt x="1" y="1262"/>
                    <a:pt x="590" y="2689"/>
                    <a:pt x="1800" y="2689"/>
                  </a:cubicBezTo>
                  <a:cubicBezTo>
                    <a:pt x="2544" y="2689"/>
                    <a:pt x="3134" y="2099"/>
                    <a:pt x="3134" y="1355"/>
                  </a:cubicBezTo>
                  <a:cubicBezTo>
                    <a:pt x="3134" y="536"/>
                    <a:pt x="2465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9"/>
            <p:cNvSpPr/>
            <p:nvPr/>
          </p:nvSpPr>
          <p:spPr>
            <a:xfrm>
              <a:off x="6276225" y="2211525"/>
              <a:ext cx="363625" cy="226900"/>
            </a:xfrm>
            <a:custGeom>
              <a:avLst/>
              <a:gdLst/>
              <a:ahLst/>
              <a:cxnLst/>
              <a:rect l="l" t="t" r="r" b="b"/>
              <a:pathLst>
                <a:path w="14545" h="9076" extrusionOk="0">
                  <a:moveTo>
                    <a:pt x="7379" y="6129"/>
                  </a:moveTo>
                  <a:cubicBezTo>
                    <a:pt x="7844" y="6191"/>
                    <a:pt x="7844" y="6904"/>
                    <a:pt x="7379" y="6966"/>
                  </a:cubicBezTo>
                  <a:lnTo>
                    <a:pt x="6914" y="6966"/>
                  </a:lnTo>
                  <a:cubicBezTo>
                    <a:pt x="6417" y="6904"/>
                    <a:pt x="6417" y="6191"/>
                    <a:pt x="6914" y="6129"/>
                  </a:cubicBezTo>
                  <a:close/>
                  <a:moveTo>
                    <a:pt x="1482" y="1"/>
                  </a:moveTo>
                  <a:cubicBezTo>
                    <a:pt x="739" y="1"/>
                    <a:pt x="1" y="640"/>
                    <a:pt x="183" y="1569"/>
                  </a:cubicBezTo>
                  <a:cubicBezTo>
                    <a:pt x="333" y="2247"/>
                    <a:pt x="888" y="2581"/>
                    <a:pt x="1442" y="2581"/>
                  </a:cubicBezTo>
                  <a:cubicBezTo>
                    <a:pt x="2028" y="2581"/>
                    <a:pt x="2615" y="2209"/>
                    <a:pt x="2726" y="1476"/>
                  </a:cubicBezTo>
                  <a:cubicBezTo>
                    <a:pt x="3039" y="1205"/>
                    <a:pt x="3436" y="1060"/>
                    <a:pt x="3850" y="1060"/>
                  </a:cubicBezTo>
                  <a:cubicBezTo>
                    <a:pt x="4053" y="1060"/>
                    <a:pt x="4260" y="1094"/>
                    <a:pt x="4463" y="1165"/>
                  </a:cubicBezTo>
                  <a:cubicBezTo>
                    <a:pt x="3967" y="1476"/>
                    <a:pt x="3688" y="2034"/>
                    <a:pt x="3688" y="2592"/>
                  </a:cubicBezTo>
                  <a:lnTo>
                    <a:pt x="3688" y="2685"/>
                  </a:lnTo>
                  <a:cubicBezTo>
                    <a:pt x="3833" y="2654"/>
                    <a:pt x="3978" y="2639"/>
                    <a:pt x="4121" y="2639"/>
                  </a:cubicBezTo>
                  <a:cubicBezTo>
                    <a:pt x="5252" y="2639"/>
                    <a:pt x="6231" y="3582"/>
                    <a:pt x="6231" y="4795"/>
                  </a:cubicBezTo>
                  <a:cubicBezTo>
                    <a:pt x="6231" y="6018"/>
                    <a:pt x="5235" y="6942"/>
                    <a:pt x="4090" y="6942"/>
                  </a:cubicBezTo>
                  <a:cubicBezTo>
                    <a:pt x="3957" y="6942"/>
                    <a:pt x="3823" y="6930"/>
                    <a:pt x="3688" y="6904"/>
                  </a:cubicBezTo>
                  <a:lnTo>
                    <a:pt x="3688" y="6997"/>
                  </a:lnTo>
                  <a:cubicBezTo>
                    <a:pt x="3688" y="7928"/>
                    <a:pt x="4432" y="8703"/>
                    <a:pt x="5394" y="8703"/>
                  </a:cubicBezTo>
                  <a:lnTo>
                    <a:pt x="6107" y="8703"/>
                  </a:lnTo>
                  <a:cubicBezTo>
                    <a:pt x="6417" y="8951"/>
                    <a:pt x="6782" y="9075"/>
                    <a:pt x="7146" y="9075"/>
                  </a:cubicBezTo>
                  <a:cubicBezTo>
                    <a:pt x="7511" y="9075"/>
                    <a:pt x="7875" y="8951"/>
                    <a:pt x="8186" y="8703"/>
                  </a:cubicBezTo>
                  <a:lnTo>
                    <a:pt x="8930" y="8703"/>
                  </a:lnTo>
                  <a:cubicBezTo>
                    <a:pt x="9861" y="8703"/>
                    <a:pt x="10636" y="7928"/>
                    <a:pt x="10636" y="6997"/>
                  </a:cubicBezTo>
                  <a:lnTo>
                    <a:pt x="10636" y="6904"/>
                  </a:lnTo>
                  <a:cubicBezTo>
                    <a:pt x="10498" y="6930"/>
                    <a:pt x="10360" y="6942"/>
                    <a:pt x="10225" y="6942"/>
                  </a:cubicBezTo>
                  <a:cubicBezTo>
                    <a:pt x="9058" y="6942"/>
                    <a:pt x="8061" y="6018"/>
                    <a:pt x="8061" y="4795"/>
                  </a:cubicBezTo>
                  <a:cubicBezTo>
                    <a:pt x="8061" y="3582"/>
                    <a:pt x="9040" y="2639"/>
                    <a:pt x="10194" y="2639"/>
                  </a:cubicBezTo>
                  <a:cubicBezTo>
                    <a:pt x="10339" y="2639"/>
                    <a:pt x="10487" y="2654"/>
                    <a:pt x="10636" y="2685"/>
                  </a:cubicBezTo>
                  <a:lnTo>
                    <a:pt x="10636" y="2592"/>
                  </a:lnTo>
                  <a:cubicBezTo>
                    <a:pt x="10636" y="2034"/>
                    <a:pt x="10357" y="1476"/>
                    <a:pt x="9861" y="1165"/>
                  </a:cubicBezTo>
                  <a:cubicBezTo>
                    <a:pt x="10054" y="1094"/>
                    <a:pt x="10254" y="1060"/>
                    <a:pt x="10453" y="1060"/>
                  </a:cubicBezTo>
                  <a:cubicBezTo>
                    <a:pt x="10861" y="1060"/>
                    <a:pt x="11264" y="1205"/>
                    <a:pt x="11598" y="1476"/>
                  </a:cubicBezTo>
                  <a:cubicBezTo>
                    <a:pt x="11696" y="2162"/>
                    <a:pt x="12277" y="2575"/>
                    <a:pt x="12872" y="2575"/>
                  </a:cubicBezTo>
                  <a:cubicBezTo>
                    <a:pt x="13218" y="2575"/>
                    <a:pt x="13568" y="2435"/>
                    <a:pt x="13831" y="2127"/>
                  </a:cubicBezTo>
                  <a:cubicBezTo>
                    <a:pt x="14544" y="1290"/>
                    <a:pt x="13955" y="18"/>
                    <a:pt x="12869" y="18"/>
                  </a:cubicBezTo>
                  <a:lnTo>
                    <a:pt x="12838" y="18"/>
                  </a:lnTo>
                  <a:cubicBezTo>
                    <a:pt x="12814" y="16"/>
                    <a:pt x="12789" y="15"/>
                    <a:pt x="12765" y="15"/>
                  </a:cubicBezTo>
                  <a:cubicBezTo>
                    <a:pt x="12359" y="15"/>
                    <a:pt x="11987" y="256"/>
                    <a:pt x="11753" y="607"/>
                  </a:cubicBezTo>
                  <a:cubicBezTo>
                    <a:pt x="11341" y="368"/>
                    <a:pt x="10883" y="248"/>
                    <a:pt x="10428" y="248"/>
                  </a:cubicBezTo>
                  <a:cubicBezTo>
                    <a:pt x="9823" y="248"/>
                    <a:pt x="9222" y="461"/>
                    <a:pt x="8744" y="886"/>
                  </a:cubicBezTo>
                  <a:lnTo>
                    <a:pt x="5549" y="886"/>
                  </a:lnTo>
                  <a:cubicBezTo>
                    <a:pt x="5070" y="461"/>
                    <a:pt x="4470" y="248"/>
                    <a:pt x="3864" y="248"/>
                  </a:cubicBezTo>
                  <a:cubicBezTo>
                    <a:pt x="3410" y="248"/>
                    <a:pt x="2952" y="368"/>
                    <a:pt x="2540" y="607"/>
                  </a:cubicBezTo>
                  <a:cubicBezTo>
                    <a:pt x="2280" y="185"/>
                    <a:pt x="1880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9"/>
            <p:cNvSpPr/>
            <p:nvPr/>
          </p:nvSpPr>
          <p:spPr>
            <a:xfrm>
              <a:off x="6486275" y="2298025"/>
              <a:ext cx="79125" cy="67225"/>
            </a:xfrm>
            <a:custGeom>
              <a:avLst/>
              <a:gdLst/>
              <a:ahLst/>
              <a:cxnLst/>
              <a:rect l="l" t="t" r="r" b="b"/>
              <a:pathLst>
                <a:path w="3165" h="2689" extrusionOk="0">
                  <a:moveTo>
                    <a:pt x="2048" y="931"/>
                  </a:moveTo>
                  <a:cubicBezTo>
                    <a:pt x="2513" y="962"/>
                    <a:pt x="2513" y="1707"/>
                    <a:pt x="2048" y="1738"/>
                  </a:cubicBezTo>
                  <a:lnTo>
                    <a:pt x="1583" y="1738"/>
                  </a:lnTo>
                  <a:cubicBezTo>
                    <a:pt x="1086" y="1707"/>
                    <a:pt x="1086" y="962"/>
                    <a:pt x="1583" y="931"/>
                  </a:cubicBezTo>
                  <a:close/>
                  <a:moveTo>
                    <a:pt x="1800" y="1"/>
                  </a:moveTo>
                  <a:cubicBezTo>
                    <a:pt x="621" y="1"/>
                    <a:pt x="1" y="1428"/>
                    <a:pt x="869" y="2296"/>
                  </a:cubicBezTo>
                  <a:cubicBezTo>
                    <a:pt x="1140" y="2567"/>
                    <a:pt x="1475" y="2688"/>
                    <a:pt x="1805" y="2688"/>
                  </a:cubicBezTo>
                  <a:cubicBezTo>
                    <a:pt x="2496" y="2688"/>
                    <a:pt x="3165" y="2154"/>
                    <a:pt x="3165" y="1335"/>
                  </a:cubicBezTo>
                  <a:cubicBezTo>
                    <a:pt x="3165" y="590"/>
                    <a:pt x="2544" y="1"/>
                    <a:pt x="1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9"/>
            <p:cNvSpPr/>
            <p:nvPr/>
          </p:nvSpPr>
          <p:spPr>
            <a:xfrm>
              <a:off x="6302500" y="2450025"/>
              <a:ext cx="304775" cy="110925"/>
            </a:xfrm>
            <a:custGeom>
              <a:avLst/>
              <a:gdLst/>
              <a:ahLst/>
              <a:cxnLst/>
              <a:rect l="l" t="t" r="r" b="b"/>
              <a:pathLst>
                <a:path w="12191" h="4437" extrusionOk="0">
                  <a:moveTo>
                    <a:pt x="4808" y="1"/>
                  </a:moveTo>
                  <a:lnTo>
                    <a:pt x="4808" y="1117"/>
                  </a:lnTo>
                  <a:lnTo>
                    <a:pt x="2699" y="1800"/>
                  </a:lnTo>
                  <a:cubicBezTo>
                    <a:pt x="2384" y="1578"/>
                    <a:pt x="2038" y="1478"/>
                    <a:pt x="1702" y="1478"/>
                  </a:cubicBezTo>
                  <a:cubicBezTo>
                    <a:pt x="816" y="1478"/>
                    <a:pt x="0" y="2175"/>
                    <a:pt x="0" y="3165"/>
                  </a:cubicBezTo>
                  <a:lnTo>
                    <a:pt x="0" y="4033"/>
                  </a:lnTo>
                  <a:cubicBezTo>
                    <a:pt x="0" y="4250"/>
                    <a:pt x="186" y="4436"/>
                    <a:pt x="403" y="4436"/>
                  </a:cubicBezTo>
                  <a:lnTo>
                    <a:pt x="11787" y="4436"/>
                  </a:lnTo>
                  <a:cubicBezTo>
                    <a:pt x="12005" y="4436"/>
                    <a:pt x="12191" y="4250"/>
                    <a:pt x="12191" y="4033"/>
                  </a:cubicBezTo>
                  <a:lnTo>
                    <a:pt x="12191" y="3165"/>
                  </a:lnTo>
                  <a:cubicBezTo>
                    <a:pt x="12191" y="2482"/>
                    <a:pt x="11756" y="1893"/>
                    <a:pt x="11136" y="1614"/>
                  </a:cubicBezTo>
                  <a:lnTo>
                    <a:pt x="11167" y="1614"/>
                  </a:lnTo>
                  <a:cubicBezTo>
                    <a:pt x="10953" y="1518"/>
                    <a:pt x="10729" y="1473"/>
                    <a:pt x="10509" y="1473"/>
                  </a:cubicBezTo>
                  <a:cubicBezTo>
                    <a:pt x="10155" y="1473"/>
                    <a:pt x="9810" y="1589"/>
                    <a:pt x="9523" y="1800"/>
                  </a:cubicBezTo>
                  <a:lnTo>
                    <a:pt x="7383" y="1117"/>
                  </a:lnTo>
                  <a:lnTo>
                    <a:pt x="7383" y="1"/>
                  </a:lnTo>
                  <a:cubicBezTo>
                    <a:pt x="6995" y="233"/>
                    <a:pt x="6553" y="350"/>
                    <a:pt x="6107" y="350"/>
                  </a:cubicBezTo>
                  <a:cubicBezTo>
                    <a:pt x="5661" y="350"/>
                    <a:pt x="5211" y="233"/>
                    <a:pt x="4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9807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33"/>
          <p:cNvSpPr txBox="1">
            <a:spLocks noGrp="1"/>
          </p:cNvSpPr>
          <p:nvPr>
            <p:ph type="subTitle" idx="1"/>
          </p:nvPr>
        </p:nvSpPr>
        <p:spPr>
          <a:xfrm>
            <a:off x="998220" y="556260"/>
            <a:ext cx="7502843" cy="3954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Успешная миссия: все этапы, включая взлет и выход на орбиту земли, точное выполнение маневров в гравитационных полях луны и земли, облёт Луны и безопасное возвращение на Землю выполнены согласно запланированным параметрам и целям проекта.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Эффективность программного обеспечения и тестов: программное обеспечение для сбора данных с космического аппарата успешно прошло тестирование в условиях тестовых полетов, обеспечив оперативное реагирование на изменения и корректировку траектории полета.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Визуализация и документация: создан видеомонтаж,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демонстрирующий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все этапы миссии “Артемида 1” от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подготовки до успешного завершения.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Разработан детальный отчет, включающий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математические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и физические модели, пройденные тесты,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ошибок и итоги миссии.</a:t>
            </a:r>
          </a:p>
        </p:txBody>
      </p:sp>
      <p:sp>
        <p:nvSpPr>
          <p:cNvPr id="2880" name="Google Shape;2880;p33"/>
          <p:cNvSpPr txBox="1">
            <a:spLocks noGrp="1"/>
          </p:cNvSpPr>
          <p:nvPr>
            <p:ph type="title"/>
          </p:nvPr>
        </p:nvSpPr>
        <p:spPr>
          <a:xfrm>
            <a:off x="2121990" y="63600"/>
            <a:ext cx="50067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Segoe Script" panose="030B0504020000000003" pitchFamily="66" charset="0"/>
                <a:cs typeface="Times New Roman" panose="02020603050405020304" pitchFamily="18" charset="0"/>
              </a:rPr>
              <a:t>Результаты миссии</a:t>
            </a:r>
            <a:endParaRPr sz="2800" dirty="0">
              <a:latin typeface="Segoe Script" panose="030B0504020000000003" pitchFamily="66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40"/>
          <p:cNvSpPr/>
          <p:nvPr/>
        </p:nvSpPr>
        <p:spPr>
          <a:xfrm>
            <a:off x="864650" y="643762"/>
            <a:ext cx="7414800" cy="484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13" name="Google Shape;3113;p40"/>
          <p:cNvSpPr txBox="1">
            <a:spLocks noGrp="1"/>
          </p:cNvSpPr>
          <p:nvPr>
            <p:ph type="title"/>
          </p:nvPr>
        </p:nvSpPr>
        <p:spPr>
          <a:xfrm>
            <a:off x="1431300" y="643774"/>
            <a:ext cx="6281400" cy="484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Segoe Script" panose="030B0504020000000003" pitchFamily="66" charset="0"/>
              </a:rPr>
              <a:t>Спасибо за внимание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114" name="Google Shape;3114;p40"/>
          <p:cNvGrpSpPr/>
          <p:nvPr/>
        </p:nvGrpSpPr>
        <p:grpSpPr>
          <a:xfrm>
            <a:off x="1035174" y="718600"/>
            <a:ext cx="7073752" cy="335123"/>
            <a:chOff x="1740574" y="3910449"/>
            <a:chExt cx="7073752" cy="335123"/>
          </a:xfrm>
        </p:grpSpPr>
        <p:sp>
          <p:nvSpPr>
            <p:cNvPr id="3115" name="Google Shape;3115;p40"/>
            <p:cNvSpPr/>
            <p:nvPr/>
          </p:nvSpPr>
          <p:spPr>
            <a:xfrm>
              <a:off x="8479299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1740574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33"/>
          <p:cNvSpPr txBox="1">
            <a:spLocks noGrp="1"/>
          </p:cNvSpPr>
          <p:nvPr>
            <p:ph type="subTitle" idx="1"/>
          </p:nvPr>
        </p:nvSpPr>
        <p:spPr>
          <a:xfrm>
            <a:off x="2068649" y="1802859"/>
            <a:ext cx="5006701" cy="2905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 выбрала миссию «Artemis-1» — беспилотный полёт космического корабля «Орион» к Луне на ракете-носителе Space Launch System(SLS). Это был первый крупный запуск в рамках программы NASA «Артемида».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 проект ориентирован на моделирование и воссоздание реальной миссии, а также на изучение некоторых особенностей и деталей полёта.</a:t>
            </a:r>
          </a:p>
        </p:txBody>
      </p:sp>
      <p:sp>
        <p:nvSpPr>
          <p:cNvPr id="2880" name="Google Shape;2880;p33"/>
          <p:cNvSpPr txBox="1">
            <a:spLocks noGrp="1"/>
          </p:cNvSpPr>
          <p:nvPr>
            <p:ph type="title"/>
          </p:nvPr>
        </p:nvSpPr>
        <p:spPr>
          <a:xfrm>
            <a:off x="1945433" y="877851"/>
            <a:ext cx="50067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Script" panose="030B0504020000000003" pitchFamily="66" charset="0"/>
              </a:rPr>
              <a:t>Введение</a:t>
            </a:r>
            <a:endParaRPr lang="en-US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67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32"/>
          <p:cNvSpPr/>
          <p:nvPr/>
        </p:nvSpPr>
        <p:spPr>
          <a:xfrm>
            <a:off x="759783" y="982807"/>
            <a:ext cx="3226446" cy="8634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32"/>
          <p:cNvSpPr txBox="1">
            <a:spLocks noGrp="1"/>
          </p:cNvSpPr>
          <p:nvPr>
            <p:ph type="title" idx="2"/>
          </p:nvPr>
        </p:nvSpPr>
        <p:spPr>
          <a:xfrm>
            <a:off x="1220437" y="1036973"/>
            <a:ext cx="3496439" cy="863400"/>
          </a:xfrm>
          <a:prstGeom prst="rect">
            <a:avLst/>
          </a:prstGeom>
        </p:spPr>
        <p:txBody>
          <a:bodyPr spcFirstLastPara="1" wrap="square" lIns="274300" tIns="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lt1"/>
                </a:solidFill>
                <a:latin typeface="Segoe Script" panose="030B0504020000000003" pitchFamily="66" charset="0"/>
              </a:rPr>
              <a:t>Цели</a:t>
            </a:r>
            <a:endParaRPr sz="4800" dirty="0">
              <a:solidFill>
                <a:schemeClr val="lt1"/>
              </a:solidFill>
              <a:latin typeface="Segoe Script" panose="030B0504020000000003" pitchFamily="66" charset="0"/>
            </a:endParaRPr>
          </a:p>
        </p:txBody>
      </p:sp>
      <p:sp>
        <p:nvSpPr>
          <p:cNvPr id="2845" name="Google Shape;2845;p32"/>
          <p:cNvSpPr/>
          <p:nvPr/>
        </p:nvSpPr>
        <p:spPr>
          <a:xfrm>
            <a:off x="6260748" y="3370794"/>
            <a:ext cx="610682" cy="23355"/>
          </a:xfrm>
          <a:custGeom>
            <a:avLst/>
            <a:gdLst/>
            <a:ahLst/>
            <a:cxnLst/>
            <a:rect l="l" t="t" r="r" b="b"/>
            <a:pathLst>
              <a:path w="5125" h="196" extrusionOk="0">
                <a:moveTo>
                  <a:pt x="2562" y="0"/>
                </a:moveTo>
                <a:lnTo>
                  <a:pt x="2084" y="4"/>
                </a:lnTo>
                <a:cubicBezTo>
                  <a:pt x="1927" y="4"/>
                  <a:pt x="1772" y="10"/>
                  <a:pt x="1621" y="12"/>
                </a:cubicBezTo>
                <a:cubicBezTo>
                  <a:pt x="1321" y="19"/>
                  <a:pt x="1042" y="30"/>
                  <a:pt x="801" y="42"/>
                </a:cubicBezTo>
                <a:cubicBezTo>
                  <a:pt x="320" y="66"/>
                  <a:pt x="0" y="98"/>
                  <a:pt x="0" y="98"/>
                </a:cubicBezTo>
                <a:cubicBezTo>
                  <a:pt x="0" y="98"/>
                  <a:pt x="320" y="130"/>
                  <a:pt x="801" y="154"/>
                </a:cubicBezTo>
                <a:cubicBezTo>
                  <a:pt x="1040" y="166"/>
                  <a:pt x="1321" y="177"/>
                  <a:pt x="1621" y="184"/>
                </a:cubicBezTo>
                <a:cubicBezTo>
                  <a:pt x="1771" y="186"/>
                  <a:pt x="1927" y="192"/>
                  <a:pt x="2084" y="192"/>
                </a:cubicBezTo>
                <a:lnTo>
                  <a:pt x="2562" y="196"/>
                </a:lnTo>
                <a:lnTo>
                  <a:pt x="3041" y="192"/>
                </a:lnTo>
                <a:cubicBezTo>
                  <a:pt x="3198" y="192"/>
                  <a:pt x="3353" y="186"/>
                  <a:pt x="3504" y="184"/>
                </a:cubicBezTo>
                <a:cubicBezTo>
                  <a:pt x="3804" y="177"/>
                  <a:pt x="4083" y="166"/>
                  <a:pt x="4325" y="154"/>
                </a:cubicBezTo>
                <a:cubicBezTo>
                  <a:pt x="4805" y="130"/>
                  <a:pt x="5125" y="98"/>
                  <a:pt x="5125" y="98"/>
                </a:cubicBezTo>
                <a:cubicBezTo>
                  <a:pt x="5125" y="98"/>
                  <a:pt x="4805" y="65"/>
                  <a:pt x="4325" y="42"/>
                </a:cubicBezTo>
                <a:cubicBezTo>
                  <a:pt x="4085" y="30"/>
                  <a:pt x="3804" y="19"/>
                  <a:pt x="3504" y="12"/>
                </a:cubicBezTo>
                <a:cubicBezTo>
                  <a:pt x="3354" y="10"/>
                  <a:pt x="3198" y="4"/>
                  <a:pt x="3041" y="4"/>
                </a:cubicBezTo>
                <a:lnTo>
                  <a:pt x="2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6" name="Google Shape;2846;p32"/>
          <p:cNvGrpSpPr/>
          <p:nvPr/>
        </p:nvGrpSpPr>
        <p:grpSpPr>
          <a:xfrm>
            <a:off x="4812495" y="931650"/>
            <a:ext cx="3496439" cy="2064676"/>
            <a:chOff x="4812495" y="931650"/>
            <a:chExt cx="3496439" cy="2064676"/>
          </a:xfrm>
        </p:grpSpPr>
        <p:grpSp>
          <p:nvGrpSpPr>
            <p:cNvPr id="2847" name="Google Shape;2847;p32"/>
            <p:cNvGrpSpPr/>
            <p:nvPr/>
          </p:nvGrpSpPr>
          <p:grpSpPr>
            <a:xfrm>
              <a:off x="4812495" y="931650"/>
              <a:ext cx="3496439" cy="1101254"/>
              <a:chOff x="4812495" y="1008800"/>
              <a:chExt cx="3496439" cy="1101254"/>
            </a:xfrm>
          </p:grpSpPr>
          <p:sp>
            <p:nvSpPr>
              <p:cNvPr id="2848" name="Google Shape;2848;p32"/>
              <p:cNvSpPr/>
              <p:nvPr/>
            </p:nvSpPr>
            <p:spPr>
              <a:xfrm>
                <a:off x="8239137" y="1784562"/>
                <a:ext cx="51238" cy="24641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068" extrusionOk="0">
                    <a:moveTo>
                      <a:pt x="430" y="1"/>
                    </a:moveTo>
                    <a:cubicBezTo>
                      <a:pt x="322" y="112"/>
                      <a:pt x="199" y="208"/>
                      <a:pt x="66" y="288"/>
                    </a:cubicBezTo>
                    <a:cubicBezTo>
                      <a:pt x="46" y="301"/>
                      <a:pt x="23" y="314"/>
                      <a:pt x="0" y="326"/>
                    </a:cubicBezTo>
                    <a:lnTo>
                      <a:pt x="197" y="206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4823577" y="1769941"/>
                <a:ext cx="54574" cy="290029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34" extrusionOk="0">
                    <a:moveTo>
                      <a:pt x="1" y="0"/>
                    </a:moveTo>
                    <a:lnTo>
                      <a:pt x="248" y="2434"/>
                    </a:lnTo>
                    <a:lnTo>
                      <a:pt x="458" y="373"/>
                    </a:lnTo>
                    <a:cubicBezTo>
                      <a:pt x="447" y="367"/>
                      <a:pt x="436" y="361"/>
                      <a:pt x="428" y="355"/>
                    </a:cubicBezTo>
                    <a:cubicBezTo>
                      <a:pt x="248" y="245"/>
                      <a:pt x="107" y="12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2"/>
              <p:cNvSpPr/>
              <p:nvPr/>
            </p:nvSpPr>
            <p:spPr>
              <a:xfrm>
                <a:off x="4812495" y="1008800"/>
                <a:ext cx="3496439" cy="1101254"/>
              </a:xfrm>
              <a:custGeom>
                <a:avLst/>
                <a:gdLst/>
                <a:ahLst/>
                <a:cxnLst/>
                <a:rect l="l" t="t" r="r" b="b"/>
                <a:pathLst>
                  <a:path w="29343" h="9242" extrusionOk="0">
                    <a:moveTo>
                      <a:pt x="14674" y="240"/>
                    </a:moveTo>
                    <a:lnTo>
                      <a:pt x="14761" y="243"/>
                    </a:lnTo>
                    <a:lnTo>
                      <a:pt x="15113" y="254"/>
                    </a:lnTo>
                    <a:cubicBezTo>
                      <a:pt x="15346" y="255"/>
                      <a:pt x="15579" y="280"/>
                      <a:pt x="15810" y="300"/>
                    </a:cubicBezTo>
                    <a:lnTo>
                      <a:pt x="15983" y="314"/>
                    </a:lnTo>
                    <a:cubicBezTo>
                      <a:pt x="16040" y="321"/>
                      <a:pt x="16097" y="331"/>
                      <a:pt x="16153" y="339"/>
                    </a:cubicBezTo>
                    <a:lnTo>
                      <a:pt x="16492" y="393"/>
                    </a:lnTo>
                    <a:lnTo>
                      <a:pt x="16575" y="406"/>
                    </a:lnTo>
                    <a:lnTo>
                      <a:pt x="16659" y="425"/>
                    </a:lnTo>
                    <a:lnTo>
                      <a:pt x="16824" y="462"/>
                    </a:lnTo>
                    <a:cubicBezTo>
                      <a:pt x="16932" y="488"/>
                      <a:pt x="17043" y="508"/>
                      <a:pt x="17149" y="539"/>
                    </a:cubicBezTo>
                    <a:cubicBezTo>
                      <a:pt x="17360" y="606"/>
                      <a:pt x="17572" y="658"/>
                      <a:pt x="17768" y="743"/>
                    </a:cubicBezTo>
                    <a:cubicBezTo>
                      <a:pt x="17867" y="782"/>
                      <a:pt x="17967" y="816"/>
                      <a:pt x="18061" y="859"/>
                    </a:cubicBezTo>
                    <a:lnTo>
                      <a:pt x="18339" y="991"/>
                    </a:lnTo>
                    <a:cubicBezTo>
                      <a:pt x="18701" y="1175"/>
                      <a:pt x="19028" y="1377"/>
                      <a:pt x="19308" y="1590"/>
                    </a:cubicBezTo>
                    <a:cubicBezTo>
                      <a:pt x="19452" y="1691"/>
                      <a:pt x="19580" y="1801"/>
                      <a:pt x="19705" y="1901"/>
                    </a:cubicBezTo>
                    <a:cubicBezTo>
                      <a:pt x="19828" y="2004"/>
                      <a:pt x="19942" y="2103"/>
                      <a:pt x="20049" y="2198"/>
                    </a:cubicBezTo>
                    <a:cubicBezTo>
                      <a:pt x="20260" y="2387"/>
                      <a:pt x="20444" y="2554"/>
                      <a:pt x="20597" y="2690"/>
                    </a:cubicBezTo>
                    <a:lnTo>
                      <a:pt x="20799" y="2871"/>
                    </a:lnTo>
                    <a:lnTo>
                      <a:pt x="20953" y="3001"/>
                    </a:lnTo>
                    <a:lnTo>
                      <a:pt x="21080" y="3110"/>
                    </a:lnTo>
                    <a:lnTo>
                      <a:pt x="20947" y="3010"/>
                    </a:lnTo>
                    <a:lnTo>
                      <a:pt x="20785" y="2890"/>
                    </a:lnTo>
                    <a:lnTo>
                      <a:pt x="20572" y="2721"/>
                    </a:lnTo>
                    <a:lnTo>
                      <a:pt x="20001" y="2255"/>
                    </a:lnTo>
                    <a:cubicBezTo>
                      <a:pt x="19779" y="2079"/>
                      <a:pt x="19528" y="1880"/>
                      <a:pt x="19241" y="1685"/>
                    </a:cubicBezTo>
                    <a:cubicBezTo>
                      <a:pt x="18958" y="1485"/>
                      <a:pt x="18631" y="1300"/>
                      <a:pt x="18274" y="1128"/>
                    </a:cubicBezTo>
                    <a:lnTo>
                      <a:pt x="17999" y="1007"/>
                    </a:lnTo>
                    <a:cubicBezTo>
                      <a:pt x="17906" y="966"/>
                      <a:pt x="17807" y="937"/>
                      <a:pt x="17711" y="900"/>
                    </a:cubicBezTo>
                    <a:cubicBezTo>
                      <a:pt x="17517" y="824"/>
                      <a:pt x="17311" y="775"/>
                      <a:pt x="17104" y="713"/>
                    </a:cubicBezTo>
                    <a:cubicBezTo>
                      <a:pt x="17000" y="684"/>
                      <a:pt x="16892" y="666"/>
                      <a:pt x="16785" y="643"/>
                    </a:cubicBezTo>
                    <a:lnTo>
                      <a:pt x="16624" y="608"/>
                    </a:lnTo>
                    <a:lnTo>
                      <a:pt x="16543" y="592"/>
                    </a:lnTo>
                    <a:lnTo>
                      <a:pt x="16460" y="580"/>
                    </a:lnTo>
                    <a:lnTo>
                      <a:pt x="16128" y="533"/>
                    </a:lnTo>
                    <a:cubicBezTo>
                      <a:pt x="16072" y="526"/>
                      <a:pt x="16017" y="517"/>
                      <a:pt x="15960" y="509"/>
                    </a:cubicBezTo>
                    <a:lnTo>
                      <a:pt x="15791" y="496"/>
                    </a:lnTo>
                    <a:cubicBezTo>
                      <a:pt x="15565" y="477"/>
                      <a:pt x="15337" y="453"/>
                      <a:pt x="15107" y="453"/>
                    </a:cubicBezTo>
                    <a:lnTo>
                      <a:pt x="14761" y="445"/>
                    </a:lnTo>
                    <a:lnTo>
                      <a:pt x="14675" y="444"/>
                    </a:lnTo>
                    <a:lnTo>
                      <a:pt x="14590" y="446"/>
                    </a:lnTo>
                    <a:lnTo>
                      <a:pt x="14471" y="450"/>
                    </a:lnTo>
                    <a:cubicBezTo>
                      <a:pt x="14356" y="783"/>
                      <a:pt x="15074" y="1805"/>
                      <a:pt x="13545" y="2356"/>
                    </a:cubicBezTo>
                    <a:cubicBezTo>
                      <a:pt x="13788" y="2348"/>
                      <a:pt x="14032" y="2340"/>
                      <a:pt x="14276" y="2339"/>
                    </a:cubicBezTo>
                    <a:lnTo>
                      <a:pt x="14807" y="2331"/>
                    </a:lnTo>
                    <a:cubicBezTo>
                      <a:pt x="14984" y="2333"/>
                      <a:pt x="15160" y="2335"/>
                      <a:pt x="15335" y="2340"/>
                    </a:cubicBezTo>
                    <a:cubicBezTo>
                      <a:pt x="15684" y="2348"/>
                      <a:pt x="16028" y="2365"/>
                      <a:pt x="16360" y="2385"/>
                    </a:cubicBezTo>
                    <a:cubicBezTo>
                      <a:pt x="16692" y="2405"/>
                      <a:pt x="17013" y="2429"/>
                      <a:pt x="17317" y="2462"/>
                    </a:cubicBezTo>
                    <a:cubicBezTo>
                      <a:pt x="17620" y="2496"/>
                      <a:pt x="17906" y="2529"/>
                      <a:pt x="18170" y="2566"/>
                    </a:cubicBezTo>
                    <a:cubicBezTo>
                      <a:pt x="18433" y="2604"/>
                      <a:pt x="18675" y="2641"/>
                      <a:pt x="18887" y="2678"/>
                    </a:cubicBezTo>
                    <a:cubicBezTo>
                      <a:pt x="19100" y="2715"/>
                      <a:pt x="19285" y="2752"/>
                      <a:pt x="19438" y="2783"/>
                    </a:cubicBezTo>
                    <a:cubicBezTo>
                      <a:pt x="19590" y="2812"/>
                      <a:pt x="19709" y="2838"/>
                      <a:pt x="19790" y="2856"/>
                    </a:cubicBezTo>
                    <a:lnTo>
                      <a:pt x="19914" y="2885"/>
                    </a:lnTo>
                    <a:lnTo>
                      <a:pt x="19433" y="2810"/>
                    </a:lnTo>
                    <a:cubicBezTo>
                      <a:pt x="19279" y="2787"/>
                      <a:pt x="19093" y="2761"/>
                      <a:pt x="18879" y="2734"/>
                    </a:cubicBezTo>
                    <a:cubicBezTo>
                      <a:pt x="18665" y="2705"/>
                      <a:pt x="18424" y="2675"/>
                      <a:pt x="18159" y="2648"/>
                    </a:cubicBezTo>
                    <a:cubicBezTo>
                      <a:pt x="17896" y="2621"/>
                      <a:pt x="17610" y="2593"/>
                      <a:pt x="17307" y="2569"/>
                    </a:cubicBezTo>
                    <a:cubicBezTo>
                      <a:pt x="17004" y="2548"/>
                      <a:pt x="16685" y="2522"/>
                      <a:pt x="16354" y="2506"/>
                    </a:cubicBezTo>
                    <a:cubicBezTo>
                      <a:pt x="16022" y="2490"/>
                      <a:pt x="15680" y="2477"/>
                      <a:pt x="15333" y="2472"/>
                    </a:cubicBezTo>
                    <a:cubicBezTo>
                      <a:pt x="15108" y="2470"/>
                      <a:pt x="14881" y="2468"/>
                      <a:pt x="14653" y="2468"/>
                    </a:cubicBezTo>
                    <a:cubicBezTo>
                      <a:pt x="14528" y="2468"/>
                      <a:pt x="14403" y="2469"/>
                      <a:pt x="14277" y="2470"/>
                    </a:cubicBezTo>
                    <a:cubicBezTo>
                      <a:pt x="13923" y="2470"/>
                      <a:pt x="13570" y="2484"/>
                      <a:pt x="13223" y="2492"/>
                    </a:cubicBezTo>
                    <a:cubicBezTo>
                      <a:pt x="12874" y="2508"/>
                      <a:pt x="12533" y="2522"/>
                      <a:pt x="12202" y="2548"/>
                    </a:cubicBezTo>
                    <a:lnTo>
                      <a:pt x="12177" y="2549"/>
                    </a:lnTo>
                    <a:cubicBezTo>
                      <a:pt x="12016" y="2562"/>
                      <a:pt x="11859" y="2575"/>
                      <a:pt x="11706" y="2590"/>
                    </a:cubicBezTo>
                    <a:cubicBezTo>
                      <a:pt x="11348" y="2624"/>
                      <a:pt x="11013" y="2662"/>
                      <a:pt x="10703" y="2704"/>
                    </a:cubicBezTo>
                    <a:cubicBezTo>
                      <a:pt x="10394" y="2746"/>
                      <a:pt x="10111" y="2790"/>
                      <a:pt x="9861" y="2834"/>
                    </a:cubicBezTo>
                    <a:lnTo>
                      <a:pt x="9511" y="2898"/>
                    </a:lnTo>
                    <a:cubicBezTo>
                      <a:pt x="9404" y="2922"/>
                      <a:pt x="9305" y="2942"/>
                      <a:pt x="9216" y="2965"/>
                    </a:cubicBezTo>
                    <a:cubicBezTo>
                      <a:pt x="9040" y="3011"/>
                      <a:pt x="8902" y="3050"/>
                      <a:pt x="8810" y="3084"/>
                    </a:cubicBezTo>
                    <a:cubicBezTo>
                      <a:pt x="8717" y="3115"/>
                      <a:pt x="8668" y="3136"/>
                      <a:pt x="8668" y="3136"/>
                    </a:cubicBezTo>
                    <a:lnTo>
                      <a:pt x="8816" y="3109"/>
                    </a:lnTo>
                    <a:lnTo>
                      <a:pt x="9231" y="3035"/>
                    </a:lnTo>
                    <a:cubicBezTo>
                      <a:pt x="9410" y="3004"/>
                      <a:pt x="9626" y="2963"/>
                      <a:pt x="9875" y="2924"/>
                    </a:cubicBezTo>
                    <a:cubicBezTo>
                      <a:pt x="10125" y="2885"/>
                      <a:pt x="10407" y="2846"/>
                      <a:pt x="10717" y="2810"/>
                    </a:cubicBezTo>
                    <a:cubicBezTo>
                      <a:pt x="11026" y="2774"/>
                      <a:pt x="11360" y="2741"/>
                      <a:pt x="11716" y="2713"/>
                    </a:cubicBezTo>
                    <a:cubicBezTo>
                      <a:pt x="12072" y="2685"/>
                      <a:pt x="12447" y="2664"/>
                      <a:pt x="12835" y="2646"/>
                    </a:cubicBezTo>
                    <a:lnTo>
                      <a:pt x="13279" y="2629"/>
                    </a:lnTo>
                    <a:lnTo>
                      <a:pt x="13279" y="2629"/>
                    </a:lnTo>
                    <a:cubicBezTo>
                      <a:pt x="13147" y="2813"/>
                      <a:pt x="15072" y="3194"/>
                      <a:pt x="11661" y="3551"/>
                    </a:cubicBezTo>
                    <a:lnTo>
                      <a:pt x="11034" y="3574"/>
                    </a:lnTo>
                    <a:lnTo>
                      <a:pt x="9760" y="3644"/>
                    </a:lnTo>
                    <a:cubicBezTo>
                      <a:pt x="8922" y="3699"/>
                      <a:pt x="8114" y="3760"/>
                      <a:pt x="7350" y="3835"/>
                    </a:cubicBezTo>
                    <a:cubicBezTo>
                      <a:pt x="7105" y="3858"/>
                      <a:pt x="6864" y="3883"/>
                      <a:pt x="6628" y="3910"/>
                    </a:cubicBezTo>
                    <a:cubicBezTo>
                      <a:pt x="7114" y="3769"/>
                      <a:pt x="7534" y="3608"/>
                      <a:pt x="7836" y="3412"/>
                    </a:cubicBezTo>
                    <a:lnTo>
                      <a:pt x="7971" y="3312"/>
                    </a:lnTo>
                    <a:lnTo>
                      <a:pt x="8132" y="3192"/>
                    </a:lnTo>
                    <a:cubicBezTo>
                      <a:pt x="8193" y="3142"/>
                      <a:pt x="8264" y="3085"/>
                      <a:pt x="8342" y="3019"/>
                    </a:cubicBezTo>
                    <a:cubicBezTo>
                      <a:pt x="8421" y="2955"/>
                      <a:pt x="8508" y="2882"/>
                      <a:pt x="8599" y="2802"/>
                    </a:cubicBezTo>
                    <a:cubicBezTo>
                      <a:pt x="8691" y="2721"/>
                      <a:pt x="8791" y="2634"/>
                      <a:pt x="8897" y="2537"/>
                    </a:cubicBezTo>
                    <a:cubicBezTo>
                      <a:pt x="9107" y="2347"/>
                      <a:pt x="9346" y="2132"/>
                      <a:pt x="9614" y="1907"/>
                    </a:cubicBezTo>
                    <a:lnTo>
                      <a:pt x="9825" y="1739"/>
                    </a:lnTo>
                    <a:cubicBezTo>
                      <a:pt x="9897" y="1682"/>
                      <a:pt x="9969" y="1622"/>
                      <a:pt x="10048" y="1569"/>
                    </a:cubicBezTo>
                    <a:lnTo>
                      <a:pt x="10285" y="1401"/>
                    </a:lnTo>
                    <a:cubicBezTo>
                      <a:pt x="10367" y="1347"/>
                      <a:pt x="10452" y="1296"/>
                      <a:pt x="10538" y="1243"/>
                    </a:cubicBezTo>
                    <a:lnTo>
                      <a:pt x="10669" y="1162"/>
                    </a:lnTo>
                    <a:cubicBezTo>
                      <a:pt x="10713" y="1135"/>
                      <a:pt x="10759" y="1113"/>
                      <a:pt x="10806" y="1089"/>
                    </a:cubicBezTo>
                    <a:lnTo>
                      <a:pt x="11085" y="941"/>
                    </a:lnTo>
                    <a:cubicBezTo>
                      <a:pt x="11182" y="897"/>
                      <a:pt x="11282" y="857"/>
                      <a:pt x="11382" y="814"/>
                    </a:cubicBezTo>
                    <a:lnTo>
                      <a:pt x="11533" y="750"/>
                    </a:lnTo>
                    <a:cubicBezTo>
                      <a:pt x="11583" y="728"/>
                      <a:pt x="11636" y="714"/>
                      <a:pt x="11689" y="695"/>
                    </a:cubicBezTo>
                    <a:lnTo>
                      <a:pt x="12007" y="589"/>
                    </a:lnTo>
                    <a:cubicBezTo>
                      <a:pt x="12060" y="571"/>
                      <a:pt x="12115" y="556"/>
                      <a:pt x="12170" y="544"/>
                    </a:cubicBezTo>
                    <a:lnTo>
                      <a:pt x="12335" y="503"/>
                    </a:lnTo>
                    <a:cubicBezTo>
                      <a:pt x="12446" y="477"/>
                      <a:pt x="12556" y="444"/>
                      <a:pt x="12669" y="424"/>
                    </a:cubicBezTo>
                    <a:lnTo>
                      <a:pt x="13011" y="367"/>
                    </a:lnTo>
                    <a:cubicBezTo>
                      <a:pt x="13238" y="321"/>
                      <a:pt x="13474" y="307"/>
                      <a:pt x="13708" y="283"/>
                    </a:cubicBezTo>
                    <a:cubicBezTo>
                      <a:pt x="13943" y="254"/>
                      <a:pt x="14175" y="257"/>
                      <a:pt x="14408" y="248"/>
                    </a:cubicBezTo>
                    <a:lnTo>
                      <a:pt x="14583" y="243"/>
                    </a:lnTo>
                    <a:lnTo>
                      <a:pt x="14674" y="240"/>
                    </a:lnTo>
                    <a:close/>
                    <a:moveTo>
                      <a:pt x="14578" y="4753"/>
                    </a:moveTo>
                    <a:cubicBezTo>
                      <a:pt x="14949" y="4753"/>
                      <a:pt x="15319" y="4758"/>
                      <a:pt x="15689" y="4760"/>
                    </a:cubicBezTo>
                    <a:lnTo>
                      <a:pt x="16799" y="4783"/>
                    </a:lnTo>
                    <a:lnTo>
                      <a:pt x="17900" y="4820"/>
                    </a:lnTo>
                    <a:lnTo>
                      <a:pt x="18982" y="4875"/>
                    </a:lnTo>
                    <a:cubicBezTo>
                      <a:pt x="19339" y="4899"/>
                      <a:pt x="19692" y="4918"/>
                      <a:pt x="20039" y="4944"/>
                    </a:cubicBezTo>
                    <a:cubicBezTo>
                      <a:pt x="20385" y="4971"/>
                      <a:pt x="20725" y="4995"/>
                      <a:pt x="21059" y="5028"/>
                    </a:cubicBezTo>
                    <a:cubicBezTo>
                      <a:pt x="21391" y="5059"/>
                      <a:pt x="21717" y="5089"/>
                      <a:pt x="22033" y="5125"/>
                    </a:cubicBezTo>
                    <a:lnTo>
                      <a:pt x="22501" y="5175"/>
                    </a:lnTo>
                    <a:lnTo>
                      <a:pt x="22954" y="5228"/>
                    </a:lnTo>
                    <a:cubicBezTo>
                      <a:pt x="23252" y="5263"/>
                      <a:pt x="23539" y="5302"/>
                      <a:pt x="23815" y="5339"/>
                    </a:cubicBezTo>
                    <a:cubicBezTo>
                      <a:pt x="24365" y="5411"/>
                      <a:pt x="24868" y="5495"/>
                      <a:pt x="25313" y="5570"/>
                    </a:cubicBezTo>
                    <a:lnTo>
                      <a:pt x="25936" y="5682"/>
                    </a:lnTo>
                    <a:lnTo>
                      <a:pt x="26462" y="5785"/>
                    </a:lnTo>
                    <a:cubicBezTo>
                      <a:pt x="26779" y="5851"/>
                      <a:pt x="27027" y="5907"/>
                      <a:pt x="27197" y="5947"/>
                    </a:cubicBezTo>
                    <a:lnTo>
                      <a:pt x="27455" y="6008"/>
                    </a:lnTo>
                    <a:lnTo>
                      <a:pt x="27195" y="5957"/>
                    </a:lnTo>
                    <a:cubicBezTo>
                      <a:pt x="27025" y="5922"/>
                      <a:pt x="26773" y="5879"/>
                      <a:pt x="26455" y="5823"/>
                    </a:cubicBezTo>
                    <a:lnTo>
                      <a:pt x="25926" y="5735"/>
                    </a:lnTo>
                    <a:lnTo>
                      <a:pt x="25301" y="5642"/>
                    </a:lnTo>
                    <a:cubicBezTo>
                      <a:pt x="24855" y="5579"/>
                      <a:pt x="24350" y="5515"/>
                      <a:pt x="23801" y="5450"/>
                    </a:cubicBezTo>
                    <a:cubicBezTo>
                      <a:pt x="23524" y="5417"/>
                      <a:pt x="23238" y="5384"/>
                      <a:pt x="22940" y="5356"/>
                    </a:cubicBezTo>
                    <a:lnTo>
                      <a:pt x="22487" y="5309"/>
                    </a:lnTo>
                    <a:lnTo>
                      <a:pt x="22019" y="5267"/>
                    </a:lnTo>
                    <a:cubicBezTo>
                      <a:pt x="21386" y="5209"/>
                      <a:pt x="20718" y="5165"/>
                      <a:pt x="20026" y="5120"/>
                    </a:cubicBezTo>
                    <a:cubicBezTo>
                      <a:pt x="19680" y="5095"/>
                      <a:pt x="19328" y="5079"/>
                      <a:pt x="18972" y="5059"/>
                    </a:cubicBezTo>
                    <a:lnTo>
                      <a:pt x="17892" y="5015"/>
                    </a:lnTo>
                    <a:lnTo>
                      <a:pt x="16793" y="4982"/>
                    </a:lnTo>
                    <a:lnTo>
                      <a:pt x="15686" y="4963"/>
                    </a:lnTo>
                    <a:lnTo>
                      <a:pt x="14580" y="4957"/>
                    </a:lnTo>
                    <a:lnTo>
                      <a:pt x="13480" y="4959"/>
                    </a:lnTo>
                    <a:lnTo>
                      <a:pt x="12398" y="4971"/>
                    </a:lnTo>
                    <a:cubicBezTo>
                      <a:pt x="12041" y="4974"/>
                      <a:pt x="11689" y="4981"/>
                      <a:pt x="11341" y="4987"/>
                    </a:cubicBezTo>
                    <a:cubicBezTo>
                      <a:pt x="10649" y="5001"/>
                      <a:pt x="9979" y="5020"/>
                      <a:pt x="9343" y="5040"/>
                    </a:cubicBezTo>
                    <a:cubicBezTo>
                      <a:pt x="8709" y="5059"/>
                      <a:pt x="8109" y="5088"/>
                      <a:pt x="7554" y="5116"/>
                    </a:cubicBezTo>
                    <a:cubicBezTo>
                      <a:pt x="7001" y="5148"/>
                      <a:pt x="6493" y="5179"/>
                      <a:pt x="6043" y="5209"/>
                    </a:cubicBezTo>
                    <a:cubicBezTo>
                      <a:pt x="5593" y="5240"/>
                      <a:pt x="5202" y="5272"/>
                      <a:pt x="4879" y="5301"/>
                    </a:cubicBezTo>
                    <a:cubicBezTo>
                      <a:pt x="4557" y="5328"/>
                      <a:pt x="4303" y="5352"/>
                      <a:pt x="4130" y="5370"/>
                    </a:cubicBezTo>
                    <a:lnTo>
                      <a:pt x="3866" y="5397"/>
                    </a:lnTo>
                    <a:lnTo>
                      <a:pt x="3866" y="5397"/>
                    </a:lnTo>
                    <a:lnTo>
                      <a:pt x="4129" y="5358"/>
                    </a:lnTo>
                    <a:cubicBezTo>
                      <a:pt x="4301" y="5333"/>
                      <a:pt x="4553" y="5298"/>
                      <a:pt x="4874" y="5259"/>
                    </a:cubicBezTo>
                    <a:cubicBezTo>
                      <a:pt x="5197" y="5220"/>
                      <a:pt x="5587" y="5175"/>
                      <a:pt x="6036" y="5129"/>
                    </a:cubicBezTo>
                    <a:cubicBezTo>
                      <a:pt x="6261" y="5106"/>
                      <a:pt x="6500" y="5084"/>
                      <a:pt x="6752" y="5060"/>
                    </a:cubicBezTo>
                    <a:lnTo>
                      <a:pt x="7546" y="4997"/>
                    </a:lnTo>
                    <a:cubicBezTo>
                      <a:pt x="8101" y="4958"/>
                      <a:pt x="8702" y="4918"/>
                      <a:pt x="9337" y="4884"/>
                    </a:cubicBezTo>
                    <a:cubicBezTo>
                      <a:pt x="9655" y="4866"/>
                      <a:pt x="9981" y="4852"/>
                      <a:pt x="10315" y="4838"/>
                    </a:cubicBezTo>
                    <a:cubicBezTo>
                      <a:pt x="10649" y="4826"/>
                      <a:pt x="10990" y="4812"/>
                      <a:pt x="11338" y="4802"/>
                    </a:cubicBezTo>
                    <a:cubicBezTo>
                      <a:pt x="12032" y="4781"/>
                      <a:pt x="12749" y="4768"/>
                      <a:pt x="13478" y="4760"/>
                    </a:cubicBezTo>
                    <a:lnTo>
                      <a:pt x="14578" y="4753"/>
                    </a:lnTo>
                    <a:close/>
                    <a:moveTo>
                      <a:pt x="12815" y="3906"/>
                    </a:moveTo>
                    <a:cubicBezTo>
                      <a:pt x="12879" y="3906"/>
                      <a:pt x="12942" y="3906"/>
                      <a:pt x="13005" y="3906"/>
                    </a:cubicBezTo>
                    <a:lnTo>
                      <a:pt x="13670" y="3907"/>
                    </a:lnTo>
                    <a:lnTo>
                      <a:pt x="14336" y="3907"/>
                    </a:lnTo>
                    <a:lnTo>
                      <a:pt x="15003" y="3916"/>
                    </a:lnTo>
                    <a:cubicBezTo>
                      <a:pt x="15892" y="3932"/>
                      <a:pt x="16783" y="3963"/>
                      <a:pt x="17656" y="4008"/>
                    </a:cubicBezTo>
                    <a:cubicBezTo>
                      <a:pt x="18531" y="4055"/>
                      <a:pt x="19390" y="4119"/>
                      <a:pt x="20221" y="4194"/>
                    </a:cubicBezTo>
                    <a:cubicBezTo>
                      <a:pt x="21881" y="4346"/>
                      <a:pt x="23423" y="4547"/>
                      <a:pt x="24737" y="4765"/>
                    </a:cubicBezTo>
                    <a:cubicBezTo>
                      <a:pt x="26051" y="4983"/>
                      <a:pt x="27135" y="5215"/>
                      <a:pt x="27887" y="5397"/>
                    </a:cubicBezTo>
                    <a:cubicBezTo>
                      <a:pt x="28263" y="5489"/>
                      <a:pt x="28557" y="5566"/>
                      <a:pt x="28755" y="5622"/>
                    </a:cubicBezTo>
                    <a:lnTo>
                      <a:pt x="28874" y="5655"/>
                    </a:lnTo>
                    <a:cubicBezTo>
                      <a:pt x="28936" y="5740"/>
                      <a:pt x="28978" y="5838"/>
                      <a:pt x="28994" y="5940"/>
                    </a:cubicBezTo>
                    <a:lnTo>
                      <a:pt x="28917" y="5920"/>
                    </a:lnTo>
                    <a:cubicBezTo>
                      <a:pt x="28712" y="5864"/>
                      <a:pt x="28410" y="5785"/>
                      <a:pt x="28025" y="5695"/>
                    </a:cubicBezTo>
                    <a:cubicBezTo>
                      <a:pt x="27257" y="5515"/>
                      <a:pt x="26153" y="5287"/>
                      <a:pt x="24821" y="5078"/>
                    </a:cubicBezTo>
                    <a:cubicBezTo>
                      <a:pt x="24154" y="4974"/>
                      <a:pt x="23430" y="4874"/>
                      <a:pt x="22664" y="4783"/>
                    </a:cubicBezTo>
                    <a:cubicBezTo>
                      <a:pt x="21896" y="4694"/>
                      <a:pt x="21086" y="4618"/>
                      <a:pt x="20247" y="4555"/>
                    </a:cubicBezTo>
                    <a:cubicBezTo>
                      <a:pt x="19407" y="4492"/>
                      <a:pt x="18538" y="4444"/>
                      <a:pt x="17655" y="4412"/>
                    </a:cubicBezTo>
                    <a:cubicBezTo>
                      <a:pt x="16877" y="4385"/>
                      <a:pt x="16088" y="4369"/>
                      <a:pt x="15298" y="4369"/>
                    </a:cubicBezTo>
                    <a:cubicBezTo>
                      <a:pt x="15191" y="4369"/>
                      <a:pt x="15084" y="4370"/>
                      <a:pt x="14977" y="4370"/>
                    </a:cubicBezTo>
                    <a:cubicBezTo>
                      <a:pt x="14956" y="4370"/>
                      <a:pt x="14934" y="4370"/>
                      <a:pt x="14913" y="4370"/>
                    </a:cubicBezTo>
                    <a:cubicBezTo>
                      <a:pt x="14483" y="4370"/>
                      <a:pt x="14061" y="4381"/>
                      <a:pt x="13635" y="4386"/>
                    </a:cubicBezTo>
                    <a:cubicBezTo>
                      <a:pt x="13188" y="4392"/>
                      <a:pt x="12746" y="4398"/>
                      <a:pt x="12304" y="4414"/>
                    </a:cubicBezTo>
                    <a:lnTo>
                      <a:pt x="10994" y="4453"/>
                    </a:lnTo>
                    <a:lnTo>
                      <a:pt x="9716" y="4509"/>
                    </a:lnTo>
                    <a:lnTo>
                      <a:pt x="9403" y="4524"/>
                    </a:lnTo>
                    <a:lnTo>
                      <a:pt x="9092" y="4543"/>
                    </a:lnTo>
                    <a:lnTo>
                      <a:pt x="8480" y="4580"/>
                    </a:lnTo>
                    <a:cubicBezTo>
                      <a:pt x="8279" y="4591"/>
                      <a:pt x="8079" y="4602"/>
                      <a:pt x="7882" y="4616"/>
                    </a:cubicBezTo>
                    <a:lnTo>
                      <a:pt x="7299" y="4661"/>
                    </a:lnTo>
                    <a:lnTo>
                      <a:pt x="6731" y="4705"/>
                    </a:lnTo>
                    <a:lnTo>
                      <a:pt x="6180" y="4755"/>
                    </a:lnTo>
                    <a:cubicBezTo>
                      <a:pt x="5819" y="4789"/>
                      <a:pt x="5471" y="4820"/>
                      <a:pt x="5136" y="4860"/>
                    </a:cubicBezTo>
                    <a:cubicBezTo>
                      <a:pt x="4803" y="4897"/>
                      <a:pt x="4482" y="4932"/>
                      <a:pt x="4178" y="4975"/>
                    </a:cubicBezTo>
                    <a:lnTo>
                      <a:pt x="3734" y="5033"/>
                    </a:lnTo>
                    <a:cubicBezTo>
                      <a:pt x="3590" y="5052"/>
                      <a:pt x="3452" y="5076"/>
                      <a:pt x="3316" y="5095"/>
                    </a:cubicBezTo>
                    <a:lnTo>
                      <a:pt x="2924" y="5154"/>
                    </a:lnTo>
                    <a:lnTo>
                      <a:pt x="2561" y="5219"/>
                    </a:lnTo>
                    <a:cubicBezTo>
                      <a:pt x="2444" y="5241"/>
                      <a:pt x="2332" y="5259"/>
                      <a:pt x="2226" y="5282"/>
                    </a:cubicBezTo>
                    <a:lnTo>
                      <a:pt x="1923" y="5350"/>
                    </a:lnTo>
                    <a:cubicBezTo>
                      <a:pt x="1826" y="5369"/>
                      <a:pt x="1737" y="5392"/>
                      <a:pt x="1653" y="5415"/>
                    </a:cubicBezTo>
                    <a:cubicBezTo>
                      <a:pt x="1567" y="5438"/>
                      <a:pt x="1488" y="5458"/>
                      <a:pt x="1415" y="5479"/>
                    </a:cubicBezTo>
                    <a:cubicBezTo>
                      <a:pt x="1267" y="5522"/>
                      <a:pt x="1143" y="5560"/>
                      <a:pt x="1043" y="5596"/>
                    </a:cubicBezTo>
                    <a:cubicBezTo>
                      <a:pt x="945" y="5632"/>
                      <a:pt x="868" y="5659"/>
                      <a:pt x="818" y="5682"/>
                    </a:cubicBezTo>
                    <a:cubicBezTo>
                      <a:pt x="768" y="5703"/>
                      <a:pt x="742" y="5714"/>
                      <a:pt x="742" y="5714"/>
                    </a:cubicBezTo>
                    <a:cubicBezTo>
                      <a:pt x="742" y="5714"/>
                      <a:pt x="853" y="5690"/>
                      <a:pt x="1059" y="5653"/>
                    </a:cubicBezTo>
                    <a:cubicBezTo>
                      <a:pt x="1110" y="5642"/>
                      <a:pt x="1168" y="5634"/>
                      <a:pt x="1231" y="5623"/>
                    </a:cubicBezTo>
                    <a:lnTo>
                      <a:pt x="1438" y="5588"/>
                    </a:lnTo>
                    <a:cubicBezTo>
                      <a:pt x="1588" y="5565"/>
                      <a:pt x="1760" y="5533"/>
                      <a:pt x="1953" y="5505"/>
                    </a:cubicBezTo>
                    <a:cubicBezTo>
                      <a:pt x="2147" y="5477"/>
                      <a:pt x="2358" y="5440"/>
                      <a:pt x="2592" y="5407"/>
                    </a:cubicBezTo>
                    <a:lnTo>
                      <a:pt x="2953" y="5351"/>
                    </a:lnTo>
                    <a:lnTo>
                      <a:pt x="3270" y="5309"/>
                    </a:lnTo>
                    <a:lnTo>
                      <a:pt x="3270" y="5309"/>
                    </a:lnTo>
                    <a:cubicBezTo>
                      <a:pt x="2120" y="5630"/>
                      <a:pt x="1213" y="6131"/>
                      <a:pt x="1824" y="6578"/>
                    </a:cubicBezTo>
                    <a:cubicBezTo>
                      <a:pt x="2332" y="6948"/>
                      <a:pt x="3376" y="7269"/>
                      <a:pt x="4537" y="7532"/>
                    </a:cubicBezTo>
                    <a:cubicBezTo>
                      <a:pt x="4598" y="7542"/>
                      <a:pt x="4659" y="7552"/>
                      <a:pt x="4718" y="7561"/>
                    </a:cubicBezTo>
                    <a:cubicBezTo>
                      <a:pt x="5016" y="7608"/>
                      <a:pt x="5313" y="7652"/>
                      <a:pt x="5606" y="7693"/>
                    </a:cubicBezTo>
                    <a:lnTo>
                      <a:pt x="6468" y="7810"/>
                    </a:lnTo>
                    <a:cubicBezTo>
                      <a:pt x="7027" y="7882"/>
                      <a:pt x="7551" y="7945"/>
                      <a:pt x="8000" y="7998"/>
                    </a:cubicBezTo>
                    <a:lnTo>
                      <a:pt x="9495" y="8171"/>
                    </a:lnTo>
                    <a:cubicBezTo>
                      <a:pt x="9495" y="8171"/>
                      <a:pt x="9344" y="8165"/>
                      <a:pt x="9081" y="8150"/>
                    </a:cubicBezTo>
                    <a:cubicBezTo>
                      <a:pt x="8818" y="8136"/>
                      <a:pt x="8441" y="8113"/>
                      <a:pt x="7991" y="8076"/>
                    </a:cubicBezTo>
                    <a:cubicBezTo>
                      <a:pt x="7541" y="8039"/>
                      <a:pt x="7015" y="7992"/>
                      <a:pt x="6454" y="7929"/>
                    </a:cubicBezTo>
                    <a:cubicBezTo>
                      <a:pt x="6173" y="7896"/>
                      <a:pt x="5882" y="7863"/>
                      <a:pt x="5588" y="7824"/>
                    </a:cubicBezTo>
                    <a:cubicBezTo>
                      <a:pt x="5294" y="7783"/>
                      <a:pt x="4996" y="7742"/>
                      <a:pt x="4698" y="7695"/>
                    </a:cubicBezTo>
                    <a:cubicBezTo>
                      <a:pt x="4399" y="7650"/>
                      <a:pt x="4103" y="7598"/>
                      <a:pt x="3810" y="7544"/>
                    </a:cubicBezTo>
                    <a:cubicBezTo>
                      <a:pt x="3518" y="7491"/>
                      <a:pt x="3232" y="7430"/>
                      <a:pt x="2956" y="7368"/>
                    </a:cubicBezTo>
                    <a:cubicBezTo>
                      <a:pt x="2680" y="7306"/>
                      <a:pt x="2414" y="7238"/>
                      <a:pt x="2164" y="7167"/>
                    </a:cubicBezTo>
                    <a:cubicBezTo>
                      <a:pt x="1914" y="7095"/>
                      <a:pt x="1680" y="7019"/>
                      <a:pt x="1467" y="6938"/>
                    </a:cubicBezTo>
                    <a:cubicBezTo>
                      <a:pt x="1273" y="6868"/>
                      <a:pt x="1084" y="6782"/>
                      <a:pt x="902" y="6683"/>
                    </a:cubicBezTo>
                    <a:cubicBezTo>
                      <a:pt x="740" y="6593"/>
                      <a:pt x="608" y="6498"/>
                      <a:pt x="514" y="6403"/>
                    </a:cubicBezTo>
                    <a:cubicBezTo>
                      <a:pt x="438" y="6333"/>
                      <a:pt x="382" y="6242"/>
                      <a:pt x="353" y="6142"/>
                    </a:cubicBezTo>
                    <a:cubicBezTo>
                      <a:pt x="349" y="6124"/>
                      <a:pt x="346" y="6109"/>
                      <a:pt x="344" y="6096"/>
                    </a:cubicBezTo>
                    <a:cubicBezTo>
                      <a:pt x="340" y="6083"/>
                      <a:pt x="341" y="6071"/>
                      <a:pt x="341" y="6062"/>
                    </a:cubicBezTo>
                    <a:cubicBezTo>
                      <a:pt x="340" y="6043"/>
                      <a:pt x="340" y="6034"/>
                      <a:pt x="340" y="6034"/>
                    </a:cubicBezTo>
                    <a:cubicBezTo>
                      <a:pt x="340" y="5257"/>
                      <a:pt x="1755" y="4885"/>
                      <a:pt x="3396" y="4570"/>
                    </a:cubicBezTo>
                    <a:lnTo>
                      <a:pt x="3416" y="4566"/>
                    </a:lnTo>
                    <a:cubicBezTo>
                      <a:pt x="3952" y="4483"/>
                      <a:pt x="4559" y="4399"/>
                      <a:pt x="5223" y="4324"/>
                    </a:cubicBezTo>
                    <a:cubicBezTo>
                      <a:pt x="5886" y="4248"/>
                      <a:pt x="6606" y="4177"/>
                      <a:pt x="7369" y="4119"/>
                    </a:cubicBezTo>
                    <a:cubicBezTo>
                      <a:pt x="8133" y="4061"/>
                      <a:pt x="8938" y="4015"/>
                      <a:pt x="9773" y="3976"/>
                    </a:cubicBezTo>
                    <a:lnTo>
                      <a:pt x="11043" y="3932"/>
                    </a:lnTo>
                    <a:lnTo>
                      <a:pt x="12345" y="3911"/>
                    </a:lnTo>
                    <a:cubicBezTo>
                      <a:pt x="12500" y="3906"/>
                      <a:pt x="12658" y="3906"/>
                      <a:pt x="12815" y="3906"/>
                    </a:cubicBezTo>
                    <a:close/>
                    <a:moveTo>
                      <a:pt x="28817" y="6525"/>
                    </a:moveTo>
                    <a:lnTo>
                      <a:pt x="28735" y="6587"/>
                    </a:lnTo>
                    <a:lnTo>
                      <a:pt x="28690" y="6622"/>
                    </a:lnTo>
                    <a:lnTo>
                      <a:pt x="28632" y="6658"/>
                    </a:lnTo>
                    <a:cubicBezTo>
                      <a:pt x="28586" y="6688"/>
                      <a:pt x="28537" y="6717"/>
                      <a:pt x="28488" y="6743"/>
                    </a:cubicBezTo>
                    <a:cubicBezTo>
                      <a:pt x="28355" y="6815"/>
                      <a:pt x="28217" y="6879"/>
                      <a:pt x="28077" y="6935"/>
                    </a:cubicBezTo>
                    <a:lnTo>
                      <a:pt x="27952" y="6986"/>
                    </a:lnTo>
                    <a:lnTo>
                      <a:pt x="27816" y="7035"/>
                    </a:lnTo>
                    <a:cubicBezTo>
                      <a:pt x="27724" y="7069"/>
                      <a:pt x="27626" y="7100"/>
                      <a:pt x="27523" y="7134"/>
                    </a:cubicBezTo>
                    <a:cubicBezTo>
                      <a:pt x="27317" y="7198"/>
                      <a:pt x="27092" y="7261"/>
                      <a:pt x="26853" y="7322"/>
                    </a:cubicBezTo>
                    <a:cubicBezTo>
                      <a:pt x="26615" y="7382"/>
                      <a:pt x="26362" y="7443"/>
                      <a:pt x="26097" y="7495"/>
                    </a:cubicBezTo>
                    <a:cubicBezTo>
                      <a:pt x="25833" y="7548"/>
                      <a:pt x="25561" y="7601"/>
                      <a:pt x="25282" y="7650"/>
                    </a:cubicBezTo>
                    <a:cubicBezTo>
                      <a:pt x="25004" y="7700"/>
                      <a:pt x="24721" y="7746"/>
                      <a:pt x="24437" y="7789"/>
                    </a:cubicBezTo>
                    <a:cubicBezTo>
                      <a:pt x="23870" y="7871"/>
                      <a:pt x="23301" y="7943"/>
                      <a:pt x="22766" y="8004"/>
                    </a:cubicBezTo>
                    <a:cubicBezTo>
                      <a:pt x="22232" y="8064"/>
                      <a:pt x="21732" y="8107"/>
                      <a:pt x="21304" y="8145"/>
                    </a:cubicBezTo>
                    <a:cubicBezTo>
                      <a:pt x="20875" y="8182"/>
                      <a:pt x="20517" y="8203"/>
                      <a:pt x="20267" y="8220"/>
                    </a:cubicBezTo>
                    <a:lnTo>
                      <a:pt x="19873" y="8243"/>
                    </a:lnTo>
                    <a:lnTo>
                      <a:pt x="21298" y="8088"/>
                    </a:lnTo>
                    <a:cubicBezTo>
                      <a:pt x="21725" y="8043"/>
                      <a:pt x="22222" y="7981"/>
                      <a:pt x="22756" y="7915"/>
                    </a:cubicBezTo>
                    <a:cubicBezTo>
                      <a:pt x="23289" y="7851"/>
                      <a:pt x="23857" y="7775"/>
                      <a:pt x="24422" y="7688"/>
                    </a:cubicBezTo>
                    <a:cubicBezTo>
                      <a:pt x="24988" y="7605"/>
                      <a:pt x="25554" y="7513"/>
                      <a:pt x="26080" y="7408"/>
                    </a:cubicBezTo>
                    <a:cubicBezTo>
                      <a:pt x="26343" y="7356"/>
                      <a:pt x="26596" y="7304"/>
                      <a:pt x="26837" y="7249"/>
                    </a:cubicBezTo>
                    <a:cubicBezTo>
                      <a:pt x="27076" y="7195"/>
                      <a:pt x="27301" y="7137"/>
                      <a:pt x="27507" y="7078"/>
                    </a:cubicBezTo>
                    <a:cubicBezTo>
                      <a:pt x="27610" y="7048"/>
                      <a:pt x="27708" y="7019"/>
                      <a:pt x="27801" y="6988"/>
                    </a:cubicBezTo>
                    <a:lnTo>
                      <a:pt x="27937" y="6946"/>
                    </a:lnTo>
                    <a:lnTo>
                      <a:pt x="28064" y="6900"/>
                    </a:lnTo>
                    <a:cubicBezTo>
                      <a:pt x="28205" y="6850"/>
                      <a:pt x="28344" y="6792"/>
                      <a:pt x="28479" y="6727"/>
                    </a:cubicBezTo>
                    <a:cubicBezTo>
                      <a:pt x="28536" y="6700"/>
                      <a:pt x="28584" y="6671"/>
                      <a:pt x="28626" y="6648"/>
                    </a:cubicBezTo>
                    <a:lnTo>
                      <a:pt x="28686" y="6615"/>
                    </a:lnTo>
                    <a:lnTo>
                      <a:pt x="28732" y="6584"/>
                    </a:lnTo>
                    <a:lnTo>
                      <a:pt x="28817" y="6525"/>
                    </a:lnTo>
                    <a:close/>
                    <a:moveTo>
                      <a:pt x="14698" y="8356"/>
                    </a:moveTo>
                    <a:cubicBezTo>
                      <a:pt x="16116" y="8356"/>
                      <a:pt x="17534" y="8418"/>
                      <a:pt x="18947" y="8541"/>
                    </a:cubicBezTo>
                    <a:cubicBezTo>
                      <a:pt x="18850" y="8569"/>
                      <a:pt x="18663" y="8615"/>
                      <a:pt x="18364" y="8666"/>
                    </a:cubicBezTo>
                    <a:cubicBezTo>
                      <a:pt x="17145" y="8553"/>
                      <a:pt x="15923" y="8497"/>
                      <a:pt x="14700" y="8497"/>
                    </a:cubicBezTo>
                    <a:cubicBezTo>
                      <a:pt x="13465" y="8497"/>
                      <a:pt x="12230" y="8555"/>
                      <a:pt x="10999" y="8670"/>
                    </a:cubicBezTo>
                    <a:cubicBezTo>
                      <a:pt x="10800" y="8638"/>
                      <a:pt x="10603" y="8597"/>
                      <a:pt x="10409" y="8545"/>
                    </a:cubicBezTo>
                    <a:cubicBezTo>
                      <a:pt x="11836" y="8419"/>
                      <a:pt x="13267" y="8356"/>
                      <a:pt x="14698" y="8356"/>
                    </a:cubicBezTo>
                    <a:close/>
                    <a:moveTo>
                      <a:pt x="14708" y="8770"/>
                    </a:moveTo>
                    <a:cubicBezTo>
                      <a:pt x="15439" y="8770"/>
                      <a:pt x="16169" y="8790"/>
                      <a:pt x="16899" y="8831"/>
                    </a:cubicBezTo>
                    <a:cubicBezTo>
                      <a:pt x="16308" y="8872"/>
                      <a:pt x="15575" y="8901"/>
                      <a:pt x="14671" y="8901"/>
                    </a:cubicBezTo>
                    <a:cubicBezTo>
                      <a:pt x="13781" y="8901"/>
                      <a:pt x="13056" y="8874"/>
                      <a:pt x="12470" y="8833"/>
                    </a:cubicBezTo>
                    <a:cubicBezTo>
                      <a:pt x="13215" y="8791"/>
                      <a:pt x="13962" y="8770"/>
                      <a:pt x="14708" y="8770"/>
                    </a:cubicBezTo>
                    <a:close/>
                    <a:moveTo>
                      <a:pt x="14671" y="0"/>
                    </a:moveTo>
                    <a:cubicBezTo>
                      <a:pt x="11377" y="0"/>
                      <a:pt x="10008" y="1181"/>
                      <a:pt x="8800" y="2222"/>
                    </a:cubicBezTo>
                    <a:cubicBezTo>
                      <a:pt x="8418" y="2552"/>
                      <a:pt x="8058" y="2862"/>
                      <a:pt x="7651" y="3126"/>
                    </a:cubicBezTo>
                    <a:cubicBezTo>
                      <a:pt x="6971" y="3568"/>
                      <a:pt x="5551" y="3827"/>
                      <a:pt x="4177" y="4079"/>
                    </a:cubicBezTo>
                    <a:cubicBezTo>
                      <a:pt x="3203" y="4257"/>
                      <a:pt x="2195" y="4440"/>
                      <a:pt x="1443" y="4695"/>
                    </a:cubicBezTo>
                    <a:cubicBezTo>
                      <a:pt x="1086" y="4816"/>
                      <a:pt x="1" y="5184"/>
                      <a:pt x="1" y="6034"/>
                    </a:cubicBezTo>
                    <a:cubicBezTo>
                      <a:pt x="1" y="6347"/>
                      <a:pt x="200" y="6628"/>
                      <a:pt x="591" y="6868"/>
                    </a:cubicBezTo>
                    <a:cubicBezTo>
                      <a:pt x="879" y="7045"/>
                      <a:pt x="1275" y="7207"/>
                      <a:pt x="1801" y="7364"/>
                    </a:cubicBezTo>
                    <a:cubicBezTo>
                      <a:pt x="2645" y="7617"/>
                      <a:pt x="3815" y="7850"/>
                      <a:pt x="5279" y="8057"/>
                    </a:cubicBezTo>
                    <a:cubicBezTo>
                      <a:pt x="7239" y="8336"/>
                      <a:pt x="9219" y="8494"/>
                      <a:pt x="9973" y="8549"/>
                    </a:cubicBezTo>
                    <a:cubicBezTo>
                      <a:pt x="9986" y="8677"/>
                      <a:pt x="10071" y="8789"/>
                      <a:pt x="10194" y="8834"/>
                    </a:cubicBezTo>
                    <a:cubicBezTo>
                      <a:pt x="10238" y="8851"/>
                      <a:pt x="11334" y="9241"/>
                      <a:pt x="14671" y="9241"/>
                    </a:cubicBezTo>
                    <a:cubicBezTo>
                      <a:pt x="18010" y="9241"/>
                      <a:pt x="19104" y="8851"/>
                      <a:pt x="19150" y="8834"/>
                    </a:cubicBezTo>
                    <a:cubicBezTo>
                      <a:pt x="19271" y="8789"/>
                      <a:pt x="19357" y="8677"/>
                      <a:pt x="19370" y="8549"/>
                    </a:cubicBezTo>
                    <a:cubicBezTo>
                      <a:pt x="20124" y="8494"/>
                      <a:pt x="22105" y="8334"/>
                      <a:pt x="24065" y="8057"/>
                    </a:cubicBezTo>
                    <a:cubicBezTo>
                      <a:pt x="25529" y="7850"/>
                      <a:pt x="26698" y="7617"/>
                      <a:pt x="27542" y="7364"/>
                    </a:cubicBezTo>
                    <a:cubicBezTo>
                      <a:pt x="28068" y="7207"/>
                      <a:pt x="28465" y="7045"/>
                      <a:pt x="28751" y="6868"/>
                    </a:cubicBezTo>
                    <a:cubicBezTo>
                      <a:pt x="29144" y="6628"/>
                      <a:pt x="29343" y="6348"/>
                      <a:pt x="29343" y="6034"/>
                    </a:cubicBezTo>
                    <a:cubicBezTo>
                      <a:pt x="29343" y="5184"/>
                      <a:pt x="28256" y="4816"/>
                      <a:pt x="27899" y="4695"/>
                    </a:cubicBezTo>
                    <a:cubicBezTo>
                      <a:pt x="27147" y="4440"/>
                      <a:pt x="26139" y="4257"/>
                      <a:pt x="25166" y="4079"/>
                    </a:cubicBezTo>
                    <a:cubicBezTo>
                      <a:pt x="23791" y="3827"/>
                      <a:pt x="22371" y="3568"/>
                      <a:pt x="21692" y="3126"/>
                    </a:cubicBezTo>
                    <a:cubicBezTo>
                      <a:pt x="21285" y="2862"/>
                      <a:pt x="20924" y="2552"/>
                      <a:pt x="20543" y="2222"/>
                    </a:cubicBezTo>
                    <a:cubicBezTo>
                      <a:pt x="19334" y="1181"/>
                      <a:pt x="17965" y="0"/>
                      <a:pt x="14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1" name="Google Shape;2851;p32"/>
            <p:cNvGrpSpPr/>
            <p:nvPr/>
          </p:nvGrpSpPr>
          <p:grpSpPr>
            <a:xfrm>
              <a:off x="6178100" y="2210051"/>
              <a:ext cx="765227" cy="786275"/>
              <a:chOff x="6080350" y="2210050"/>
              <a:chExt cx="971471" cy="786275"/>
            </a:xfrm>
          </p:grpSpPr>
          <p:sp>
            <p:nvSpPr>
              <p:cNvPr id="2852" name="Google Shape;2852;p32"/>
              <p:cNvSpPr/>
              <p:nvPr/>
            </p:nvSpPr>
            <p:spPr>
              <a:xfrm>
                <a:off x="6080350" y="2210050"/>
                <a:ext cx="971471" cy="35143"/>
              </a:xfrm>
              <a:custGeom>
                <a:avLst/>
                <a:gdLst/>
                <a:ahLst/>
                <a:cxnLst/>
                <a:rect l="l" t="t" r="r" b="b"/>
                <a:pathLst>
                  <a:path w="8153" h="359" extrusionOk="0">
                    <a:moveTo>
                      <a:pt x="4076" y="1"/>
                    </a:moveTo>
                    <a:lnTo>
                      <a:pt x="3316" y="6"/>
                    </a:lnTo>
                    <a:cubicBezTo>
                      <a:pt x="3065" y="8"/>
                      <a:pt x="2819" y="17"/>
                      <a:pt x="2579" y="22"/>
                    </a:cubicBezTo>
                    <a:cubicBezTo>
                      <a:pt x="2340" y="27"/>
                      <a:pt x="2110" y="36"/>
                      <a:pt x="1890" y="46"/>
                    </a:cubicBezTo>
                    <a:cubicBezTo>
                      <a:pt x="1671" y="55"/>
                      <a:pt x="1464" y="66"/>
                      <a:pt x="1274" y="77"/>
                    </a:cubicBezTo>
                    <a:cubicBezTo>
                      <a:pt x="510" y="120"/>
                      <a:pt x="0" y="179"/>
                      <a:pt x="0" y="179"/>
                    </a:cubicBezTo>
                    <a:cubicBezTo>
                      <a:pt x="0" y="179"/>
                      <a:pt x="510" y="239"/>
                      <a:pt x="1274" y="283"/>
                    </a:cubicBezTo>
                    <a:cubicBezTo>
                      <a:pt x="1464" y="293"/>
                      <a:pt x="1671" y="305"/>
                      <a:pt x="1890" y="314"/>
                    </a:cubicBezTo>
                    <a:cubicBezTo>
                      <a:pt x="2109" y="321"/>
                      <a:pt x="2340" y="333"/>
                      <a:pt x="2579" y="337"/>
                    </a:cubicBezTo>
                    <a:cubicBezTo>
                      <a:pt x="2819" y="342"/>
                      <a:pt x="3065" y="352"/>
                      <a:pt x="3316" y="352"/>
                    </a:cubicBezTo>
                    <a:lnTo>
                      <a:pt x="4076" y="359"/>
                    </a:lnTo>
                    <a:lnTo>
                      <a:pt x="4837" y="353"/>
                    </a:lnTo>
                    <a:cubicBezTo>
                      <a:pt x="5088" y="353"/>
                      <a:pt x="5334" y="342"/>
                      <a:pt x="5574" y="337"/>
                    </a:cubicBezTo>
                    <a:cubicBezTo>
                      <a:pt x="6051" y="324"/>
                      <a:pt x="6497" y="305"/>
                      <a:pt x="6879" y="283"/>
                    </a:cubicBezTo>
                    <a:cubicBezTo>
                      <a:pt x="7643" y="240"/>
                      <a:pt x="8153" y="179"/>
                      <a:pt x="8153" y="179"/>
                    </a:cubicBezTo>
                    <a:cubicBezTo>
                      <a:pt x="8153" y="179"/>
                      <a:pt x="7643" y="118"/>
                      <a:pt x="6879" y="75"/>
                    </a:cubicBezTo>
                    <a:cubicBezTo>
                      <a:pt x="6497" y="53"/>
                      <a:pt x="6051" y="34"/>
                      <a:pt x="5574" y="21"/>
                    </a:cubicBezTo>
                    <a:cubicBezTo>
                      <a:pt x="5334" y="16"/>
                      <a:pt x="5088" y="6"/>
                      <a:pt x="4837" y="6"/>
                    </a:cubicBezTo>
                    <a:lnTo>
                      <a:pt x="40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32"/>
              <p:cNvSpPr/>
              <p:nvPr/>
            </p:nvSpPr>
            <p:spPr>
              <a:xfrm>
                <a:off x="6110258" y="2368167"/>
                <a:ext cx="911536" cy="32696"/>
              </a:xfrm>
              <a:custGeom>
                <a:avLst/>
                <a:gdLst/>
                <a:ahLst/>
                <a:cxnLst/>
                <a:rect l="l" t="t" r="r" b="b"/>
                <a:pathLst>
                  <a:path w="7650" h="334" extrusionOk="0">
                    <a:moveTo>
                      <a:pt x="3825" y="1"/>
                    </a:moveTo>
                    <a:lnTo>
                      <a:pt x="3111" y="7"/>
                    </a:lnTo>
                    <a:cubicBezTo>
                      <a:pt x="2876" y="7"/>
                      <a:pt x="2645" y="16"/>
                      <a:pt x="2420" y="21"/>
                    </a:cubicBezTo>
                    <a:cubicBezTo>
                      <a:pt x="2196" y="26"/>
                      <a:pt x="1980" y="35"/>
                      <a:pt x="1774" y="44"/>
                    </a:cubicBezTo>
                    <a:cubicBezTo>
                      <a:pt x="1569" y="52"/>
                      <a:pt x="1375" y="61"/>
                      <a:pt x="1195" y="72"/>
                    </a:cubicBezTo>
                    <a:cubicBezTo>
                      <a:pt x="479" y="111"/>
                      <a:pt x="0" y="167"/>
                      <a:pt x="0" y="167"/>
                    </a:cubicBezTo>
                    <a:cubicBezTo>
                      <a:pt x="0" y="167"/>
                      <a:pt x="479" y="222"/>
                      <a:pt x="1195" y="261"/>
                    </a:cubicBezTo>
                    <a:cubicBezTo>
                      <a:pt x="1375" y="272"/>
                      <a:pt x="1569" y="283"/>
                      <a:pt x="1774" y="291"/>
                    </a:cubicBezTo>
                    <a:cubicBezTo>
                      <a:pt x="1980" y="298"/>
                      <a:pt x="2196" y="309"/>
                      <a:pt x="2420" y="313"/>
                    </a:cubicBezTo>
                    <a:cubicBezTo>
                      <a:pt x="2645" y="317"/>
                      <a:pt x="2876" y="327"/>
                      <a:pt x="3111" y="328"/>
                    </a:cubicBezTo>
                    <a:lnTo>
                      <a:pt x="3825" y="334"/>
                    </a:lnTo>
                    <a:lnTo>
                      <a:pt x="4538" y="328"/>
                    </a:lnTo>
                    <a:cubicBezTo>
                      <a:pt x="4774" y="328"/>
                      <a:pt x="5006" y="318"/>
                      <a:pt x="5230" y="313"/>
                    </a:cubicBezTo>
                    <a:cubicBezTo>
                      <a:pt x="5677" y="302"/>
                      <a:pt x="6096" y="283"/>
                      <a:pt x="6454" y="263"/>
                    </a:cubicBezTo>
                    <a:cubicBezTo>
                      <a:pt x="7172" y="223"/>
                      <a:pt x="7649" y="167"/>
                      <a:pt x="7649" y="167"/>
                    </a:cubicBezTo>
                    <a:cubicBezTo>
                      <a:pt x="7649" y="167"/>
                      <a:pt x="7172" y="110"/>
                      <a:pt x="6454" y="71"/>
                    </a:cubicBezTo>
                    <a:cubicBezTo>
                      <a:pt x="6096" y="50"/>
                      <a:pt x="5677" y="32"/>
                      <a:pt x="5230" y="20"/>
                    </a:cubicBezTo>
                    <a:cubicBezTo>
                      <a:pt x="5006" y="16"/>
                      <a:pt x="4774" y="7"/>
                      <a:pt x="4538" y="7"/>
                    </a:cubicBezTo>
                    <a:lnTo>
                      <a:pt x="38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32"/>
              <p:cNvSpPr/>
              <p:nvPr/>
            </p:nvSpPr>
            <p:spPr>
              <a:xfrm>
                <a:off x="6140405" y="2523836"/>
                <a:ext cx="851243" cy="2995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306" extrusionOk="0">
                    <a:moveTo>
                      <a:pt x="3572" y="1"/>
                    </a:moveTo>
                    <a:lnTo>
                      <a:pt x="2906" y="7"/>
                    </a:lnTo>
                    <a:cubicBezTo>
                      <a:pt x="2686" y="7"/>
                      <a:pt x="2470" y="16"/>
                      <a:pt x="2261" y="20"/>
                    </a:cubicBezTo>
                    <a:cubicBezTo>
                      <a:pt x="2052" y="24"/>
                      <a:pt x="1849" y="33"/>
                      <a:pt x="1658" y="40"/>
                    </a:cubicBezTo>
                    <a:cubicBezTo>
                      <a:pt x="1465" y="47"/>
                      <a:pt x="1284" y="57"/>
                      <a:pt x="1117" y="66"/>
                    </a:cubicBezTo>
                    <a:cubicBezTo>
                      <a:pt x="447" y="103"/>
                      <a:pt x="1" y="153"/>
                      <a:pt x="1" y="153"/>
                    </a:cubicBezTo>
                    <a:cubicBezTo>
                      <a:pt x="1" y="153"/>
                      <a:pt x="447" y="204"/>
                      <a:pt x="1117" y="241"/>
                    </a:cubicBezTo>
                    <a:cubicBezTo>
                      <a:pt x="1284" y="251"/>
                      <a:pt x="1465" y="260"/>
                      <a:pt x="1658" y="268"/>
                    </a:cubicBezTo>
                    <a:cubicBezTo>
                      <a:pt x="1849" y="273"/>
                      <a:pt x="2052" y="283"/>
                      <a:pt x="2261" y="288"/>
                    </a:cubicBezTo>
                    <a:cubicBezTo>
                      <a:pt x="2470" y="291"/>
                      <a:pt x="2686" y="300"/>
                      <a:pt x="2906" y="301"/>
                    </a:cubicBezTo>
                    <a:lnTo>
                      <a:pt x="3572" y="306"/>
                    </a:lnTo>
                    <a:lnTo>
                      <a:pt x="4239" y="301"/>
                    </a:lnTo>
                    <a:cubicBezTo>
                      <a:pt x="4458" y="301"/>
                      <a:pt x="4675" y="291"/>
                      <a:pt x="4884" y="288"/>
                    </a:cubicBezTo>
                    <a:cubicBezTo>
                      <a:pt x="5303" y="277"/>
                      <a:pt x="5693" y="260"/>
                      <a:pt x="6028" y="241"/>
                    </a:cubicBezTo>
                    <a:cubicBezTo>
                      <a:pt x="6698" y="206"/>
                      <a:pt x="7144" y="153"/>
                      <a:pt x="7144" y="153"/>
                    </a:cubicBezTo>
                    <a:cubicBezTo>
                      <a:pt x="7144" y="153"/>
                      <a:pt x="6698" y="102"/>
                      <a:pt x="6028" y="66"/>
                    </a:cubicBezTo>
                    <a:cubicBezTo>
                      <a:pt x="5693" y="46"/>
                      <a:pt x="5303" y="31"/>
                      <a:pt x="4884" y="20"/>
                    </a:cubicBezTo>
                    <a:cubicBezTo>
                      <a:pt x="4675" y="15"/>
                      <a:pt x="4458" y="7"/>
                      <a:pt x="4239" y="7"/>
                    </a:cubicBezTo>
                    <a:lnTo>
                      <a:pt x="35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32"/>
              <p:cNvSpPr/>
              <p:nvPr/>
            </p:nvSpPr>
            <p:spPr>
              <a:xfrm>
                <a:off x="6170552" y="2676764"/>
                <a:ext cx="791189" cy="27214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278" extrusionOk="0">
                    <a:moveTo>
                      <a:pt x="3319" y="0"/>
                    </a:moveTo>
                    <a:lnTo>
                      <a:pt x="2701" y="5"/>
                    </a:lnTo>
                    <a:cubicBezTo>
                      <a:pt x="2497" y="5"/>
                      <a:pt x="2296" y="13"/>
                      <a:pt x="2101" y="17"/>
                    </a:cubicBezTo>
                    <a:cubicBezTo>
                      <a:pt x="1907" y="21"/>
                      <a:pt x="1719" y="29"/>
                      <a:pt x="1540" y="36"/>
                    </a:cubicBezTo>
                    <a:cubicBezTo>
                      <a:pt x="1362" y="43"/>
                      <a:pt x="1193" y="50"/>
                      <a:pt x="1038" y="60"/>
                    </a:cubicBezTo>
                    <a:cubicBezTo>
                      <a:pt x="416" y="93"/>
                      <a:pt x="0" y="140"/>
                      <a:pt x="0" y="140"/>
                    </a:cubicBezTo>
                    <a:cubicBezTo>
                      <a:pt x="0" y="140"/>
                      <a:pt x="416" y="185"/>
                      <a:pt x="1038" y="218"/>
                    </a:cubicBezTo>
                    <a:cubicBezTo>
                      <a:pt x="1193" y="226"/>
                      <a:pt x="1362" y="236"/>
                      <a:pt x="1540" y="242"/>
                    </a:cubicBezTo>
                    <a:cubicBezTo>
                      <a:pt x="1718" y="248"/>
                      <a:pt x="1907" y="257"/>
                      <a:pt x="2101" y="261"/>
                    </a:cubicBezTo>
                    <a:cubicBezTo>
                      <a:pt x="2296" y="265"/>
                      <a:pt x="2497" y="272"/>
                      <a:pt x="2701" y="273"/>
                    </a:cubicBezTo>
                    <a:lnTo>
                      <a:pt x="3319" y="278"/>
                    </a:lnTo>
                    <a:lnTo>
                      <a:pt x="3940" y="273"/>
                    </a:lnTo>
                    <a:cubicBezTo>
                      <a:pt x="4143" y="273"/>
                      <a:pt x="4344" y="265"/>
                      <a:pt x="4539" y="261"/>
                    </a:cubicBezTo>
                    <a:cubicBezTo>
                      <a:pt x="4929" y="251"/>
                      <a:pt x="5291" y="236"/>
                      <a:pt x="5602" y="218"/>
                    </a:cubicBezTo>
                    <a:cubicBezTo>
                      <a:pt x="6225" y="186"/>
                      <a:pt x="6640" y="140"/>
                      <a:pt x="6640" y="140"/>
                    </a:cubicBezTo>
                    <a:cubicBezTo>
                      <a:pt x="6640" y="140"/>
                      <a:pt x="6225" y="92"/>
                      <a:pt x="5602" y="60"/>
                    </a:cubicBezTo>
                    <a:cubicBezTo>
                      <a:pt x="5291" y="42"/>
                      <a:pt x="4929" y="27"/>
                      <a:pt x="4539" y="17"/>
                    </a:cubicBezTo>
                    <a:cubicBezTo>
                      <a:pt x="4344" y="13"/>
                      <a:pt x="4143" y="5"/>
                      <a:pt x="3940" y="5"/>
                    </a:cubicBezTo>
                    <a:lnTo>
                      <a:pt x="3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32"/>
              <p:cNvSpPr/>
              <p:nvPr/>
            </p:nvSpPr>
            <p:spPr>
              <a:xfrm>
                <a:off x="6200579" y="2826951"/>
                <a:ext cx="731016" cy="24571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251" extrusionOk="0">
                    <a:moveTo>
                      <a:pt x="3067" y="1"/>
                    </a:moveTo>
                    <a:lnTo>
                      <a:pt x="2496" y="6"/>
                    </a:lnTo>
                    <a:cubicBezTo>
                      <a:pt x="2307" y="6"/>
                      <a:pt x="2121" y="13"/>
                      <a:pt x="1942" y="16"/>
                    </a:cubicBezTo>
                    <a:cubicBezTo>
                      <a:pt x="1762" y="19"/>
                      <a:pt x="1588" y="26"/>
                      <a:pt x="1423" y="33"/>
                    </a:cubicBezTo>
                    <a:cubicBezTo>
                      <a:pt x="1257" y="39"/>
                      <a:pt x="1103" y="46"/>
                      <a:pt x="960" y="54"/>
                    </a:cubicBezTo>
                    <a:cubicBezTo>
                      <a:pt x="384" y="84"/>
                      <a:pt x="1" y="126"/>
                      <a:pt x="1" y="126"/>
                    </a:cubicBezTo>
                    <a:cubicBezTo>
                      <a:pt x="1" y="126"/>
                      <a:pt x="384" y="167"/>
                      <a:pt x="960" y="197"/>
                    </a:cubicBezTo>
                    <a:cubicBezTo>
                      <a:pt x="1103" y="204"/>
                      <a:pt x="1259" y="213"/>
                      <a:pt x="1423" y="219"/>
                    </a:cubicBezTo>
                    <a:cubicBezTo>
                      <a:pt x="1587" y="224"/>
                      <a:pt x="1762" y="232"/>
                      <a:pt x="1942" y="235"/>
                    </a:cubicBezTo>
                    <a:cubicBezTo>
                      <a:pt x="2121" y="239"/>
                      <a:pt x="2307" y="246"/>
                      <a:pt x="2496" y="246"/>
                    </a:cubicBezTo>
                    <a:lnTo>
                      <a:pt x="3067" y="251"/>
                    </a:lnTo>
                    <a:lnTo>
                      <a:pt x="3640" y="246"/>
                    </a:lnTo>
                    <a:cubicBezTo>
                      <a:pt x="3829" y="246"/>
                      <a:pt x="4015" y="239"/>
                      <a:pt x="4195" y="235"/>
                    </a:cubicBezTo>
                    <a:cubicBezTo>
                      <a:pt x="4554" y="227"/>
                      <a:pt x="4890" y="214"/>
                      <a:pt x="5176" y="197"/>
                    </a:cubicBezTo>
                    <a:cubicBezTo>
                      <a:pt x="5751" y="167"/>
                      <a:pt x="6134" y="126"/>
                      <a:pt x="6134" y="126"/>
                    </a:cubicBezTo>
                    <a:cubicBezTo>
                      <a:pt x="6134" y="126"/>
                      <a:pt x="5752" y="84"/>
                      <a:pt x="5176" y="54"/>
                    </a:cubicBezTo>
                    <a:cubicBezTo>
                      <a:pt x="4888" y="38"/>
                      <a:pt x="4553" y="25"/>
                      <a:pt x="4195" y="15"/>
                    </a:cubicBezTo>
                    <a:cubicBezTo>
                      <a:pt x="4015" y="13"/>
                      <a:pt x="3829" y="6"/>
                      <a:pt x="3640" y="4"/>
                    </a:cubicBezTo>
                    <a:lnTo>
                      <a:pt x="30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32"/>
              <p:cNvSpPr/>
              <p:nvPr/>
            </p:nvSpPr>
            <p:spPr>
              <a:xfrm>
                <a:off x="6230606" y="2974495"/>
                <a:ext cx="670962" cy="21830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223" extrusionOk="0">
                    <a:moveTo>
                      <a:pt x="2815" y="0"/>
                    </a:moveTo>
                    <a:lnTo>
                      <a:pt x="2291" y="4"/>
                    </a:lnTo>
                    <a:cubicBezTo>
                      <a:pt x="2117" y="4"/>
                      <a:pt x="1947" y="10"/>
                      <a:pt x="1781" y="13"/>
                    </a:cubicBezTo>
                    <a:cubicBezTo>
                      <a:pt x="1617" y="16"/>
                      <a:pt x="1456" y="22"/>
                      <a:pt x="1305" y="28"/>
                    </a:cubicBezTo>
                    <a:cubicBezTo>
                      <a:pt x="1154" y="33"/>
                      <a:pt x="1012" y="41"/>
                      <a:pt x="880" y="48"/>
                    </a:cubicBezTo>
                    <a:cubicBezTo>
                      <a:pt x="352" y="74"/>
                      <a:pt x="1" y="111"/>
                      <a:pt x="1" y="111"/>
                    </a:cubicBezTo>
                    <a:cubicBezTo>
                      <a:pt x="1" y="111"/>
                      <a:pt x="352" y="148"/>
                      <a:pt x="880" y="175"/>
                    </a:cubicBezTo>
                    <a:cubicBezTo>
                      <a:pt x="1012" y="181"/>
                      <a:pt x="1155" y="188"/>
                      <a:pt x="1305" y="194"/>
                    </a:cubicBezTo>
                    <a:cubicBezTo>
                      <a:pt x="1456" y="199"/>
                      <a:pt x="1617" y="205"/>
                      <a:pt x="1781" y="208"/>
                    </a:cubicBezTo>
                    <a:cubicBezTo>
                      <a:pt x="1947" y="212"/>
                      <a:pt x="2117" y="218"/>
                      <a:pt x="2291" y="218"/>
                    </a:cubicBezTo>
                    <a:lnTo>
                      <a:pt x="2815" y="223"/>
                    </a:lnTo>
                    <a:lnTo>
                      <a:pt x="3340" y="218"/>
                    </a:lnTo>
                    <a:cubicBezTo>
                      <a:pt x="3514" y="218"/>
                      <a:pt x="3684" y="212"/>
                      <a:pt x="3850" y="208"/>
                    </a:cubicBezTo>
                    <a:cubicBezTo>
                      <a:pt x="4179" y="201"/>
                      <a:pt x="4486" y="189"/>
                      <a:pt x="4751" y="175"/>
                    </a:cubicBezTo>
                    <a:cubicBezTo>
                      <a:pt x="5279" y="149"/>
                      <a:pt x="5630" y="111"/>
                      <a:pt x="5630" y="111"/>
                    </a:cubicBezTo>
                    <a:cubicBezTo>
                      <a:pt x="5630" y="111"/>
                      <a:pt x="5279" y="74"/>
                      <a:pt x="4751" y="47"/>
                    </a:cubicBezTo>
                    <a:cubicBezTo>
                      <a:pt x="4486" y="32"/>
                      <a:pt x="4179" y="20"/>
                      <a:pt x="3850" y="13"/>
                    </a:cubicBezTo>
                    <a:cubicBezTo>
                      <a:pt x="3684" y="10"/>
                      <a:pt x="3514" y="4"/>
                      <a:pt x="3340" y="4"/>
                    </a:cubicBezTo>
                    <a:lnTo>
                      <a:pt x="28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8" name="Google Shape;2858;p32"/>
          <p:cNvSpPr/>
          <p:nvPr/>
        </p:nvSpPr>
        <p:spPr>
          <a:xfrm>
            <a:off x="835087" y="2176000"/>
            <a:ext cx="3100200" cy="204253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859" name="Google Shape;2859;p32"/>
          <p:cNvSpPr txBox="1">
            <a:spLocks noGrp="1"/>
          </p:cNvSpPr>
          <p:nvPr>
            <p:ph type="subTitle" idx="1"/>
          </p:nvPr>
        </p:nvSpPr>
        <p:spPr>
          <a:xfrm>
            <a:off x="943811" y="2408696"/>
            <a:ext cx="2631342" cy="183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процесса полета беспилотного космического корабля "Орион" к Луне на ракете-носителе Space Launch System</a:t>
            </a:r>
          </a:p>
        </p:txBody>
      </p:sp>
      <p:grpSp>
        <p:nvGrpSpPr>
          <p:cNvPr id="2860" name="Google Shape;2860;p32"/>
          <p:cNvGrpSpPr/>
          <p:nvPr/>
        </p:nvGrpSpPr>
        <p:grpSpPr>
          <a:xfrm>
            <a:off x="943811" y="2346200"/>
            <a:ext cx="2882752" cy="1674547"/>
            <a:chOff x="1740574" y="3910449"/>
            <a:chExt cx="2882752" cy="335123"/>
          </a:xfrm>
        </p:grpSpPr>
        <p:sp>
          <p:nvSpPr>
            <p:cNvPr id="2861" name="Google Shape;2861;p32"/>
            <p:cNvSpPr/>
            <p:nvPr/>
          </p:nvSpPr>
          <p:spPr>
            <a:xfrm>
              <a:off x="4288299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2"/>
            <p:cNvSpPr/>
            <p:nvPr/>
          </p:nvSpPr>
          <p:spPr>
            <a:xfrm>
              <a:off x="1740574" y="3910449"/>
              <a:ext cx="335027" cy="335123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916" y="852"/>
                    <a:pt x="873" y="916"/>
                    <a:pt x="0" y="916"/>
                  </a:cubicBezTo>
                  <a:cubicBezTo>
                    <a:pt x="873" y="916"/>
                    <a:pt x="916" y="959"/>
                    <a:pt x="916" y="1832"/>
                  </a:cubicBezTo>
                  <a:cubicBezTo>
                    <a:pt x="916" y="959"/>
                    <a:pt x="980" y="916"/>
                    <a:pt x="1832" y="916"/>
                  </a:cubicBezTo>
                  <a:cubicBezTo>
                    <a:pt x="980" y="916"/>
                    <a:pt x="916" y="852"/>
                    <a:pt x="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2863;p32"/>
          <p:cNvGrpSpPr/>
          <p:nvPr/>
        </p:nvGrpSpPr>
        <p:grpSpPr>
          <a:xfrm rot="10800000" flipH="1">
            <a:off x="4780509" y="860952"/>
            <a:ext cx="2969989" cy="2331101"/>
            <a:chOff x="3590218" y="2011960"/>
            <a:chExt cx="1786567" cy="1397124"/>
          </a:xfrm>
        </p:grpSpPr>
        <p:sp>
          <p:nvSpPr>
            <p:cNvPr id="2864" name="Google Shape;2864;p32"/>
            <p:cNvSpPr/>
            <p:nvPr/>
          </p:nvSpPr>
          <p:spPr>
            <a:xfrm>
              <a:off x="5252695" y="2043172"/>
              <a:ext cx="103766" cy="103766"/>
            </a:xfrm>
            <a:custGeom>
              <a:avLst/>
              <a:gdLst/>
              <a:ahLst/>
              <a:cxnLst/>
              <a:rect l="l" t="t" r="r" b="b"/>
              <a:pathLst>
                <a:path w="2588" h="2588" extrusionOk="0">
                  <a:moveTo>
                    <a:pt x="1303" y="1"/>
                  </a:moveTo>
                  <a:cubicBezTo>
                    <a:pt x="1303" y="1229"/>
                    <a:pt x="1229" y="1304"/>
                    <a:pt x="1" y="1304"/>
                  </a:cubicBezTo>
                  <a:cubicBezTo>
                    <a:pt x="1229" y="1304"/>
                    <a:pt x="1303" y="1378"/>
                    <a:pt x="1303" y="2588"/>
                  </a:cubicBezTo>
                  <a:cubicBezTo>
                    <a:pt x="1303" y="1378"/>
                    <a:pt x="1378" y="1304"/>
                    <a:pt x="2588" y="1304"/>
                  </a:cubicBezTo>
                  <a:cubicBezTo>
                    <a:pt x="1378" y="1304"/>
                    <a:pt x="1303" y="1229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5232364" y="3263020"/>
              <a:ext cx="144421" cy="146063"/>
            </a:xfrm>
            <a:custGeom>
              <a:avLst/>
              <a:gdLst/>
              <a:ahLst/>
              <a:cxnLst/>
              <a:rect l="l" t="t" r="r" b="b"/>
              <a:pathLst>
                <a:path w="1583" h="1601" extrusionOk="0">
                  <a:moveTo>
                    <a:pt x="801" y="0"/>
                  </a:moveTo>
                  <a:cubicBezTo>
                    <a:pt x="801" y="763"/>
                    <a:pt x="745" y="800"/>
                    <a:pt x="1" y="800"/>
                  </a:cubicBezTo>
                  <a:cubicBezTo>
                    <a:pt x="745" y="800"/>
                    <a:pt x="801" y="856"/>
                    <a:pt x="801" y="1601"/>
                  </a:cubicBezTo>
                  <a:cubicBezTo>
                    <a:pt x="801" y="856"/>
                    <a:pt x="838" y="800"/>
                    <a:pt x="1583" y="800"/>
                  </a:cubicBezTo>
                  <a:cubicBezTo>
                    <a:pt x="838" y="800"/>
                    <a:pt x="801" y="763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3863355" y="2272549"/>
              <a:ext cx="95856" cy="95848"/>
            </a:xfrm>
            <a:custGeom>
              <a:avLst/>
              <a:gdLst/>
              <a:ahLst/>
              <a:cxnLst/>
              <a:rect l="l" t="t" r="r" b="b"/>
              <a:pathLst>
                <a:path w="1602" h="1602" extrusionOk="0">
                  <a:moveTo>
                    <a:pt x="801" y="1"/>
                  </a:moveTo>
                  <a:lnTo>
                    <a:pt x="801" y="1"/>
                  </a:lnTo>
                  <a:cubicBezTo>
                    <a:pt x="801" y="82"/>
                    <a:pt x="802" y="155"/>
                    <a:pt x="804" y="220"/>
                  </a:cubicBezTo>
                  <a:lnTo>
                    <a:pt x="804" y="220"/>
                  </a:lnTo>
                  <a:cubicBezTo>
                    <a:pt x="804" y="155"/>
                    <a:pt x="803" y="82"/>
                    <a:pt x="801" y="1"/>
                  </a:cubicBezTo>
                  <a:close/>
                  <a:moveTo>
                    <a:pt x="804" y="220"/>
                  </a:moveTo>
                  <a:cubicBezTo>
                    <a:pt x="800" y="771"/>
                    <a:pt x="683" y="801"/>
                    <a:pt x="1" y="801"/>
                  </a:cubicBezTo>
                  <a:cubicBezTo>
                    <a:pt x="764" y="801"/>
                    <a:pt x="801" y="857"/>
                    <a:pt x="801" y="1601"/>
                  </a:cubicBezTo>
                  <a:cubicBezTo>
                    <a:pt x="801" y="857"/>
                    <a:pt x="857" y="801"/>
                    <a:pt x="1601" y="801"/>
                  </a:cubicBezTo>
                  <a:cubicBezTo>
                    <a:pt x="936" y="801"/>
                    <a:pt x="821" y="771"/>
                    <a:pt x="804" y="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5274502" y="2576287"/>
              <a:ext cx="87229" cy="87233"/>
            </a:xfrm>
            <a:custGeom>
              <a:avLst/>
              <a:gdLst/>
              <a:ahLst/>
              <a:cxnLst/>
              <a:rect l="l" t="t" r="r" b="b"/>
              <a:pathLst>
                <a:path w="1602" h="1602" extrusionOk="0">
                  <a:moveTo>
                    <a:pt x="801" y="1"/>
                  </a:moveTo>
                  <a:cubicBezTo>
                    <a:pt x="801" y="82"/>
                    <a:pt x="802" y="155"/>
                    <a:pt x="804" y="220"/>
                  </a:cubicBezTo>
                  <a:lnTo>
                    <a:pt x="804" y="220"/>
                  </a:lnTo>
                  <a:cubicBezTo>
                    <a:pt x="804" y="155"/>
                    <a:pt x="803" y="82"/>
                    <a:pt x="801" y="1"/>
                  </a:cubicBezTo>
                  <a:close/>
                  <a:moveTo>
                    <a:pt x="804" y="220"/>
                  </a:moveTo>
                  <a:cubicBezTo>
                    <a:pt x="800" y="771"/>
                    <a:pt x="683" y="801"/>
                    <a:pt x="1" y="801"/>
                  </a:cubicBezTo>
                  <a:cubicBezTo>
                    <a:pt x="764" y="801"/>
                    <a:pt x="801" y="857"/>
                    <a:pt x="801" y="1601"/>
                  </a:cubicBezTo>
                  <a:cubicBezTo>
                    <a:pt x="801" y="857"/>
                    <a:pt x="857" y="801"/>
                    <a:pt x="1601" y="801"/>
                  </a:cubicBezTo>
                  <a:cubicBezTo>
                    <a:pt x="936" y="801"/>
                    <a:pt x="821" y="771"/>
                    <a:pt x="804" y="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 flipH="1">
              <a:off x="3969467" y="2518915"/>
              <a:ext cx="166149" cy="166179"/>
            </a:xfrm>
            <a:custGeom>
              <a:avLst/>
              <a:gdLst/>
              <a:ahLst/>
              <a:cxnLst/>
              <a:rect l="l" t="t" r="r" b="b"/>
              <a:pathLst>
                <a:path w="2961" h="2961" extrusionOk="0">
                  <a:moveTo>
                    <a:pt x="1470" y="0"/>
                  </a:moveTo>
                  <a:cubicBezTo>
                    <a:pt x="1470" y="1384"/>
                    <a:pt x="1385" y="1470"/>
                    <a:pt x="0" y="1470"/>
                  </a:cubicBezTo>
                  <a:cubicBezTo>
                    <a:pt x="1385" y="1470"/>
                    <a:pt x="1470" y="1576"/>
                    <a:pt x="1470" y="2960"/>
                  </a:cubicBezTo>
                  <a:cubicBezTo>
                    <a:pt x="1470" y="1576"/>
                    <a:pt x="1555" y="1470"/>
                    <a:pt x="2961" y="1470"/>
                  </a:cubicBezTo>
                  <a:cubicBezTo>
                    <a:pt x="1576" y="1470"/>
                    <a:pt x="1470" y="1384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 flipH="1">
              <a:off x="4303364" y="2011960"/>
              <a:ext cx="166149" cy="166179"/>
            </a:xfrm>
            <a:custGeom>
              <a:avLst/>
              <a:gdLst/>
              <a:ahLst/>
              <a:cxnLst/>
              <a:rect l="l" t="t" r="r" b="b"/>
              <a:pathLst>
                <a:path w="2961" h="2961" extrusionOk="0">
                  <a:moveTo>
                    <a:pt x="1470" y="0"/>
                  </a:moveTo>
                  <a:cubicBezTo>
                    <a:pt x="1470" y="1384"/>
                    <a:pt x="1385" y="1470"/>
                    <a:pt x="0" y="1470"/>
                  </a:cubicBezTo>
                  <a:cubicBezTo>
                    <a:pt x="1385" y="1470"/>
                    <a:pt x="1470" y="1576"/>
                    <a:pt x="1470" y="2960"/>
                  </a:cubicBezTo>
                  <a:cubicBezTo>
                    <a:pt x="1470" y="1576"/>
                    <a:pt x="1555" y="1470"/>
                    <a:pt x="2961" y="1470"/>
                  </a:cubicBezTo>
                  <a:cubicBezTo>
                    <a:pt x="1576" y="1470"/>
                    <a:pt x="1470" y="1384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 flipH="1">
              <a:off x="5066230" y="2300640"/>
              <a:ext cx="166149" cy="166179"/>
            </a:xfrm>
            <a:custGeom>
              <a:avLst/>
              <a:gdLst/>
              <a:ahLst/>
              <a:cxnLst/>
              <a:rect l="l" t="t" r="r" b="b"/>
              <a:pathLst>
                <a:path w="2961" h="2961" extrusionOk="0">
                  <a:moveTo>
                    <a:pt x="1470" y="0"/>
                  </a:moveTo>
                  <a:cubicBezTo>
                    <a:pt x="1470" y="1384"/>
                    <a:pt x="1385" y="1470"/>
                    <a:pt x="0" y="1470"/>
                  </a:cubicBezTo>
                  <a:cubicBezTo>
                    <a:pt x="1385" y="1470"/>
                    <a:pt x="1470" y="1576"/>
                    <a:pt x="1470" y="2960"/>
                  </a:cubicBezTo>
                  <a:cubicBezTo>
                    <a:pt x="1470" y="1576"/>
                    <a:pt x="1555" y="1470"/>
                    <a:pt x="2961" y="1470"/>
                  </a:cubicBezTo>
                  <a:cubicBezTo>
                    <a:pt x="1576" y="1470"/>
                    <a:pt x="1470" y="1384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 flipH="1">
              <a:off x="3590218" y="3156399"/>
              <a:ext cx="166149" cy="166179"/>
            </a:xfrm>
            <a:custGeom>
              <a:avLst/>
              <a:gdLst/>
              <a:ahLst/>
              <a:cxnLst/>
              <a:rect l="l" t="t" r="r" b="b"/>
              <a:pathLst>
                <a:path w="2961" h="2961" extrusionOk="0">
                  <a:moveTo>
                    <a:pt x="1470" y="0"/>
                  </a:moveTo>
                  <a:cubicBezTo>
                    <a:pt x="1470" y="1384"/>
                    <a:pt x="1385" y="1470"/>
                    <a:pt x="0" y="1470"/>
                  </a:cubicBezTo>
                  <a:cubicBezTo>
                    <a:pt x="1385" y="1470"/>
                    <a:pt x="1470" y="1576"/>
                    <a:pt x="1470" y="2960"/>
                  </a:cubicBezTo>
                  <a:cubicBezTo>
                    <a:pt x="1470" y="1576"/>
                    <a:pt x="1555" y="1470"/>
                    <a:pt x="2961" y="1470"/>
                  </a:cubicBezTo>
                  <a:cubicBezTo>
                    <a:pt x="1576" y="1470"/>
                    <a:pt x="1470" y="1384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2" name="Google Shape;2872;p32"/>
          <p:cNvGrpSpPr/>
          <p:nvPr/>
        </p:nvGrpSpPr>
        <p:grpSpPr>
          <a:xfrm>
            <a:off x="5395975" y="3250733"/>
            <a:ext cx="2329500" cy="967842"/>
            <a:chOff x="5395975" y="3250733"/>
            <a:chExt cx="2329500" cy="967842"/>
          </a:xfrm>
        </p:grpSpPr>
        <p:sp>
          <p:nvSpPr>
            <p:cNvPr id="2873" name="Google Shape;2873;p32"/>
            <p:cNvSpPr/>
            <p:nvPr/>
          </p:nvSpPr>
          <p:spPr>
            <a:xfrm>
              <a:off x="5417517" y="3250733"/>
              <a:ext cx="2286394" cy="967797"/>
            </a:xfrm>
            <a:custGeom>
              <a:avLst/>
              <a:gdLst/>
              <a:ahLst/>
              <a:cxnLst/>
              <a:rect l="l" t="t" r="r" b="b"/>
              <a:pathLst>
                <a:path w="19188" h="8122" extrusionOk="0">
                  <a:moveTo>
                    <a:pt x="7763" y="2217"/>
                  </a:moveTo>
                  <a:lnTo>
                    <a:pt x="7763" y="2457"/>
                  </a:lnTo>
                  <a:lnTo>
                    <a:pt x="7350" y="2457"/>
                  </a:lnTo>
                  <a:lnTo>
                    <a:pt x="7350" y="2217"/>
                  </a:lnTo>
                  <a:close/>
                  <a:moveTo>
                    <a:pt x="8297" y="2217"/>
                  </a:moveTo>
                  <a:lnTo>
                    <a:pt x="8297" y="2457"/>
                  </a:lnTo>
                  <a:lnTo>
                    <a:pt x="7882" y="2457"/>
                  </a:lnTo>
                  <a:lnTo>
                    <a:pt x="7882" y="2217"/>
                  </a:lnTo>
                  <a:close/>
                  <a:moveTo>
                    <a:pt x="2060" y="2915"/>
                  </a:moveTo>
                  <a:cubicBezTo>
                    <a:pt x="2062" y="2931"/>
                    <a:pt x="2064" y="2945"/>
                    <a:pt x="2069" y="2960"/>
                  </a:cubicBezTo>
                  <a:cubicBezTo>
                    <a:pt x="2072" y="2969"/>
                    <a:pt x="2075" y="2979"/>
                    <a:pt x="2077" y="2989"/>
                  </a:cubicBezTo>
                  <a:cubicBezTo>
                    <a:pt x="2078" y="3000"/>
                    <a:pt x="2075" y="3010"/>
                    <a:pt x="2068" y="3019"/>
                  </a:cubicBezTo>
                  <a:cubicBezTo>
                    <a:pt x="2063" y="3024"/>
                    <a:pt x="2057" y="3027"/>
                    <a:pt x="2052" y="3027"/>
                  </a:cubicBezTo>
                  <a:cubicBezTo>
                    <a:pt x="2048" y="3027"/>
                    <a:pt x="2044" y="3026"/>
                    <a:pt x="2040" y="3023"/>
                  </a:cubicBezTo>
                  <a:cubicBezTo>
                    <a:pt x="2035" y="3017"/>
                    <a:pt x="2034" y="3010"/>
                    <a:pt x="2034" y="3003"/>
                  </a:cubicBezTo>
                  <a:lnTo>
                    <a:pt x="2034" y="2948"/>
                  </a:lnTo>
                  <a:lnTo>
                    <a:pt x="2034" y="2938"/>
                  </a:lnTo>
                  <a:cubicBezTo>
                    <a:pt x="2038" y="2925"/>
                    <a:pt x="2049" y="2916"/>
                    <a:pt x="2060" y="2915"/>
                  </a:cubicBezTo>
                  <a:close/>
                  <a:moveTo>
                    <a:pt x="3035" y="3113"/>
                  </a:moveTo>
                  <a:cubicBezTo>
                    <a:pt x="3046" y="3113"/>
                    <a:pt x="3058" y="3116"/>
                    <a:pt x="3070" y="3125"/>
                  </a:cubicBezTo>
                  <a:cubicBezTo>
                    <a:pt x="3083" y="3133"/>
                    <a:pt x="3089" y="3148"/>
                    <a:pt x="3085" y="3164"/>
                  </a:cubicBezTo>
                  <a:cubicBezTo>
                    <a:pt x="3084" y="3165"/>
                    <a:pt x="3083" y="3167"/>
                    <a:pt x="3082" y="3169"/>
                  </a:cubicBezTo>
                  <a:cubicBezTo>
                    <a:pt x="3080" y="3169"/>
                    <a:pt x="3078" y="3170"/>
                    <a:pt x="3077" y="3170"/>
                  </a:cubicBezTo>
                  <a:lnTo>
                    <a:pt x="3010" y="3179"/>
                  </a:lnTo>
                  <a:cubicBezTo>
                    <a:pt x="3007" y="3180"/>
                    <a:pt x="3004" y="3180"/>
                    <a:pt x="3002" y="3180"/>
                  </a:cubicBezTo>
                  <a:cubicBezTo>
                    <a:pt x="2998" y="3180"/>
                    <a:pt x="2995" y="3180"/>
                    <a:pt x="2991" y="3178"/>
                  </a:cubicBezTo>
                  <a:cubicBezTo>
                    <a:pt x="2971" y="3169"/>
                    <a:pt x="2980" y="3148"/>
                    <a:pt x="2953" y="3148"/>
                  </a:cubicBezTo>
                  <a:cubicBezTo>
                    <a:pt x="2937" y="3148"/>
                    <a:pt x="2921" y="3155"/>
                    <a:pt x="2904" y="3155"/>
                  </a:cubicBezTo>
                  <a:cubicBezTo>
                    <a:pt x="2902" y="3155"/>
                    <a:pt x="2899" y="3155"/>
                    <a:pt x="2897" y="3154"/>
                  </a:cubicBezTo>
                  <a:cubicBezTo>
                    <a:pt x="2921" y="3150"/>
                    <a:pt x="2944" y="3144"/>
                    <a:pt x="2966" y="3135"/>
                  </a:cubicBezTo>
                  <a:cubicBezTo>
                    <a:pt x="2990" y="3124"/>
                    <a:pt x="3013" y="3113"/>
                    <a:pt x="3035" y="3113"/>
                  </a:cubicBezTo>
                  <a:close/>
                  <a:moveTo>
                    <a:pt x="1694" y="3121"/>
                  </a:moveTo>
                  <a:lnTo>
                    <a:pt x="1720" y="3129"/>
                  </a:lnTo>
                  <a:cubicBezTo>
                    <a:pt x="1736" y="3129"/>
                    <a:pt x="1750" y="3133"/>
                    <a:pt x="1764" y="3139"/>
                  </a:cubicBezTo>
                  <a:cubicBezTo>
                    <a:pt x="1767" y="3139"/>
                    <a:pt x="1769" y="3141"/>
                    <a:pt x="1770" y="3144"/>
                  </a:cubicBezTo>
                  <a:cubicBezTo>
                    <a:pt x="1772" y="3146"/>
                    <a:pt x="1769" y="3152"/>
                    <a:pt x="1767" y="3156"/>
                  </a:cubicBezTo>
                  <a:lnTo>
                    <a:pt x="1767" y="3157"/>
                  </a:lnTo>
                  <a:cubicBezTo>
                    <a:pt x="1752" y="3173"/>
                    <a:pt x="1732" y="3184"/>
                    <a:pt x="1709" y="3185"/>
                  </a:cubicBezTo>
                  <a:cubicBezTo>
                    <a:pt x="1703" y="3185"/>
                    <a:pt x="1696" y="3184"/>
                    <a:pt x="1692" y="3181"/>
                  </a:cubicBezTo>
                  <a:cubicBezTo>
                    <a:pt x="1683" y="3172"/>
                    <a:pt x="1684" y="3158"/>
                    <a:pt x="1688" y="3145"/>
                  </a:cubicBezTo>
                  <a:cubicBezTo>
                    <a:pt x="1689" y="3136"/>
                    <a:pt x="1692" y="3129"/>
                    <a:pt x="1694" y="3121"/>
                  </a:cubicBezTo>
                  <a:close/>
                  <a:moveTo>
                    <a:pt x="7763" y="2576"/>
                  </a:moveTo>
                  <a:lnTo>
                    <a:pt x="7763" y="3206"/>
                  </a:lnTo>
                  <a:lnTo>
                    <a:pt x="7350" y="3206"/>
                  </a:lnTo>
                  <a:lnTo>
                    <a:pt x="7350" y="2576"/>
                  </a:lnTo>
                  <a:close/>
                  <a:moveTo>
                    <a:pt x="8297" y="2576"/>
                  </a:moveTo>
                  <a:lnTo>
                    <a:pt x="8297" y="3206"/>
                  </a:lnTo>
                  <a:lnTo>
                    <a:pt x="7884" y="3206"/>
                  </a:lnTo>
                  <a:lnTo>
                    <a:pt x="7884" y="2576"/>
                  </a:lnTo>
                  <a:close/>
                  <a:moveTo>
                    <a:pt x="2894" y="3239"/>
                  </a:moveTo>
                  <a:cubicBezTo>
                    <a:pt x="2910" y="3239"/>
                    <a:pt x="2925" y="3241"/>
                    <a:pt x="2932" y="3242"/>
                  </a:cubicBezTo>
                  <a:cubicBezTo>
                    <a:pt x="2947" y="3250"/>
                    <a:pt x="2964" y="3256"/>
                    <a:pt x="2982" y="3260"/>
                  </a:cubicBezTo>
                  <a:cubicBezTo>
                    <a:pt x="2996" y="3264"/>
                    <a:pt x="3013" y="3263"/>
                    <a:pt x="3024" y="3271"/>
                  </a:cubicBezTo>
                  <a:cubicBezTo>
                    <a:pt x="3033" y="3277"/>
                    <a:pt x="3038" y="3285"/>
                    <a:pt x="3041" y="3294"/>
                  </a:cubicBezTo>
                  <a:cubicBezTo>
                    <a:pt x="3049" y="3319"/>
                    <a:pt x="3051" y="3344"/>
                    <a:pt x="3046" y="3369"/>
                  </a:cubicBezTo>
                  <a:cubicBezTo>
                    <a:pt x="3046" y="3372"/>
                    <a:pt x="3045" y="3375"/>
                    <a:pt x="3042" y="3377"/>
                  </a:cubicBezTo>
                  <a:cubicBezTo>
                    <a:pt x="3040" y="3378"/>
                    <a:pt x="3038" y="3379"/>
                    <a:pt x="3036" y="3379"/>
                  </a:cubicBezTo>
                  <a:cubicBezTo>
                    <a:pt x="3033" y="3379"/>
                    <a:pt x="3029" y="3378"/>
                    <a:pt x="3026" y="3377"/>
                  </a:cubicBezTo>
                  <a:cubicBezTo>
                    <a:pt x="3021" y="3375"/>
                    <a:pt x="3015" y="3374"/>
                    <a:pt x="3010" y="3374"/>
                  </a:cubicBezTo>
                  <a:cubicBezTo>
                    <a:pt x="2993" y="3374"/>
                    <a:pt x="2975" y="3380"/>
                    <a:pt x="2959" y="3380"/>
                  </a:cubicBezTo>
                  <a:cubicBezTo>
                    <a:pt x="2951" y="3380"/>
                    <a:pt x="2943" y="3379"/>
                    <a:pt x="2936" y="3375"/>
                  </a:cubicBezTo>
                  <a:cubicBezTo>
                    <a:pt x="2913" y="3359"/>
                    <a:pt x="2922" y="3315"/>
                    <a:pt x="2903" y="3291"/>
                  </a:cubicBezTo>
                  <a:cubicBezTo>
                    <a:pt x="2891" y="3276"/>
                    <a:pt x="2827" y="3279"/>
                    <a:pt x="2833" y="3260"/>
                  </a:cubicBezTo>
                  <a:cubicBezTo>
                    <a:pt x="2838" y="3243"/>
                    <a:pt x="2868" y="3239"/>
                    <a:pt x="2894" y="3239"/>
                  </a:cubicBezTo>
                  <a:close/>
                  <a:moveTo>
                    <a:pt x="3200" y="3217"/>
                  </a:moveTo>
                  <a:cubicBezTo>
                    <a:pt x="3203" y="3217"/>
                    <a:pt x="3207" y="3217"/>
                    <a:pt x="3210" y="3217"/>
                  </a:cubicBezTo>
                  <a:cubicBezTo>
                    <a:pt x="3218" y="3217"/>
                    <a:pt x="3227" y="3220"/>
                    <a:pt x="3233" y="3226"/>
                  </a:cubicBezTo>
                  <a:cubicBezTo>
                    <a:pt x="3237" y="3232"/>
                    <a:pt x="3239" y="3240"/>
                    <a:pt x="3235" y="3246"/>
                  </a:cubicBezTo>
                  <a:cubicBezTo>
                    <a:pt x="3232" y="3253"/>
                    <a:pt x="3224" y="3258"/>
                    <a:pt x="3217" y="3259"/>
                  </a:cubicBezTo>
                  <a:cubicBezTo>
                    <a:pt x="3210" y="3259"/>
                    <a:pt x="3204" y="3258"/>
                    <a:pt x="3197" y="3256"/>
                  </a:cubicBezTo>
                  <a:cubicBezTo>
                    <a:pt x="3194" y="3255"/>
                    <a:pt x="3190" y="3255"/>
                    <a:pt x="3187" y="3255"/>
                  </a:cubicBezTo>
                  <a:cubicBezTo>
                    <a:pt x="3169" y="3255"/>
                    <a:pt x="3152" y="3263"/>
                    <a:pt x="3142" y="3278"/>
                  </a:cubicBezTo>
                  <a:cubicBezTo>
                    <a:pt x="3140" y="3282"/>
                    <a:pt x="3139" y="3285"/>
                    <a:pt x="3139" y="3289"/>
                  </a:cubicBezTo>
                  <a:cubicBezTo>
                    <a:pt x="3139" y="3294"/>
                    <a:pt x="3142" y="3300"/>
                    <a:pt x="3147" y="3302"/>
                  </a:cubicBezTo>
                  <a:cubicBezTo>
                    <a:pt x="3158" y="3309"/>
                    <a:pt x="3171" y="3315"/>
                    <a:pt x="3182" y="3322"/>
                  </a:cubicBezTo>
                  <a:cubicBezTo>
                    <a:pt x="3192" y="3330"/>
                    <a:pt x="3201" y="3341"/>
                    <a:pt x="3204" y="3354"/>
                  </a:cubicBezTo>
                  <a:cubicBezTo>
                    <a:pt x="3208" y="3370"/>
                    <a:pt x="3202" y="3384"/>
                    <a:pt x="3190" y="3394"/>
                  </a:cubicBezTo>
                  <a:cubicBezTo>
                    <a:pt x="3180" y="3378"/>
                    <a:pt x="3186" y="3355"/>
                    <a:pt x="3173" y="3344"/>
                  </a:cubicBezTo>
                  <a:cubicBezTo>
                    <a:pt x="3167" y="3340"/>
                    <a:pt x="3160" y="3336"/>
                    <a:pt x="3153" y="3335"/>
                  </a:cubicBezTo>
                  <a:cubicBezTo>
                    <a:pt x="3118" y="3322"/>
                    <a:pt x="3103" y="3281"/>
                    <a:pt x="3120" y="3247"/>
                  </a:cubicBezTo>
                  <a:cubicBezTo>
                    <a:pt x="3134" y="3222"/>
                    <a:pt x="3173" y="3217"/>
                    <a:pt x="3200" y="3217"/>
                  </a:cubicBezTo>
                  <a:close/>
                  <a:moveTo>
                    <a:pt x="2652" y="3313"/>
                  </a:moveTo>
                  <a:cubicBezTo>
                    <a:pt x="2689" y="3313"/>
                    <a:pt x="2690" y="3367"/>
                    <a:pt x="2663" y="3409"/>
                  </a:cubicBezTo>
                  <a:cubicBezTo>
                    <a:pt x="2652" y="3426"/>
                    <a:pt x="2635" y="3438"/>
                    <a:pt x="2615" y="3440"/>
                  </a:cubicBezTo>
                  <a:cubicBezTo>
                    <a:pt x="2623" y="3430"/>
                    <a:pt x="2629" y="3419"/>
                    <a:pt x="2633" y="3405"/>
                  </a:cubicBezTo>
                  <a:cubicBezTo>
                    <a:pt x="2640" y="3363"/>
                    <a:pt x="2591" y="3390"/>
                    <a:pt x="2585" y="3363"/>
                  </a:cubicBezTo>
                  <a:cubicBezTo>
                    <a:pt x="2582" y="3346"/>
                    <a:pt x="2606" y="3330"/>
                    <a:pt x="2619" y="3323"/>
                  </a:cubicBezTo>
                  <a:cubicBezTo>
                    <a:pt x="2632" y="3316"/>
                    <a:pt x="2643" y="3313"/>
                    <a:pt x="2652" y="3313"/>
                  </a:cubicBezTo>
                  <a:close/>
                  <a:moveTo>
                    <a:pt x="2910" y="3417"/>
                  </a:moveTo>
                  <a:cubicBezTo>
                    <a:pt x="2937" y="3417"/>
                    <a:pt x="2964" y="3423"/>
                    <a:pt x="2988" y="3436"/>
                  </a:cubicBezTo>
                  <a:cubicBezTo>
                    <a:pt x="2998" y="3442"/>
                    <a:pt x="3008" y="3452"/>
                    <a:pt x="3013" y="3463"/>
                  </a:cubicBezTo>
                  <a:cubicBezTo>
                    <a:pt x="3016" y="3476"/>
                    <a:pt x="3013" y="3490"/>
                    <a:pt x="3002" y="3498"/>
                  </a:cubicBezTo>
                  <a:cubicBezTo>
                    <a:pt x="2994" y="3501"/>
                    <a:pt x="2986" y="3503"/>
                    <a:pt x="2978" y="3503"/>
                  </a:cubicBezTo>
                  <a:cubicBezTo>
                    <a:pt x="2973" y="3503"/>
                    <a:pt x="2968" y="3502"/>
                    <a:pt x="2963" y="3501"/>
                  </a:cubicBezTo>
                  <a:cubicBezTo>
                    <a:pt x="2961" y="3501"/>
                    <a:pt x="2960" y="3500"/>
                    <a:pt x="2959" y="3500"/>
                  </a:cubicBezTo>
                  <a:cubicBezTo>
                    <a:pt x="2946" y="3500"/>
                    <a:pt x="2931" y="3506"/>
                    <a:pt x="2929" y="3519"/>
                  </a:cubicBezTo>
                  <a:cubicBezTo>
                    <a:pt x="2928" y="3526"/>
                    <a:pt x="2932" y="3532"/>
                    <a:pt x="2932" y="3539"/>
                  </a:cubicBezTo>
                  <a:cubicBezTo>
                    <a:pt x="2932" y="3548"/>
                    <a:pt x="2928" y="3558"/>
                    <a:pt x="2923" y="3565"/>
                  </a:cubicBezTo>
                  <a:cubicBezTo>
                    <a:pt x="2911" y="3586"/>
                    <a:pt x="2898" y="3605"/>
                    <a:pt x="2882" y="3623"/>
                  </a:cubicBezTo>
                  <a:cubicBezTo>
                    <a:pt x="2866" y="3641"/>
                    <a:pt x="2842" y="3651"/>
                    <a:pt x="2819" y="3651"/>
                  </a:cubicBezTo>
                  <a:cubicBezTo>
                    <a:pt x="2816" y="3651"/>
                    <a:pt x="2814" y="3649"/>
                    <a:pt x="2811" y="3647"/>
                  </a:cubicBezTo>
                  <a:cubicBezTo>
                    <a:pt x="2810" y="3645"/>
                    <a:pt x="2809" y="3641"/>
                    <a:pt x="2810" y="3638"/>
                  </a:cubicBezTo>
                  <a:cubicBezTo>
                    <a:pt x="2813" y="3620"/>
                    <a:pt x="2820" y="3602"/>
                    <a:pt x="2822" y="3584"/>
                  </a:cubicBezTo>
                  <a:cubicBezTo>
                    <a:pt x="2826" y="3566"/>
                    <a:pt x="2819" y="3548"/>
                    <a:pt x="2805" y="3538"/>
                  </a:cubicBezTo>
                  <a:cubicBezTo>
                    <a:pt x="2800" y="3536"/>
                    <a:pt x="2795" y="3533"/>
                    <a:pt x="2791" y="3529"/>
                  </a:cubicBezTo>
                  <a:cubicBezTo>
                    <a:pt x="2786" y="3523"/>
                    <a:pt x="2790" y="3513"/>
                    <a:pt x="2794" y="3504"/>
                  </a:cubicBezTo>
                  <a:lnTo>
                    <a:pt x="2792" y="3504"/>
                  </a:lnTo>
                  <a:cubicBezTo>
                    <a:pt x="2797" y="3491"/>
                    <a:pt x="2804" y="3478"/>
                    <a:pt x="2811" y="3466"/>
                  </a:cubicBezTo>
                  <a:cubicBezTo>
                    <a:pt x="2816" y="3470"/>
                    <a:pt x="2823" y="3473"/>
                    <a:pt x="2827" y="3479"/>
                  </a:cubicBezTo>
                  <a:cubicBezTo>
                    <a:pt x="2838" y="3466"/>
                    <a:pt x="2841" y="3448"/>
                    <a:pt x="2854" y="3435"/>
                  </a:cubicBezTo>
                  <a:cubicBezTo>
                    <a:pt x="2865" y="3425"/>
                    <a:pt x="2880" y="3419"/>
                    <a:pt x="2897" y="3417"/>
                  </a:cubicBezTo>
                  <a:cubicBezTo>
                    <a:pt x="2901" y="3417"/>
                    <a:pt x="2906" y="3417"/>
                    <a:pt x="2910" y="3417"/>
                  </a:cubicBezTo>
                  <a:close/>
                  <a:moveTo>
                    <a:pt x="2324" y="3594"/>
                  </a:moveTo>
                  <a:cubicBezTo>
                    <a:pt x="2333" y="3594"/>
                    <a:pt x="2342" y="3594"/>
                    <a:pt x="2351" y="3595"/>
                  </a:cubicBezTo>
                  <a:cubicBezTo>
                    <a:pt x="2353" y="3595"/>
                    <a:pt x="2357" y="3596"/>
                    <a:pt x="2358" y="3598"/>
                  </a:cubicBezTo>
                  <a:cubicBezTo>
                    <a:pt x="2358" y="3599"/>
                    <a:pt x="2358" y="3602"/>
                    <a:pt x="2358" y="3603"/>
                  </a:cubicBezTo>
                  <a:cubicBezTo>
                    <a:pt x="2353" y="3617"/>
                    <a:pt x="2346" y="3630"/>
                    <a:pt x="2337" y="3640"/>
                  </a:cubicBezTo>
                  <a:cubicBezTo>
                    <a:pt x="2328" y="3650"/>
                    <a:pt x="2315" y="3656"/>
                    <a:pt x="2302" y="3656"/>
                  </a:cubicBezTo>
                  <a:cubicBezTo>
                    <a:pt x="2301" y="3656"/>
                    <a:pt x="2300" y="3655"/>
                    <a:pt x="2298" y="3655"/>
                  </a:cubicBezTo>
                  <a:cubicBezTo>
                    <a:pt x="2284" y="3653"/>
                    <a:pt x="2275" y="3641"/>
                    <a:pt x="2277" y="3627"/>
                  </a:cubicBezTo>
                  <a:lnTo>
                    <a:pt x="2297" y="3595"/>
                  </a:lnTo>
                  <a:cubicBezTo>
                    <a:pt x="2306" y="3594"/>
                    <a:pt x="2315" y="3594"/>
                    <a:pt x="2324" y="3594"/>
                  </a:cubicBezTo>
                  <a:close/>
                  <a:moveTo>
                    <a:pt x="3324" y="3603"/>
                  </a:moveTo>
                  <a:cubicBezTo>
                    <a:pt x="3340" y="3615"/>
                    <a:pt x="3365" y="3614"/>
                    <a:pt x="3379" y="3628"/>
                  </a:cubicBezTo>
                  <a:cubicBezTo>
                    <a:pt x="3386" y="3634"/>
                    <a:pt x="3387" y="3643"/>
                    <a:pt x="3383" y="3651"/>
                  </a:cubicBezTo>
                  <a:cubicBezTo>
                    <a:pt x="3379" y="3656"/>
                    <a:pt x="3374" y="3657"/>
                    <a:pt x="3368" y="3657"/>
                  </a:cubicBezTo>
                  <a:cubicBezTo>
                    <a:pt x="3364" y="3657"/>
                    <a:pt x="3359" y="3656"/>
                    <a:pt x="3355" y="3655"/>
                  </a:cubicBezTo>
                  <a:lnTo>
                    <a:pt x="3324" y="3647"/>
                  </a:lnTo>
                  <a:cubicBezTo>
                    <a:pt x="3316" y="3646"/>
                    <a:pt x="3309" y="3642"/>
                    <a:pt x="3303" y="3636"/>
                  </a:cubicBezTo>
                  <a:cubicBezTo>
                    <a:pt x="3298" y="3628"/>
                    <a:pt x="3301" y="3617"/>
                    <a:pt x="3308" y="3613"/>
                  </a:cubicBezTo>
                  <a:lnTo>
                    <a:pt x="3308" y="3614"/>
                  </a:lnTo>
                  <a:lnTo>
                    <a:pt x="3320" y="3609"/>
                  </a:lnTo>
                  <a:cubicBezTo>
                    <a:pt x="3320" y="3607"/>
                    <a:pt x="3322" y="3604"/>
                    <a:pt x="3324" y="3603"/>
                  </a:cubicBezTo>
                  <a:close/>
                  <a:moveTo>
                    <a:pt x="6369" y="1874"/>
                  </a:moveTo>
                  <a:lnTo>
                    <a:pt x="6309" y="3684"/>
                  </a:lnTo>
                  <a:lnTo>
                    <a:pt x="6250" y="1874"/>
                  </a:lnTo>
                  <a:close/>
                  <a:moveTo>
                    <a:pt x="9668" y="1874"/>
                  </a:moveTo>
                  <a:lnTo>
                    <a:pt x="9608" y="3684"/>
                  </a:lnTo>
                  <a:lnTo>
                    <a:pt x="9549" y="1874"/>
                  </a:lnTo>
                  <a:close/>
                  <a:moveTo>
                    <a:pt x="12169" y="1874"/>
                  </a:moveTo>
                  <a:lnTo>
                    <a:pt x="12109" y="3684"/>
                  </a:lnTo>
                  <a:lnTo>
                    <a:pt x="12049" y="1874"/>
                  </a:lnTo>
                  <a:close/>
                  <a:moveTo>
                    <a:pt x="13679" y="1874"/>
                  </a:moveTo>
                  <a:lnTo>
                    <a:pt x="13620" y="3684"/>
                  </a:lnTo>
                  <a:lnTo>
                    <a:pt x="13560" y="1874"/>
                  </a:lnTo>
                  <a:close/>
                  <a:moveTo>
                    <a:pt x="2023" y="3715"/>
                  </a:moveTo>
                  <a:cubicBezTo>
                    <a:pt x="2035" y="3715"/>
                    <a:pt x="2047" y="3721"/>
                    <a:pt x="2055" y="3728"/>
                  </a:cubicBezTo>
                  <a:cubicBezTo>
                    <a:pt x="2059" y="3739"/>
                    <a:pt x="2064" y="3751"/>
                    <a:pt x="2066" y="3762"/>
                  </a:cubicBezTo>
                  <a:cubicBezTo>
                    <a:pt x="2066" y="3768"/>
                    <a:pt x="2066" y="3774"/>
                    <a:pt x="2066" y="3779"/>
                  </a:cubicBezTo>
                  <a:cubicBezTo>
                    <a:pt x="2066" y="3780"/>
                    <a:pt x="2066" y="3780"/>
                    <a:pt x="2066" y="3780"/>
                  </a:cubicBezTo>
                  <a:cubicBezTo>
                    <a:pt x="2066" y="3780"/>
                    <a:pt x="2065" y="3780"/>
                    <a:pt x="2065" y="3779"/>
                  </a:cubicBezTo>
                  <a:cubicBezTo>
                    <a:pt x="2046" y="3778"/>
                    <a:pt x="1959" y="3751"/>
                    <a:pt x="2007" y="3720"/>
                  </a:cubicBezTo>
                  <a:cubicBezTo>
                    <a:pt x="2012" y="3716"/>
                    <a:pt x="2017" y="3715"/>
                    <a:pt x="2023" y="3715"/>
                  </a:cubicBezTo>
                  <a:close/>
                  <a:moveTo>
                    <a:pt x="3590" y="3690"/>
                  </a:moveTo>
                  <a:cubicBezTo>
                    <a:pt x="3585" y="3696"/>
                    <a:pt x="3587" y="3704"/>
                    <a:pt x="3595" y="3708"/>
                  </a:cubicBezTo>
                  <a:cubicBezTo>
                    <a:pt x="3602" y="3709"/>
                    <a:pt x="3609" y="3711"/>
                    <a:pt x="3615" y="3714"/>
                  </a:cubicBezTo>
                  <a:cubicBezTo>
                    <a:pt x="3627" y="3721"/>
                    <a:pt x="3625" y="3739"/>
                    <a:pt x="3624" y="3754"/>
                  </a:cubicBezTo>
                  <a:cubicBezTo>
                    <a:pt x="3624" y="3757"/>
                    <a:pt x="3623" y="3759"/>
                    <a:pt x="3622" y="3761"/>
                  </a:cubicBezTo>
                  <a:cubicBezTo>
                    <a:pt x="3621" y="3761"/>
                    <a:pt x="3620" y="3762"/>
                    <a:pt x="3618" y="3764"/>
                  </a:cubicBezTo>
                  <a:lnTo>
                    <a:pt x="3540" y="3804"/>
                  </a:lnTo>
                  <a:cubicBezTo>
                    <a:pt x="3536" y="3806"/>
                    <a:pt x="3532" y="3808"/>
                    <a:pt x="3528" y="3808"/>
                  </a:cubicBezTo>
                  <a:cubicBezTo>
                    <a:pt x="3526" y="3808"/>
                    <a:pt x="3524" y="3808"/>
                    <a:pt x="3523" y="3807"/>
                  </a:cubicBezTo>
                  <a:cubicBezTo>
                    <a:pt x="3534" y="3795"/>
                    <a:pt x="3530" y="3776"/>
                    <a:pt x="3516" y="3768"/>
                  </a:cubicBezTo>
                  <a:cubicBezTo>
                    <a:pt x="3508" y="3765"/>
                    <a:pt x="3493" y="3765"/>
                    <a:pt x="3492" y="3755"/>
                  </a:cubicBezTo>
                  <a:cubicBezTo>
                    <a:pt x="3492" y="3752"/>
                    <a:pt x="3493" y="3747"/>
                    <a:pt x="3497" y="3745"/>
                  </a:cubicBezTo>
                  <a:cubicBezTo>
                    <a:pt x="3504" y="3734"/>
                    <a:pt x="3512" y="3734"/>
                    <a:pt x="3523" y="3728"/>
                  </a:cubicBezTo>
                  <a:cubicBezTo>
                    <a:pt x="3529" y="3723"/>
                    <a:pt x="3535" y="3720"/>
                    <a:pt x="3541" y="3715"/>
                  </a:cubicBezTo>
                  <a:cubicBezTo>
                    <a:pt x="3548" y="3708"/>
                    <a:pt x="3556" y="3702"/>
                    <a:pt x="3565" y="3696"/>
                  </a:cubicBezTo>
                  <a:cubicBezTo>
                    <a:pt x="3570" y="3693"/>
                    <a:pt x="3589" y="3691"/>
                    <a:pt x="3590" y="3690"/>
                  </a:cubicBezTo>
                  <a:close/>
                  <a:moveTo>
                    <a:pt x="17067" y="3734"/>
                  </a:moveTo>
                  <a:cubicBezTo>
                    <a:pt x="17078" y="3734"/>
                    <a:pt x="17088" y="3741"/>
                    <a:pt x="17090" y="3752"/>
                  </a:cubicBezTo>
                  <a:lnTo>
                    <a:pt x="17090" y="3761"/>
                  </a:lnTo>
                  <a:lnTo>
                    <a:pt x="17090" y="3805"/>
                  </a:lnTo>
                  <a:cubicBezTo>
                    <a:pt x="17090" y="3811"/>
                    <a:pt x="17089" y="3817"/>
                    <a:pt x="17086" y="3823"/>
                  </a:cubicBezTo>
                  <a:cubicBezTo>
                    <a:pt x="17082" y="3825"/>
                    <a:pt x="17079" y="3826"/>
                    <a:pt x="17075" y="3826"/>
                  </a:cubicBezTo>
                  <a:cubicBezTo>
                    <a:pt x="17069" y="3826"/>
                    <a:pt x="17064" y="3824"/>
                    <a:pt x="17061" y="3820"/>
                  </a:cubicBezTo>
                  <a:cubicBezTo>
                    <a:pt x="17055" y="3812"/>
                    <a:pt x="17051" y="3804"/>
                    <a:pt x="17052" y="3795"/>
                  </a:cubicBezTo>
                  <a:lnTo>
                    <a:pt x="17053" y="3795"/>
                  </a:lnTo>
                  <a:cubicBezTo>
                    <a:pt x="17055" y="3786"/>
                    <a:pt x="17057" y="3778"/>
                    <a:pt x="17061" y="3770"/>
                  </a:cubicBezTo>
                  <a:cubicBezTo>
                    <a:pt x="17064" y="3758"/>
                    <a:pt x="17067" y="3746"/>
                    <a:pt x="17067" y="3734"/>
                  </a:cubicBezTo>
                  <a:close/>
                  <a:moveTo>
                    <a:pt x="3226" y="3676"/>
                  </a:moveTo>
                  <a:cubicBezTo>
                    <a:pt x="3268" y="3676"/>
                    <a:pt x="3318" y="3686"/>
                    <a:pt x="3331" y="3696"/>
                  </a:cubicBezTo>
                  <a:lnTo>
                    <a:pt x="3331" y="3697"/>
                  </a:lnTo>
                  <a:cubicBezTo>
                    <a:pt x="3339" y="3702"/>
                    <a:pt x="3340" y="3711"/>
                    <a:pt x="3336" y="3718"/>
                  </a:cubicBezTo>
                  <a:cubicBezTo>
                    <a:pt x="3330" y="3730"/>
                    <a:pt x="3316" y="3730"/>
                    <a:pt x="3304" y="3732"/>
                  </a:cubicBezTo>
                  <a:cubicBezTo>
                    <a:pt x="3276" y="3735"/>
                    <a:pt x="3248" y="3748"/>
                    <a:pt x="3228" y="3770"/>
                  </a:cubicBezTo>
                  <a:cubicBezTo>
                    <a:pt x="3243" y="3772"/>
                    <a:pt x="3254" y="3786"/>
                    <a:pt x="3252" y="3803"/>
                  </a:cubicBezTo>
                  <a:cubicBezTo>
                    <a:pt x="3251" y="3820"/>
                    <a:pt x="3245" y="3835"/>
                    <a:pt x="3235" y="3849"/>
                  </a:cubicBezTo>
                  <a:cubicBezTo>
                    <a:pt x="3229" y="3865"/>
                    <a:pt x="3218" y="3878"/>
                    <a:pt x="3204" y="3886"/>
                  </a:cubicBezTo>
                  <a:cubicBezTo>
                    <a:pt x="3202" y="3889"/>
                    <a:pt x="3199" y="3889"/>
                    <a:pt x="3196" y="3889"/>
                  </a:cubicBezTo>
                  <a:cubicBezTo>
                    <a:pt x="3192" y="3887"/>
                    <a:pt x="3190" y="3885"/>
                    <a:pt x="3189" y="3883"/>
                  </a:cubicBezTo>
                  <a:lnTo>
                    <a:pt x="3174" y="3857"/>
                  </a:lnTo>
                  <a:cubicBezTo>
                    <a:pt x="3172" y="3853"/>
                    <a:pt x="3170" y="3849"/>
                    <a:pt x="3170" y="3845"/>
                  </a:cubicBezTo>
                  <a:cubicBezTo>
                    <a:pt x="3171" y="3841"/>
                    <a:pt x="3173" y="3837"/>
                    <a:pt x="3176" y="3834"/>
                  </a:cubicBezTo>
                  <a:cubicBezTo>
                    <a:pt x="3184" y="3822"/>
                    <a:pt x="3192" y="3809"/>
                    <a:pt x="3198" y="3796"/>
                  </a:cubicBezTo>
                  <a:cubicBezTo>
                    <a:pt x="3217" y="3758"/>
                    <a:pt x="3201" y="3747"/>
                    <a:pt x="3176" y="3728"/>
                  </a:cubicBezTo>
                  <a:cubicBezTo>
                    <a:pt x="3161" y="3718"/>
                    <a:pt x="3143" y="3707"/>
                    <a:pt x="3163" y="3690"/>
                  </a:cubicBezTo>
                  <a:cubicBezTo>
                    <a:pt x="3174" y="3680"/>
                    <a:pt x="3199" y="3676"/>
                    <a:pt x="3226" y="3676"/>
                  </a:cubicBezTo>
                  <a:close/>
                  <a:moveTo>
                    <a:pt x="3108" y="3845"/>
                  </a:moveTo>
                  <a:cubicBezTo>
                    <a:pt x="3125" y="3845"/>
                    <a:pt x="3143" y="3868"/>
                    <a:pt x="3142" y="3887"/>
                  </a:cubicBezTo>
                  <a:lnTo>
                    <a:pt x="3141" y="3887"/>
                  </a:lnTo>
                  <a:cubicBezTo>
                    <a:pt x="3142" y="3901"/>
                    <a:pt x="3138" y="3915"/>
                    <a:pt x="3127" y="3923"/>
                  </a:cubicBezTo>
                  <a:cubicBezTo>
                    <a:pt x="3127" y="3916"/>
                    <a:pt x="3126" y="3908"/>
                    <a:pt x="3123" y="3902"/>
                  </a:cubicBezTo>
                  <a:cubicBezTo>
                    <a:pt x="3117" y="3889"/>
                    <a:pt x="3107" y="3879"/>
                    <a:pt x="3093" y="3876"/>
                  </a:cubicBezTo>
                  <a:cubicBezTo>
                    <a:pt x="3090" y="3876"/>
                    <a:pt x="3085" y="3874"/>
                    <a:pt x="3085" y="3871"/>
                  </a:cubicBezTo>
                  <a:cubicBezTo>
                    <a:pt x="3084" y="3868"/>
                    <a:pt x="3085" y="3866"/>
                    <a:pt x="3086" y="3865"/>
                  </a:cubicBezTo>
                  <a:cubicBezTo>
                    <a:pt x="3092" y="3850"/>
                    <a:pt x="3100" y="3845"/>
                    <a:pt x="3108" y="3845"/>
                  </a:cubicBezTo>
                  <a:close/>
                  <a:moveTo>
                    <a:pt x="1964" y="3840"/>
                  </a:moveTo>
                  <a:cubicBezTo>
                    <a:pt x="1996" y="3840"/>
                    <a:pt x="2003" y="3887"/>
                    <a:pt x="1989" y="3912"/>
                  </a:cubicBezTo>
                  <a:cubicBezTo>
                    <a:pt x="1978" y="3932"/>
                    <a:pt x="1957" y="3944"/>
                    <a:pt x="1934" y="3944"/>
                  </a:cubicBezTo>
                  <a:cubicBezTo>
                    <a:pt x="1931" y="3944"/>
                    <a:pt x="1927" y="3944"/>
                    <a:pt x="1924" y="3943"/>
                  </a:cubicBezTo>
                  <a:cubicBezTo>
                    <a:pt x="1920" y="3943"/>
                    <a:pt x="1916" y="3941"/>
                    <a:pt x="1915" y="3937"/>
                  </a:cubicBezTo>
                  <a:cubicBezTo>
                    <a:pt x="1914" y="3935"/>
                    <a:pt x="1914" y="3931"/>
                    <a:pt x="1915" y="3929"/>
                  </a:cubicBezTo>
                  <a:cubicBezTo>
                    <a:pt x="1920" y="3904"/>
                    <a:pt x="1928" y="3840"/>
                    <a:pt x="1964" y="3840"/>
                  </a:cubicBezTo>
                  <a:close/>
                  <a:moveTo>
                    <a:pt x="16191" y="3897"/>
                  </a:moveTo>
                  <a:cubicBezTo>
                    <a:pt x="16211" y="3897"/>
                    <a:pt x="16231" y="3906"/>
                    <a:pt x="16253" y="3915"/>
                  </a:cubicBezTo>
                  <a:cubicBezTo>
                    <a:pt x="16273" y="3922"/>
                    <a:pt x="16293" y="3927"/>
                    <a:pt x="16313" y="3930"/>
                  </a:cubicBezTo>
                  <a:cubicBezTo>
                    <a:pt x="16311" y="3931"/>
                    <a:pt x="16308" y="3931"/>
                    <a:pt x="16306" y="3931"/>
                  </a:cubicBezTo>
                  <a:cubicBezTo>
                    <a:pt x="16292" y="3931"/>
                    <a:pt x="16278" y="3926"/>
                    <a:pt x="16263" y="3926"/>
                  </a:cubicBezTo>
                  <a:cubicBezTo>
                    <a:pt x="16238" y="3927"/>
                    <a:pt x="16247" y="3942"/>
                    <a:pt x="16229" y="3951"/>
                  </a:cubicBezTo>
                  <a:cubicBezTo>
                    <a:pt x="16226" y="3952"/>
                    <a:pt x="16223" y="3953"/>
                    <a:pt x="16219" y="3953"/>
                  </a:cubicBezTo>
                  <a:cubicBezTo>
                    <a:pt x="16217" y="3953"/>
                    <a:pt x="16215" y="3952"/>
                    <a:pt x="16212" y="3952"/>
                  </a:cubicBezTo>
                  <a:lnTo>
                    <a:pt x="16153" y="3943"/>
                  </a:lnTo>
                  <a:cubicBezTo>
                    <a:pt x="16150" y="3943"/>
                    <a:pt x="16149" y="3943"/>
                    <a:pt x="16148" y="3942"/>
                  </a:cubicBezTo>
                  <a:cubicBezTo>
                    <a:pt x="16147" y="3941"/>
                    <a:pt x="16145" y="3940"/>
                    <a:pt x="16144" y="3939"/>
                  </a:cubicBezTo>
                  <a:cubicBezTo>
                    <a:pt x="16141" y="3927"/>
                    <a:pt x="16147" y="3914"/>
                    <a:pt x="16158" y="3908"/>
                  </a:cubicBezTo>
                  <a:lnTo>
                    <a:pt x="16158" y="3906"/>
                  </a:lnTo>
                  <a:cubicBezTo>
                    <a:pt x="16169" y="3899"/>
                    <a:pt x="16180" y="3897"/>
                    <a:pt x="16191" y="3897"/>
                  </a:cubicBezTo>
                  <a:close/>
                  <a:moveTo>
                    <a:pt x="17397" y="3902"/>
                  </a:moveTo>
                  <a:lnTo>
                    <a:pt x="17402" y="3922"/>
                  </a:lnTo>
                  <a:cubicBezTo>
                    <a:pt x="17405" y="3933"/>
                    <a:pt x="17407" y="3945"/>
                    <a:pt x="17399" y="3952"/>
                  </a:cubicBezTo>
                  <a:cubicBezTo>
                    <a:pt x="17394" y="3955"/>
                    <a:pt x="17388" y="3956"/>
                    <a:pt x="17383" y="3956"/>
                  </a:cubicBezTo>
                  <a:cubicBezTo>
                    <a:pt x="17363" y="3955"/>
                    <a:pt x="17345" y="3947"/>
                    <a:pt x="17332" y="3933"/>
                  </a:cubicBezTo>
                  <a:cubicBezTo>
                    <a:pt x="17330" y="3929"/>
                    <a:pt x="17326" y="3924"/>
                    <a:pt x="17328" y="3922"/>
                  </a:cubicBezTo>
                  <a:cubicBezTo>
                    <a:pt x="17330" y="3920"/>
                    <a:pt x="17331" y="3918"/>
                    <a:pt x="17333" y="3917"/>
                  </a:cubicBezTo>
                  <a:cubicBezTo>
                    <a:pt x="17346" y="3912"/>
                    <a:pt x="17359" y="3910"/>
                    <a:pt x="17372" y="3909"/>
                  </a:cubicBezTo>
                  <a:lnTo>
                    <a:pt x="17397" y="3902"/>
                  </a:lnTo>
                  <a:close/>
                  <a:moveTo>
                    <a:pt x="9552" y="3964"/>
                  </a:moveTo>
                  <a:lnTo>
                    <a:pt x="9552" y="3964"/>
                  </a:lnTo>
                  <a:lnTo>
                    <a:pt x="9552" y="3964"/>
                  </a:lnTo>
                  <a:close/>
                  <a:moveTo>
                    <a:pt x="3440" y="3812"/>
                  </a:moveTo>
                  <a:cubicBezTo>
                    <a:pt x="3441" y="3812"/>
                    <a:pt x="3442" y="3812"/>
                    <a:pt x="3443" y="3812"/>
                  </a:cubicBezTo>
                  <a:cubicBezTo>
                    <a:pt x="3459" y="3812"/>
                    <a:pt x="3473" y="3817"/>
                    <a:pt x="3485" y="3827"/>
                  </a:cubicBezTo>
                  <a:cubicBezTo>
                    <a:pt x="3489" y="3829"/>
                    <a:pt x="3491" y="3834"/>
                    <a:pt x="3491" y="3837"/>
                  </a:cubicBezTo>
                  <a:cubicBezTo>
                    <a:pt x="3490" y="3841"/>
                    <a:pt x="3487" y="3843"/>
                    <a:pt x="3485" y="3845"/>
                  </a:cubicBezTo>
                  <a:cubicBezTo>
                    <a:pt x="3472" y="3855"/>
                    <a:pt x="3455" y="3858"/>
                    <a:pt x="3443" y="3870"/>
                  </a:cubicBezTo>
                  <a:cubicBezTo>
                    <a:pt x="3442" y="3872"/>
                    <a:pt x="3440" y="3874"/>
                    <a:pt x="3441" y="3876"/>
                  </a:cubicBezTo>
                  <a:cubicBezTo>
                    <a:pt x="3441" y="3877"/>
                    <a:pt x="3442" y="3878"/>
                    <a:pt x="3443" y="3879"/>
                  </a:cubicBezTo>
                  <a:cubicBezTo>
                    <a:pt x="3451" y="3883"/>
                    <a:pt x="3460" y="3883"/>
                    <a:pt x="3467" y="3886"/>
                  </a:cubicBezTo>
                  <a:cubicBezTo>
                    <a:pt x="3477" y="3893"/>
                    <a:pt x="3480" y="3905"/>
                    <a:pt x="3478" y="3917"/>
                  </a:cubicBezTo>
                  <a:cubicBezTo>
                    <a:pt x="3476" y="3929"/>
                    <a:pt x="3470" y="3941"/>
                    <a:pt x="3464" y="3952"/>
                  </a:cubicBezTo>
                  <a:cubicBezTo>
                    <a:pt x="3462" y="3955"/>
                    <a:pt x="3460" y="3958"/>
                    <a:pt x="3458" y="3959"/>
                  </a:cubicBezTo>
                  <a:cubicBezTo>
                    <a:pt x="3455" y="3959"/>
                    <a:pt x="3453" y="3960"/>
                    <a:pt x="3451" y="3960"/>
                  </a:cubicBezTo>
                  <a:cubicBezTo>
                    <a:pt x="3449" y="3960"/>
                    <a:pt x="3448" y="3959"/>
                    <a:pt x="3446" y="3959"/>
                  </a:cubicBezTo>
                  <a:cubicBezTo>
                    <a:pt x="3443" y="3958"/>
                    <a:pt x="3441" y="3958"/>
                    <a:pt x="3439" y="3958"/>
                  </a:cubicBezTo>
                  <a:cubicBezTo>
                    <a:pt x="3420" y="3958"/>
                    <a:pt x="3399" y="3973"/>
                    <a:pt x="3380" y="3973"/>
                  </a:cubicBezTo>
                  <a:cubicBezTo>
                    <a:pt x="3379" y="3973"/>
                    <a:pt x="3379" y="3973"/>
                    <a:pt x="3378" y="3973"/>
                  </a:cubicBezTo>
                  <a:cubicBezTo>
                    <a:pt x="3365" y="3972"/>
                    <a:pt x="3370" y="3920"/>
                    <a:pt x="3372" y="3906"/>
                  </a:cubicBezTo>
                  <a:cubicBezTo>
                    <a:pt x="3377" y="3878"/>
                    <a:pt x="3399" y="3848"/>
                    <a:pt x="3417" y="3826"/>
                  </a:cubicBezTo>
                  <a:cubicBezTo>
                    <a:pt x="3421" y="3822"/>
                    <a:pt x="3424" y="3818"/>
                    <a:pt x="3429" y="3815"/>
                  </a:cubicBezTo>
                  <a:cubicBezTo>
                    <a:pt x="3433" y="3813"/>
                    <a:pt x="3436" y="3812"/>
                    <a:pt x="3440" y="3812"/>
                  </a:cubicBezTo>
                  <a:close/>
                  <a:moveTo>
                    <a:pt x="1157" y="3899"/>
                  </a:moveTo>
                  <a:cubicBezTo>
                    <a:pt x="1179" y="3899"/>
                    <a:pt x="1202" y="3903"/>
                    <a:pt x="1220" y="3904"/>
                  </a:cubicBezTo>
                  <a:cubicBezTo>
                    <a:pt x="1232" y="3904"/>
                    <a:pt x="1244" y="3909"/>
                    <a:pt x="1255" y="3916"/>
                  </a:cubicBezTo>
                  <a:cubicBezTo>
                    <a:pt x="1264" y="3926"/>
                    <a:pt x="1264" y="3941"/>
                    <a:pt x="1255" y="3951"/>
                  </a:cubicBezTo>
                  <a:cubicBezTo>
                    <a:pt x="1249" y="3946"/>
                    <a:pt x="1242" y="3944"/>
                    <a:pt x="1236" y="3944"/>
                  </a:cubicBezTo>
                  <a:cubicBezTo>
                    <a:pt x="1230" y="3944"/>
                    <a:pt x="1224" y="3945"/>
                    <a:pt x="1219" y="3949"/>
                  </a:cubicBezTo>
                  <a:cubicBezTo>
                    <a:pt x="1210" y="3955"/>
                    <a:pt x="1204" y="3967"/>
                    <a:pt x="1194" y="3973"/>
                  </a:cubicBezTo>
                  <a:cubicBezTo>
                    <a:pt x="1186" y="3979"/>
                    <a:pt x="1176" y="3983"/>
                    <a:pt x="1166" y="3984"/>
                  </a:cubicBezTo>
                  <a:cubicBezTo>
                    <a:pt x="1149" y="3986"/>
                    <a:pt x="1133" y="3990"/>
                    <a:pt x="1117" y="3992"/>
                  </a:cubicBezTo>
                  <a:cubicBezTo>
                    <a:pt x="1110" y="3994"/>
                    <a:pt x="1104" y="3995"/>
                    <a:pt x="1097" y="3995"/>
                  </a:cubicBezTo>
                  <a:cubicBezTo>
                    <a:pt x="1089" y="3995"/>
                    <a:pt x="1080" y="3993"/>
                    <a:pt x="1071" y="3990"/>
                  </a:cubicBezTo>
                  <a:cubicBezTo>
                    <a:pt x="1041" y="3971"/>
                    <a:pt x="1098" y="3909"/>
                    <a:pt x="1118" y="3903"/>
                  </a:cubicBezTo>
                  <a:lnTo>
                    <a:pt x="1119" y="3904"/>
                  </a:lnTo>
                  <a:cubicBezTo>
                    <a:pt x="1130" y="3901"/>
                    <a:pt x="1143" y="3899"/>
                    <a:pt x="1157" y="3899"/>
                  </a:cubicBezTo>
                  <a:close/>
                  <a:moveTo>
                    <a:pt x="3790" y="3896"/>
                  </a:moveTo>
                  <a:cubicBezTo>
                    <a:pt x="3796" y="3896"/>
                    <a:pt x="3801" y="3897"/>
                    <a:pt x="3806" y="3898"/>
                  </a:cubicBezTo>
                  <a:cubicBezTo>
                    <a:pt x="3835" y="3910"/>
                    <a:pt x="3827" y="3945"/>
                    <a:pt x="3813" y="3970"/>
                  </a:cubicBezTo>
                  <a:cubicBezTo>
                    <a:pt x="3810" y="3978"/>
                    <a:pt x="3805" y="3985"/>
                    <a:pt x="3799" y="3990"/>
                  </a:cubicBezTo>
                  <a:cubicBezTo>
                    <a:pt x="3795" y="3994"/>
                    <a:pt x="3790" y="3995"/>
                    <a:pt x="3785" y="3995"/>
                  </a:cubicBezTo>
                  <a:cubicBezTo>
                    <a:pt x="3782" y="3995"/>
                    <a:pt x="3779" y="3995"/>
                    <a:pt x="3775" y="3993"/>
                  </a:cubicBezTo>
                  <a:cubicBezTo>
                    <a:pt x="3760" y="3981"/>
                    <a:pt x="3781" y="3951"/>
                    <a:pt x="3766" y="3936"/>
                  </a:cubicBezTo>
                  <a:cubicBezTo>
                    <a:pt x="3754" y="3923"/>
                    <a:pt x="3734" y="3933"/>
                    <a:pt x="3752" y="3911"/>
                  </a:cubicBezTo>
                  <a:lnTo>
                    <a:pt x="3750" y="3911"/>
                  </a:lnTo>
                  <a:cubicBezTo>
                    <a:pt x="3762" y="3902"/>
                    <a:pt x="3776" y="3896"/>
                    <a:pt x="3790" y="3896"/>
                  </a:cubicBezTo>
                  <a:close/>
                  <a:moveTo>
                    <a:pt x="3085" y="3922"/>
                  </a:moveTo>
                  <a:lnTo>
                    <a:pt x="3086" y="3934"/>
                  </a:lnTo>
                  <a:cubicBezTo>
                    <a:pt x="3089" y="3946"/>
                    <a:pt x="3095" y="3958"/>
                    <a:pt x="3103" y="3967"/>
                  </a:cubicBezTo>
                  <a:cubicBezTo>
                    <a:pt x="3110" y="3974"/>
                    <a:pt x="3120" y="3984"/>
                    <a:pt x="3114" y="3995"/>
                  </a:cubicBezTo>
                  <a:cubicBezTo>
                    <a:pt x="3110" y="3999"/>
                    <a:pt x="3105" y="4002"/>
                    <a:pt x="3099" y="4002"/>
                  </a:cubicBezTo>
                  <a:cubicBezTo>
                    <a:pt x="3095" y="4002"/>
                    <a:pt x="3090" y="4000"/>
                    <a:pt x="3087" y="3997"/>
                  </a:cubicBezTo>
                  <a:lnTo>
                    <a:pt x="3087" y="3997"/>
                  </a:lnTo>
                  <a:cubicBezTo>
                    <a:pt x="3078" y="3988"/>
                    <a:pt x="3072" y="3975"/>
                    <a:pt x="3074" y="3962"/>
                  </a:cubicBezTo>
                  <a:cubicBezTo>
                    <a:pt x="3076" y="3948"/>
                    <a:pt x="3079" y="3935"/>
                    <a:pt x="3085" y="3922"/>
                  </a:cubicBezTo>
                  <a:close/>
                  <a:moveTo>
                    <a:pt x="3548" y="4043"/>
                  </a:moveTo>
                  <a:cubicBezTo>
                    <a:pt x="3555" y="4043"/>
                    <a:pt x="3562" y="4048"/>
                    <a:pt x="3565" y="4054"/>
                  </a:cubicBezTo>
                  <a:cubicBezTo>
                    <a:pt x="3566" y="4065"/>
                    <a:pt x="3560" y="4074"/>
                    <a:pt x="3552" y="4079"/>
                  </a:cubicBezTo>
                  <a:cubicBezTo>
                    <a:pt x="3542" y="4084"/>
                    <a:pt x="3533" y="4086"/>
                    <a:pt x="3522" y="4086"/>
                  </a:cubicBezTo>
                  <a:cubicBezTo>
                    <a:pt x="3521" y="4087"/>
                    <a:pt x="3519" y="4087"/>
                    <a:pt x="3518" y="4087"/>
                  </a:cubicBezTo>
                  <a:cubicBezTo>
                    <a:pt x="3514" y="4087"/>
                    <a:pt x="3511" y="4086"/>
                    <a:pt x="3508" y="4085"/>
                  </a:cubicBezTo>
                  <a:cubicBezTo>
                    <a:pt x="3497" y="4081"/>
                    <a:pt x="3495" y="4066"/>
                    <a:pt x="3493" y="4054"/>
                  </a:cubicBezTo>
                  <a:lnTo>
                    <a:pt x="3521" y="4043"/>
                  </a:lnTo>
                  <a:lnTo>
                    <a:pt x="3522" y="4051"/>
                  </a:lnTo>
                  <a:cubicBezTo>
                    <a:pt x="3529" y="4047"/>
                    <a:pt x="3537" y="4045"/>
                    <a:pt x="3546" y="4043"/>
                  </a:cubicBezTo>
                  <a:cubicBezTo>
                    <a:pt x="3547" y="4043"/>
                    <a:pt x="3547" y="4043"/>
                    <a:pt x="3548" y="4043"/>
                  </a:cubicBezTo>
                  <a:close/>
                  <a:moveTo>
                    <a:pt x="16316" y="4000"/>
                  </a:moveTo>
                  <a:cubicBezTo>
                    <a:pt x="16339" y="4000"/>
                    <a:pt x="16367" y="4004"/>
                    <a:pt x="16372" y="4018"/>
                  </a:cubicBezTo>
                  <a:lnTo>
                    <a:pt x="16372" y="4017"/>
                  </a:lnTo>
                  <a:lnTo>
                    <a:pt x="16372" y="4017"/>
                  </a:lnTo>
                  <a:cubicBezTo>
                    <a:pt x="16376" y="4033"/>
                    <a:pt x="16319" y="4030"/>
                    <a:pt x="16308" y="4043"/>
                  </a:cubicBezTo>
                  <a:cubicBezTo>
                    <a:pt x="16292" y="4062"/>
                    <a:pt x="16300" y="4098"/>
                    <a:pt x="16279" y="4111"/>
                  </a:cubicBezTo>
                  <a:cubicBezTo>
                    <a:pt x="16273" y="4115"/>
                    <a:pt x="16266" y="4116"/>
                    <a:pt x="16258" y="4116"/>
                  </a:cubicBezTo>
                  <a:cubicBezTo>
                    <a:pt x="16244" y="4116"/>
                    <a:pt x="16228" y="4111"/>
                    <a:pt x="16214" y="4111"/>
                  </a:cubicBezTo>
                  <a:cubicBezTo>
                    <a:pt x="16208" y="4111"/>
                    <a:pt x="16204" y="4112"/>
                    <a:pt x="16199" y="4114"/>
                  </a:cubicBezTo>
                  <a:cubicBezTo>
                    <a:pt x="16196" y="4114"/>
                    <a:pt x="16193" y="4115"/>
                    <a:pt x="16189" y="4115"/>
                  </a:cubicBezTo>
                  <a:cubicBezTo>
                    <a:pt x="16187" y="4115"/>
                    <a:pt x="16185" y="4115"/>
                    <a:pt x="16183" y="4114"/>
                  </a:cubicBezTo>
                  <a:cubicBezTo>
                    <a:pt x="16182" y="4111"/>
                    <a:pt x="16181" y="4109"/>
                    <a:pt x="16181" y="4106"/>
                  </a:cubicBezTo>
                  <a:cubicBezTo>
                    <a:pt x="16176" y="4086"/>
                    <a:pt x="16178" y="4065"/>
                    <a:pt x="16185" y="4046"/>
                  </a:cubicBezTo>
                  <a:cubicBezTo>
                    <a:pt x="16188" y="4039"/>
                    <a:pt x="16193" y="4031"/>
                    <a:pt x="16200" y="4027"/>
                  </a:cubicBezTo>
                  <a:cubicBezTo>
                    <a:pt x="16212" y="4021"/>
                    <a:pt x="16225" y="4018"/>
                    <a:pt x="16239" y="4018"/>
                  </a:cubicBezTo>
                  <a:cubicBezTo>
                    <a:pt x="16255" y="4016"/>
                    <a:pt x="16269" y="4008"/>
                    <a:pt x="16283" y="4003"/>
                  </a:cubicBezTo>
                  <a:cubicBezTo>
                    <a:pt x="16289" y="4002"/>
                    <a:pt x="16302" y="4000"/>
                    <a:pt x="16316" y="4000"/>
                  </a:cubicBezTo>
                  <a:close/>
                  <a:moveTo>
                    <a:pt x="16042" y="3982"/>
                  </a:moveTo>
                  <a:cubicBezTo>
                    <a:pt x="16067" y="3982"/>
                    <a:pt x="16101" y="3987"/>
                    <a:pt x="16114" y="4008"/>
                  </a:cubicBezTo>
                  <a:cubicBezTo>
                    <a:pt x="16132" y="4035"/>
                    <a:pt x="16111" y="4071"/>
                    <a:pt x="16085" y="4079"/>
                  </a:cubicBezTo>
                  <a:cubicBezTo>
                    <a:pt x="16078" y="4080"/>
                    <a:pt x="16072" y="4083"/>
                    <a:pt x="16067" y="4086"/>
                  </a:cubicBezTo>
                  <a:cubicBezTo>
                    <a:pt x="16055" y="4096"/>
                    <a:pt x="16060" y="4116"/>
                    <a:pt x="16051" y="4128"/>
                  </a:cubicBezTo>
                  <a:cubicBezTo>
                    <a:pt x="16041" y="4121"/>
                    <a:pt x="16035" y="4108"/>
                    <a:pt x="16038" y="4096"/>
                  </a:cubicBezTo>
                  <a:cubicBezTo>
                    <a:pt x="16041" y="4084"/>
                    <a:pt x="16049" y="4074"/>
                    <a:pt x="16059" y="4070"/>
                  </a:cubicBezTo>
                  <a:cubicBezTo>
                    <a:pt x="16068" y="4062"/>
                    <a:pt x="16080" y="4058"/>
                    <a:pt x="16089" y="4052"/>
                  </a:cubicBezTo>
                  <a:cubicBezTo>
                    <a:pt x="16093" y="4049"/>
                    <a:pt x="16098" y="4046"/>
                    <a:pt x="16098" y="4041"/>
                  </a:cubicBezTo>
                  <a:cubicBezTo>
                    <a:pt x="16097" y="4037"/>
                    <a:pt x="16095" y="4035"/>
                    <a:pt x="16094" y="4033"/>
                  </a:cubicBezTo>
                  <a:cubicBezTo>
                    <a:pt x="16084" y="4020"/>
                    <a:pt x="16070" y="4013"/>
                    <a:pt x="16054" y="4013"/>
                  </a:cubicBezTo>
                  <a:cubicBezTo>
                    <a:pt x="16051" y="4013"/>
                    <a:pt x="16047" y="4013"/>
                    <a:pt x="16044" y="4014"/>
                  </a:cubicBezTo>
                  <a:cubicBezTo>
                    <a:pt x="16038" y="4016"/>
                    <a:pt x="16032" y="4016"/>
                    <a:pt x="16026" y="4017"/>
                  </a:cubicBezTo>
                  <a:cubicBezTo>
                    <a:pt x="16019" y="4016"/>
                    <a:pt x="16013" y="4012"/>
                    <a:pt x="16011" y="4006"/>
                  </a:cubicBezTo>
                  <a:cubicBezTo>
                    <a:pt x="16007" y="4001"/>
                    <a:pt x="16009" y="3995"/>
                    <a:pt x="16012" y="3990"/>
                  </a:cubicBezTo>
                  <a:lnTo>
                    <a:pt x="16012" y="3989"/>
                  </a:lnTo>
                  <a:cubicBezTo>
                    <a:pt x="16018" y="3985"/>
                    <a:pt x="16025" y="3983"/>
                    <a:pt x="16032" y="3983"/>
                  </a:cubicBezTo>
                  <a:cubicBezTo>
                    <a:pt x="16035" y="3983"/>
                    <a:pt x="16039" y="3982"/>
                    <a:pt x="16042" y="3982"/>
                  </a:cubicBezTo>
                  <a:close/>
                  <a:moveTo>
                    <a:pt x="3123" y="4076"/>
                  </a:moveTo>
                  <a:cubicBezTo>
                    <a:pt x="3133" y="4076"/>
                    <a:pt x="3143" y="4079"/>
                    <a:pt x="3152" y="4085"/>
                  </a:cubicBezTo>
                  <a:cubicBezTo>
                    <a:pt x="3161" y="4091"/>
                    <a:pt x="3167" y="4102"/>
                    <a:pt x="3166" y="4114"/>
                  </a:cubicBezTo>
                  <a:cubicBezTo>
                    <a:pt x="3163" y="4129"/>
                    <a:pt x="3129" y="4148"/>
                    <a:pt x="3128" y="4156"/>
                  </a:cubicBezTo>
                  <a:lnTo>
                    <a:pt x="3128" y="4156"/>
                  </a:lnTo>
                  <a:cubicBezTo>
                    <a:pt x="3129" y="4129"/>
                    <a:pt x="3106" y="4105"/>
                    <a:pt x="3078" y="4105"/>
                  </a:cubicBezTo>
                  <a:cubicBezTo>
                    <a:pt x="3087" y="4087"/>
                    <a:pt x="3104" y="4076"/>
                    <a:pt x="3123" y="4076"/>
                  </a:cubicBezTo>
                  <a:close/>
                  <a:moveTo>
                    <a:pt x="1233" y="4061"/>
                  </a:moveTo>
                  <a:cubicBezTo>
                    <a:pt x="1239" y="4061"/>
                    <a:pt x="1246" y="4064"/>
                    <a:pt x="1250" y="4070"/>
                  </a:cubicBezTo>
                  <a:cubicBezTo>
                    <a:pt x="1257" y="4080"/>
                    <a:pt x="1260" y="4093"/>
                    <a:pt x="1256" y="4105"/>
                  </a:cubicBezTo>
                  <a:cubicBezTo>
                    <a:pt x="1251" y="4130"/>
                    <a:pt x="1236" y="4153"/>
                    <a:pt x="1212" y="4164"/>
                  </a:cubicBezTo>
                  <a:cubicBezTo>
                    <a:pt x="1217" y="4158"/>
                    <a:pt x="1221" y="4149"/>
                    <a:pt x="1219" y="4143"/>
                  </a:cubicBezTo>
                  <a:cubicBezTo>
                    <a:pt x="1214" y="4131"/>
                    <a:pt x="1196" y="4139"/>
                    <a:pt x="1186" y="4134"/>
                  </a:cubicBezTo>
                  <a:cubicBezTo>
                    <a:pt x="1175" y="4129"/>
                    <a:pt x="1174" y="4112"/>
                    <a:pt x="1181" y="4100"/>
                  </a:cubicBezTo>
                  <a:cubicBezTo>
                    <a:pt x="1188" y="4090"/>
                    <a:pt x="1199" y="4080"/>
                    <a:pt x="1211" y="4073"/>
                  </a:cubicBezTo>
                  <a:lnTo>
                    <a:pt x="1217" y="4067"/>
                  </a:lnTo>
                  <a:cubicBezTo>
                    <a:pt x="1221" y="4063"/>
                    <a:pt x="1227" y="4061"/>
                    <a:pt x="1233" y="4061"/>
                  </a:cubicBezTo>
                  <a:close/>
                  <a:moveTo>
                    <a:pt x="16535" y="4061"/>
                  </a:moveTo>
                  <a:cubicBezTo>
                    <a:pt x="16543" y="4061"/>
                    <a:pt x="16553" y="4063"/>
                    <a:pt x="16566" y="4070"/>
                  </a:cubicBezTo>
                  <a:cubicBezTo>
                    <a:pt x="16577" y="4075"/>
                    <a:pt x="16599" y="4089"/>
                    <a:pt x="16595" y="4102"/>
                  </a:cubicBezTo>
                  <a:cubicBezTo>
                    <a:pt x="16589" y="4125"/>
                    <a:pt x="16545" y="4104"/>
                    <a:pt x="16551" y="4139"/>
                  </a:cubicBezTo>
                  <a:lnTo>
                    <a:pt x="16552" y="4137"/>
                  </a:lnTo>
                  <a:cubicBezTo>
                    <a:pt x="16555" y="4148"/>
                    <a:pt x="16561" y="4158"/>
                    <a:pt x="16568" y="4166"/>
                  </a:cubicBezTo>
                  <a:cubicBezTo>
                    <a:pt x="16551" y="4164"/>
                    <a:pt x="16536" y="4154"/>
                    <a:pt x="16525" y="4140"/>
                  </a:cubicBezTo>
                  <a:cubicBezTo>
                    <a:pt x="16500" y="4105"/>
                    <a:pt x="16501" y="4061"/>
                    <a:pt x="16535" y="4061"/>
                  </a:cubicBezTo>
                  <a:close/>
                  <a:moveTo>
                    <a:pt x="704" y="4044"/>
                  </a:moveTo>
                  <a:cubicBezTo>
                    <a:pt x="708" y="4044"/>
                    <a:pt x="713" y="4044"/>
                    <a:pt x="717" y="4046"/>
                  </a:cubicBezTo>
                  <a:cubicBezTo>
                    <a:pt x="738" y="4053"/>
                    <a:pt x="744" y="4084"/>
                    <a:pt x="750" y="4104"/>
                  </a:cubicBezTo>
                  <a:cubicBezTo>
                    <a:pt x="760" y="4130"/>
                    <a:pt x="758" y="4158"/>
                    <a:pt x="749" y="4184"/>
                  </a:cubicBezTo>
                  <a:cubicBezTo>
                    <a:pt x="744" y="4193"/>
                    <a:pt x="737" y="4200"/>
                    <a:pt x="729" y="4205"/>
                  </a:cubicBezTo>
                  <a:cubicBezTo>
                    <a:pt x="726" y="4207"/>
                    <a:pt x="722" y="4208"/>
                    <a:pt x="719" y="4208"/>
                  </a:cubicBezTo>
                  <a:cubicBezTo>
                    <a:pt x="713" y="4208"/>
                    <a:pt x="707" y="4204"/>
                    <a:pt x="705" y="4198"/>
                  </a:cubicBezTo>
                  <a:cubicBezTo>
                    <a:pt x="703" y="4192"/>
                    <a:pt x="705" y="4185"/>
                    <a:pt x="701" y="4179"/>
                  </a:cubicBezTo>
                  <a:cubicBezTo>
                    <a:pt x="698" y="4173"/>
                    <a:pt x="691" y="4168"/>
                    <a:pt x="684" y="4168"/>
                  </a:cubicBezTo>
                  <a:cubicBezTo>
                    <a:pt x="683" y="4168"/>
                    <a:pt x="682" y="4168"/>
                    <a:pt x="681" y="4168"/>
                  </a:cubicBezTo>
                  <a:cubicBezTo>
                    <a:pt x="638" y="4166"/>
                    <a:pt x="656" y="4154"/>
                    <a:pt x="662" y="4120"/>
                  </a:cubicBezTo>
                  <a:cubicBezTo>
                    <a:pt x="666" y="4104"/>
                    <a:pt x="660" y="4081"/>
                    <a:pt x="668" y="4065"/>
                  </a:cubicBezTo>
                  <a:cubicBezTo>
                    <a:pt x="675" y="4052"/>
                    <a:pt x="689" y="4044"/>
                    <a:pt x="704" y="4044"/>
                  </a:cubicBezTo>
                  <a:close/>
                  <a:moveTo>
                    <a:pt x="1001" y="3759"/>
                  </a:moveTo>
                  <a:cubicBezTo>
                    <a:pt x="1003" y="3759"/>
                    <a:pt x="1006" y="3759"/>
                    <a:pt x="1008" y="3760"/>
                  </a:cubicBezTo>
                  <a:cubicBezTo>
                    <a:pt x="1030" y="3762"/>
                    <a:pt x="1050" y="3771"/>
                    <a:pt x="1068" y="3784"/>
                  </a:cubicBezTo>
                  <a:cubicBezTo>
                    <a:pt x="1026" y="3820"/>
                    <a:pt x="1007" y="3874"/>
                    <a:pt x="1017" y="3928"/>
                  </a:cubicBezTo>
                  <a:cubicBezTo>
                    <a:pt x="1020" y="3936"/>
                    <a:pt x="1020" y="3946"/>
                    <a:pt x="1017" y="3954"/>
                  </a:cubicBezTo>
                  <a:cubicBezTo>
                    <a:pt x="1014" y="3958"/>
                    <a:pt x="1011" y="3961"/>
                    <a:pt x="1007" y="3965"/>
                  </a:cubicBezTo>
                  <a:cubicBezTo>
                    <a:pt x="991" y="3978"/>
                    <a:pt x="980" y="3996"/>
                    <a:pt x="977" y="4016"/>
                  </a:cubicBezTo>
                  <a:cubicBezTo>
                    <a:pt x="975" y="4034"/>
                    <a:pt x="991" y="4048"/>
                    <a:pt x="1008" y="4048"/>
                  </a:cubicBezTo>
                  <a:cubicBezTo>
                    <a:pt x="1009" y="4048"/>
                    <a:pt x="1011" y="4048"/>
                    <a:pt x="1012" y="4048"/>
                  </a:cubicBezTo>
                  <a:cubicBezTo>
                    <a:pt x="1019" y="4045"/>
                    <a:pt x="1026" y="4041"/>
                    <a:pt x="1032" y="4036"/>
                  </a:cubicBezTo>
                  <a:cubicBezTo>
                    <a:pt x="1043" y="4031"/>
                    <a:pt x="1054" y="4029"/>
                    <a:pt x="1065" y="4029"/>
                  </a:cubicBezTo>
                  <a:cubicBezTo>
                    <a:pt x="1083" y="4029"/>
                    <a:pt x="1101" y="4034"/>
                    <a:pt x="1117" y="4040"/>
                  </a:cubicBezTo>
                  <a:cubicBezTo>
                    <a:pt x="1125" y="4042"/>
                    <a:pt x="1131" y="4046"/>
                    <a:pt x="1136" y="4052"/>
                  </a:cubicBezTo>
                  <a:cubicBezTo>
                    <a:pt x="1141" y="4059"/>
                    <a:pt x="1139" y="4068"/>
                    <a:pt x="1132" y="4073"/>
                  </a:cubicBezTo>
                  <a:cubicBezTo>
                    <a:pt x="1129" y="4075"/>
                    <a:pt x="1126" y="4076"/>
                    <a:pt x="1122" y="4076"/>
                  </a:cubicBezTo>
                  <a:cubicBezTo>
                    <a:pt x="1118" y="4076"/>
                    <a:pt x="1115" y="4075"/>
                    <a:pt x="1112" y="4073"/>
                  </a:cubicBezTo>
                  <a:cubicBezTo>
                    <a:pt x="1103" y="4071"/>
                    <a:pt x="1093" y="4069"/>
                    <a:pt x="1084" y="4069"/>
                  </a:cubicBezTo>
                  <a:cubicBezTo>
                    <a:pt x="1057" y="4069"/>
                    <a:pt x="1031" y="4080"/>
                    <a:pt x="1011" y="4098"/>
                  </a:cubicBezTo>
                  <a:cubicBezTo>
                    <a:pt x="997" y="4108"/>
                    <a:pt x="981" y="4122"/>
                    <a:pt x="967" y="4122"/>
                  </a:cubicBezTo>
                  <a:cubicBezTo>
                    <a:pt x="964" y="4122"/>
                    <a:pt x="960" y="4121"/>
                    <a:pt x="957" y="4120"/>
                  </a:cubicBezTo>
                  <a:lnTo>
                    <a:pt x="957" y="4120"/>
                  </a:lnTo>
                  <a:lnTo>
                    <a:pt x="958" y="4121"/>
                  </a:lnTo>
                  <a:cubicBezTo>
                    <a:pt x="948" y="4114"/>
                    <a:pt x="949" y="4097"/>
                    <a:pt x="949" y="4083"/>
                  </a:cubicBezTo>
                  <a:cubicBezTo>
                    <a:pt x="950" y="4069"/>
                    <a:pt x="945" y="4053"/>
                    <a:pt x="931" y="4053"/>
                  </a:cubicBezTo>
                  <a:cubicBezTo>
                    <a:pt x="931" y="4053"/>
                    <a:pt x="930" y="4053"/>
                    <a:pt x="930" y="4053"/>
                  </a:cubicBezTo>
                  <a:cubicBezTo>
                    <a:pt x="917" y="4054"/>
                    <a:pt x="908" y="4072"/>
                    <a:pt x="912" y="4085"/>
                  </a:cubicBezTo>
                  <a:cubicBezTo>
                    <a:pt x="914" y="4098"/>
                    <a:pt x="923" y="4109"/>
                    <a:pt x="926" y="4121"/>
                  </a:cubicBezTo>
                  <a:cubicBezTo>
                    <a:pt x="929" y="4139"/>
                    <a:pt x="926" y="4158"/>
                    <a:pt x="919" y="4174"/>
                  </a:cubicBezTo>
                  <a:cubicBezTo>
                    <a:pt x="912" y="4194"/>
                    <a:pt x="899" y="4216"/>
                    <a:pt x="881" y="4216"/>
                  </a:cubicBezTo>
                  <a:cubicBezTo>
                    <a:pt x="880" y="4216"/>
                    <a:pt x="880" y="4216"/>
                    <a:pt x="879" y="4216"/>
                  </a:cubicBezTo>
                  <a:cubicBezTo>
                    <a:pt x="858" y="4214"/>
                    <a:pt x="857" y="4186"/>
                    <a:pt x="862" y="4167"/>
                  </a:cubicBezTo>
                  <a:cubicBezTo>
                    <a:pt x="866" y="4147"/>
                    <a:pt x="869" y="4121"/>
                    <a:pt x="853" y="4112"/>
                  </a:cubicBezTo>
                  <a:cubicBezTo>
                    <a:pt x="825" y="4099"/>
                    <a:pt x="835" y="4087"/>
                    <a:pt x="848" y="4059"/>
                  </a:cubicBezTo>
                  <a:cubicBezTo>
                    <a:pt x="855" y="4045"/>
                    <a:pt x="861" y="4021"/>
                    <a:pt x="873" y="4009"/>
                  </a:cubicBezTo>
                  <a:cubicBezTo>
                    <a:pt x="882" y="4001"/>
                    <a:pt x="893" y="4000"/>
                    <a:pt x="903" y="4000"/>
                  </a:cubicBezTo>
                  <a:cubicBezTo>
                    <a:pt x="906" y="4000"/>
                    <a:pt x="909" y="4000"/>
                    <a:pt x="912" y="4000"/>
                  </a:cubicBezTo>
                  <a:cubicBezTo>
                    <a:pt x="920" y="4000"/>
                    <a:pt x="927" y="3999"/>
                    <a:pt x="935" y="3996"/>
                  </a:cubicBezTo>
                  <a:cubicBezTo>
                    <a:pt x="956" y="3985"/>
                    <a:pt x="968" y="3962"/>
                    <a:pt x="968" y="3940"/>
                  </a:cubicBezTo>
                  <a:cubicBezTo>
                    <a:pt x="967" y="3917"/>
                    <a:pt x="963" y="3896"/>
                    <a:pt x="958" y="3874"/>
                  </a:cubicBezTo>
                  <a:cubicBezTo>
                    <a:pt x="954" y="3842"/>
                    <a:pt x="958" y="3811"/>
                    <a:pt x="970" y="3782"/>
                  </a:cubicBezTo>
                  <a:cubicBezTo>
                    <a:pt x="972" y="3776"/>
                    <a:pt x="975" y="3770"/>
                    <a:pt x="980" y="3766"/>
                  </a:cubicBezTo>
                  <a:cubicBezTo>
                    <a:pt x="986" y="3762"/>
                    <a:pt x="994" y="3759"/>
                    <a:pt x="1001" y="3759"/>
                  </a:cubicBezTo>
                  <a:close/>
                  <a:moveTo>
                    <a:pt x="3385" y="4109"/>
                  </a:moveTo>
                  <a:cubicBezTo>
                    <a:pt x="3385" y="4109"/>
                    <a:pt x="3386" y="4109"/>
                    <a:pt x="3386" y="4109"/>
                  </a:cubicBezTo>
                  <a:cubicBezTo>
                    <a:pt x="3399" y="4112"/>
                    <a:pt x="3411" y="4121"/>
                    <a:pt x="3420" y="4131"/>
                  </a:cubicBezTo>
                  <a:cubicBezTo>
                    <a:pt x="3427" y="4142"/>
                    <a:pt x="3440" y="4148"/>
                    <a:pt x="3453" y="4148"/>
                  </a:cubicBezTo>
                  <a:cubicBezTo>
                    <a:pt x="3454" y="4148"/>
                    <a:pt x="3455" y="4148"/>
                    <a:pt x="3456" y="4148"/>
                  </a:cubicBezTo>
                  <a:lnTo>
                    <a:pt x="3456" y="4148"/>
                  </a:lnTo>
                  <a:cubicBezTo>
                    <a:pt x="3456" y="4165"/>
                    <a:pt x="3452" y="4180"/>
                    <a:pt x="3445" y="4195"/>
                  </a:cubicBezTo>
                  <a:cubicBezTo>
                    <a:pt x="3440" y="4208"/>
                    <a:pt x="3431" y="4219"/>
                    <a:pt x="3421" y="4229"/>
                  </a:cubicBezTo>
                  <a:cubicBezTo>
                    <a:pt x="3416" y="4233"/>
                    <a:pt x="3410" y="4235"/>
                    <a:pt x="3404" y="4235"/>
                  </a:cubicBezTo>
                  <a:cubicBezTo>
                    <a:pt x="3398" y="4235"/>
                    <a:pt x="3391" y="4233"/>
                    <a:pt x="3386" y="4228"/>
                  </a:cubicBezTo>
                  <a:cubicBezTo>
                    <a:pt x="3379" y="4217"/>
                    <a:pt x="3385" y="4203"/>
                    <a:pt x="3386" y="4191"/>
                  </a:cubicBezTo>
                  <a:cubicBezTo>
                    <a:pt x="3386" y="4189"/>
                    <a:pt x="3386" y="4186"/>
                    <a:pt x="3385" y="4185"/>
                  </a:cubicBezTo>
                  <a:cubicBezTo>
                    <a:pt x="3384" y="4183"/>
                    <a:pt x="3381" y="4181"/>
                    <a:pt x="3378" y="4181"/>
                  </a:cubicBezTo>
                  <a:cubicBezTo>
                    <a:pt x="3365" y="4181"/>
                    <a:pt x="3355" y="4197"/>
                    <a:pt x="3345" y="4205"/>
                  </a:cubicBezTo>
                  <a:cubicBezTo>
                    <a:pt x="3331" y="4217"/>
                    <a:pt x="3315" y="4224"/>
                    <a:pt x="3297" y="4224"/>
                  </a:cubicBezTo>
                  <a:cubicBezTo>
                    <a:pt x="3282" y="4224"/>
                    <a:pt x="3265" y="4221"/>
                    <a:pt x="3251" y="4215"/>
                  </a:cubicBezTo>
                  <a:cubicBezTo>
                    <a:pt x="3268" y="4191"/>
                    <a:pt x="3284" y="4165"/>
                    <a:pt x="3302" y="4140"/>
                  </a:cubicBezTo>
                  <a:cubicBezTo>
                    <a:pt x="3304" y="4144"/>
                    <a:pt x="3307" y="4145"/>
                    <a:pt x="3311" y="4145"/>
                  </a:cubicBezTo>
                  <a:cubicBezTo>
                    <a:pt x="3329" y="4145"/>
                    <a:pt x="3365" y="4109"/>
                    <a:pt x="3385" y="4109"/>
                  </a:cubicBezTo>
                  <a:close/>
                  <a:moveTo>
                    <a:pt x="1868" y="4192"/>
                  </a:moveTo>
                  <a:lnTo>
                    <a:pt x="1868" y="4192"/>
                  </a:lnTo>
                  <a:cubicBezTo>
                    <a:pt x="1871" y="4229"/>
                    <a:pt x="1853" y="4262"/>
                    <a:pt x="1822" y="4280"/>
                  </a:cubicBezTo>
                  <a:cubicBezTo>
                    <a:pt x="1819" y="4283"/>
                    <a:pt x="1814" y="4284"/>
                    <a:pt x="1809" y="4284"/>
                  </a:cubicBezTo>
                  <a:cubicBezTo>
                    <a:pt x="1807" y="4284"/>
                    <a:pt x="1805" y="4284"/>
                    <a:pt x="1803" y="4283"/>
                  </a:cubicBezTo>
                  <a:cubicBezTo>
                    <a:pt x="1799" y="4279"/>
                    <a:pt x="1801" y="4266"/>
                    <a:pt x="1806" y="4256"/>
                  </a:cubicBezTo>
                  <a:lnTo>
                    <a:pt x="1807" y="4258"/>
                  </a:lnTo>
                  <a:cubicBezTo>
                    <a:pt x="1819" y="4239"/>
                    <a:pt x="1831" y="4221"/>
                    <a:pt x="1843" y="4202"/>
                  </a:cubicBezTo>
                  <a:lnTo>
                    <a:pt x="1849" y="4203"/>
                  </a:lnTo>
                  <a:cubicBezTo>
                    <a:pt x="1853" y="4197"/>
                    <a:pt x="1861" y="4193"/>
                    <a:pt x="1868" y="4192"/>
                  </a:cubicBezTo>
                  <a:close/>
                  <a:moveTo>
                    <a:pt x="3522" y="4146"/>
                  </a:moveTo>
                  <a:cubicBezTo>
                    <a:pt x="3528" y="4146"/>
                    <a:pt x="3535" y="4148"/>
                    <a:pt x="3539" y="4154"/>
                  </a:cubicBezTo>
                  <a:cubicBezTo>
                    <a:pt x="3548" y="4168"/>
                    <a:pt x="3529" y="4211"/>
                    <a:pt x="3518" y="4228"/>
                  </a:cubicBezTo>
                  <a:cubicBezTo>
                    <a:pt x="3502" y="4256"/>
                    <a:pt x="3479" y="4266"/>
                    <a:pt x="3458" y="4287"/>
                  </a:cubicBezTo>
                  <a:cubicBezTo>
                    <a:pt x="3467" y="4277"/>
                    <a:pt x="3472" y="4261"/>
                    <a:pt x="3471" y="4247"/>
                  </a:cubicBezTo>
                  <a:cubicBezTo>
                    <a:pt x="3468" y="4217"/>
                    <a:pt x="3462" y="4183"/>
                    <a:pt x="3490" y="4159"/>
                  </a:cubicBezTo>
                  <a:cubicBezTo>
                    <a:pt x="3498" y="4152"/>
                    <a:pt x="3511" y="4146"/>
                    <a:pt x="3522" y="4146"/>
                  </a:cubicBezTo>
                  <a:close/>
                  <a:moveTo>
                    <a:pt x="16303" y="4146"/>
                  </a:moveTo>
                  <a:cubicBezTo>
                    <a:pt x="16307" y="4146"/>
                    <a:pt x="16311" y="4147"/>
                    <a:pt x="16316" y="4147"/>
                  </a:cubicBezTo>
                  <a:cubicBezTo>
                    <a:pt x="16330" y="4148"/>
                    <a:pt x="16343" y="4153"/>
                    <a:pt x="16354" y="4161"/>
                  </a:cubicBezTo>
                  <a:cubicBezTo>
                    <a:pt x="16364" y="4173"/>
                    <a:pt x="16368" y="4189"/>
                    <a:pt x="16379" y="4199"/>
                  </a:cubicBezTo>
                  <a:lnTo>
                    <a:pt x="16379" y="4198"/>
                  </a:lnTo>
                  <a:cubicBezTo>
                    <a:pt x="16381" y="4193"/>
                    <a:pt x="16387" y="4191"/>
                    <a:pt x="16391" y="4189"/>
                  </a:cubicBezTo>
                  <a:cubicBezTo>
                    <a:pt x="16398" y="4198"/>
                    <a:pt x="16404" y="4209"/>
                    <a:pt x="16407" y="4219"/>
                  </a:cubicBezTo>
                  <a:cubicBezTo>
                    <a:pt x="16411" y="4227"/>
                    <a:pt x="16413" y="4235"/>
                    <a:pt x="16410" y="4240"/>
                  </a:cubicBezTo>
                  <a:cubicBezTo>
                    <a:pt x="16406" y="4243"/>
                    <a:pt x="16401" y="4246"/>
                    <a:pt x="16398" y="4247"/>
                  </a:cubicBezTo>
                  <a:cubicBezTo>
                    <a:pt x="16385" y="4255"/>
                    <a:pt x="16379" y="4271"/>
                    <a:pt x="16382" y="4285"/>
                  </a:cubicBezTo>
                  <a:cubicBezTo>
                    <a:pt x="16385" y="4299"/>
                    <a:pt x="16391" y="4315"/>
                    <a:pt x="16393" y="4329"/>
                  </a:cubicBezTo>
                  <a:cubicBezTo>
                    <a:pt x="16393" y="4333"/>
                    <a:pt x="16393" y="4335"/>
                    <a:pt x="16392" y="4337"/>
                  </a:cubicBezTo>
                  <a:cubicBezTo>
                    <a:pt x="16389" y="4340"/>
                    <a:pt x="16387" y="4340"/>
                    <a:pt x="16385" y="4340"/>
                  </a:cubicBezTo>
                  <a:cubicBezTo>
                    <a:pt x="16383" y="4340"/>
                    <a:pt x="16382" y="4340"/>
                    <a:pt x="16381" y="4340"/>
                  </a:cubicBezTo>
                  <a:cubicBezTo>
                    <a:pt x="16362" y="4340"/>
                    <a:pt x="16343" y="4332"/>
                    <a:pt x="16329" y="4318"/>
                  </a:cubicBezTo>
                  <a:cubicBezTo>
                    <a:pt x="16314" y="4304"/>
                    <a:pt x="16301" y="4287"/>
                    <a:pt x="16292" y="4269"/>
                  </a:cubicBezTo>
                  <a:cubicBezTo>
                    <a:pt x="16287" y="4264"/>
                    <a:pt x="16283" y="4256"/>
                    <a:pt x="16283" y="4248"/>
                  </a:cubicBezTo>
                  <a:cubicBezTo>
                    <a:pt x="16283" y="4242"/>
                    <a:pt x="16287" y="4237"/>
                    <a:pt x="16286" y="4231"/>
                  </a:cubicBezTo>
                  <a:cubicBezTo>
                    <a:pt x="16283" y="4219"/>
                    <a:pt x="16268" y="4216"/>
                    <a:pt x="16256" y="4216"/>
                  </a:cubicBezTo>
                  <a:cubicBezTo>
                    <a:pt x="16251" y="4217"/>
                    <a:pt x="16246" y="4218"/>
                    <a:pt x="16241" y="4218"/>
                  </a:cubicBezTo>
                  <a:cubicBezTo>
                    <a:pt x="16234" y="4218"/>
                    <a:pt x="16228" y="4217"/>
                    <a:pt x="16222" y="4215"/>
                  </a:cubicBezTo>
                  <a:cubicBezTo>
                    <a:pt x="16211" y="4208"/>
                    <a:pt x="16207" y="4196"/>
                    <a:pt x="16212" y="4185"/>
                  </a:cubicBezTo>
                  <a:cubicBezTo>
                    <a:pt x="16216" y="4175"/>
                    <a:pt x="16224" y="4167"/>
                    <a:pt x="16233" y="4164"/>
                  </a:cubicBezTo>
                  <a:cubicBezTo>
                    <a:pt x="16255" y="4152"/>
                    <a:pt x="16279" y="4146"/>
                    <a:pt x="16303" y="4146"/>
                  </a:cubicBezTo>
                  <a:close/>
                  <a:moveTo>
                    <a:pt x="16829" y="4292"/>
                  </a:moveTo>
                  <a:cubicBezTo>
                    <a:pt x="16837" y="4292"/>
                    <a:pt x="16845" y="4293"/>
                    <a:pt x="16854" y="4293"/>
                  </a:cubicBezTo>
                  <a:lnTo>
                    <a:pt x="16873" y="4319"/>
                  </a:lnTo>
                  <a:cubicBezTo>
                    <a:pt x="16874" y="4331"/>
                    <a:pt x="16864" y="4342"/>
                    <a:pt x="16854" y="4343"/>
                  </a:cubicBezTo>
                  <a:cubicBezTo>
                    <a:pt x="16852" y="4343"/>
                    <a:pt x="16851" y="4343"/>
                    <a:pt x="16850" y="4343"/>
                  </a:cubicBezTo>
                  <a:cubicBezTo>
                    <a:pt x="16838" y="4343"/>
                    <a:pt x="16826" y="4339"/>
                    <a:pt x="16819" y="4331"/>
                  </a:cubicBezTo>
                  <a:cubicBezTo>
                    <a:pt x="16809" y="4323"/>
                    <a:pt x="16804" y="4312"/>
                    <a:pt x="16800" y="4300"/>
                  </a:cubicBezTo>
                  <a:cubicBezTo>
                    <a:pt x="16799" y="4299"/>
                    <a:pt x="16799" y="4298"/>
                    <a:pt x="16800" y="4296"/>
                  </a:cubicBezTo>
                  <a:cubicBezTo>
                    <a:pt x="16800" y="4294"/>
                    <a:pt x="16804" y="4294"/>
                    <a:pt x="16806" y="4294"/>
                  </a:cubicBezTo>
                  <a:lnTo>
                    <a:pt x="16806" y="4293"/>
                  </a:lnTo>
                  <a:cubicBezTo>
                    <a:pt x="16814" y="4293"/>
                    <a:pt x="16821" y="4292"/>
                    <a:pt x="16829" y="4292"/>
                  </a:cubicBezTo>
                  <a:close/>
                  <a:moveTo>
                    <a:pt x="15930" y="4300"/>
                  </a:moveTo>
                  <a:cubicBezTo>
                    <a:pt x="15932" y="4300"/>
                    <a:pt x="15935" y="4303"/>
                    <a:pt x="15935" y="4305"/>
                  </a:cubicBezTo>
                  <a:lnTo>
                    <a:pt x="15945" y="4309"/>
                  </a:lnTo>
                  <a:cubicBezTo>
                    <a:pt x="15951" y="4312"/>
                    <a:pt x="15954" y="4321"/>
                    <a:pt x="15949" y="4328"/>
                  </a:cubicBezTo>
                  <a:cubicBezTo>
                    <a:pt x="15944" y="4333"/>
                    <a:pt x="15937" y="4336"/>
                    <a:pt x="15930" y="4336"/>
                  </a:cubicBezTo>
                  <a:lnTo>
                    <a:pt x="15903" y="4343"/>
                  </a:lnTo>
                  <a:cubicBezTo>
                    <a:pt x="15899" y="4344"/>
                    <a:pt x="15895" y="4345"/>
                    <a:pt x="15891" y="4345"/>
                  </a:cubicBezTo>
                  <a:cubicBezTo>
                    <a:pt x="15886" y="4345"/>
                    <a:pt x="15881" y="4344"/>
                    <a:pt x="15878" y="4340"/>
                  </a:cubicBezTo>
                  <a:cubicBezTo>
                    <a:pt x="15874" y="4334"/>
                    <a:pt x="15875" y="4325"/>
                    <a:pt x="15880" y="4321"/>
                  </a:cubicBezTo>
                  <a:lnTo>
                    <a:pt x="15881" y="4321"/>
                  </a:lnTo>
                  <a:cubicBezTo>
                    <a:pt x="15894" y="4309"/>
                    <a:pt x="15916" y="4310"/>
                    <a:pt x="15930" y="4300"/>
                  </a:cubicBezTo>
                  <a:close/>
                  <a:moveTo>
                    <a:pt x="1143" y="4305"/>
                  </a:moveTo>
                  <a:cubicBezTo>
                    <a:pt x="1148" y="4305"/>
                    <a:pt x="1153" y="4307"/>
                    <a:pt x="1156" y="4310"/>
                  </a:cubicBezTo>
                  <a:cubicBezTo>
                    <a:pt x="1158" y="4314"/>
                    <a:pt x="1160" y="4317"/>
                    <a:pt x="1160" y="4322"/>
                  </a:cubicBezTo>
                  <a:cubicBezTo>
                    <a:pt x="1160" y="4350"/>
                    <a:pt x="1137" y="4374"/>
                    <a:pt x="1116" y="4396"/>
                  </a:cubicBezTo>
                  <a:cubicBezTo>
                    <a:pt x="1103" y="4407"/>
                    <a:pt x="1077" y="4432"/>
                    <a:pt x="1058" y="4432"/>
                  </a:cubicBezTo>
                  <a:cubicBezTo>
                    <a:pt x="1053" y="4432"/>
                    <a:pt x="1048" y="4430"/>
                    <a:pt x="1044" y="4427"/>
                  </a:cubicBezTo>
                  <a:cubicBezTo>
                    <a:pt x="1035" y="4416"/>
                    <a:pt x="1042" y="4381"/>
                    <a:pt x="1049" y="4369"/>
                  </a:cubicBezTo>
                  <a:cubicBezTo>
                    <a:pt x="1060" y="4349"/>
                    <a:pt x="1114" y="4305"/>
                    <a:pt x="1143" y="4305"/>
                  </a:cubicBezTo>
                  <a:close/>
                  <a:moveTo>
                    <a:pt x="17099" y="4393"/>
                  </a:moveTo>
                  <a:cubicBezTo>
                    <a:pt x="17105" y="4393"/>
                    <a:pt x="17110" y="4394"/>
                    <a:pt x="17115" y="4397"/>
                  </a:cubicBezTo>
                  <a:cubicBezTo>
                    <a:pt x="17158" y="4422"/>
                    <a:pt x="17081" y="4444"/>
                    <a:pt x="17063" y="4446"/>
                  </a:cubicBezTo>
                  <a:lnTo>
                    <a:pt x="17062" y="4446"/>
                  </a:lnTo>
                  <a:lnTo>
                    <a:pt x="17062" y="4433"/>
                  </a:lnTo>
                  <a:cubicBezTo>
                    <a:pt x="17064" y="4422"/>
                    <a:pt x="17068" y="4412"/>
                    <a:pt x="17072" y="4403"/>
                  </a:cubicBezTo>
                  <a:cubicBezTo>
                    <a:pt x="17080" y="4397"/>
                    <a:pt x="17090" y="4393"/>
                    <a:pt x="17099" y="4393"/>
                  </a:cubicBezTo>
                  <a:close/>
                  <a:moveTo>
                    <a:pt x="15691" y="4372"/>
                  </a:moveTo>
                  <a:cubicBezTo>
                    <a:pt x="15693" y="4373"/>
                    <a:pt x="15710" y="4375"/>
                    <a:pt x="15715" y="4377"/>
                  </a:cubicBezTo>
                  <a:cubicBezTo>
                    <a:pt x="15722" y="4381"/>
                    <a:pt x="15729" y="4386"/>
                    <a:pt x="15735" y="4392"/>
                  </a:cubicBezTo>
                  <a:cubicBezTo>
                    <a:pt x="15742" y="4397"/>
                    <a:pt x="15746" y="4399"/>
                    <a:pt x="15751" y="4403"/>
                  </a:cubicBezTo>
                  <a:cubicBezTo>
                    <a:pt x="15759" y="4408"/>
                    <a:pt x="15768" y="4408"/>
                    <a:pt x="15775" y="4417"/>
                  </a:cubicBezTo>
                  <a:cubicBezTo>
                    <a:pt x="15778" y="4419"/>
                    <a:pt x="15779" y="4423"/>
                    <a:pt x="15779" y="4427"/>
                  </a:cubicBezTo>
                  <a:cubicBezTo>
                    <a:pt x="15778" y="4434"/>
                    <a:pt x="15766" y="4434"/>
                    <a:pt x="15759" y="4436"/>
                  </a:cubicBezTo>
                  <a:cubicBezTo>
                    <a:pt x="15746" y="4441"/>
                    <a:pt x="15742" y="4458"/>
                    <a:pt x="15751" y="4467"/>
                  </a:cubicBezTo>
                  <a:cubicBezTo>
                    <a:pt x="15750" y="4468"/>
                    <a:pt x="15749" y="4469"/>
                    <a:pt x="15747" y="4469"/>
                  </a:cubicBezTo>
                  <a:cubicBezTo>
                    <a:pt x="15744" y="4469"/>
                    <a:pt x="15740" y="4467"/>
                    <a:pt x="15737" y="4466"/>
                  </a:cubicBezTo>
                  <a:lnTo>
                    <a:pt x="15666" y="4433"/>
                  </a:lnTo>
                  <a:cubicBezTo>
                    <a:pt x="15665" y="4431"/>
                    <a:pt x="15665" y="4431"/>
                    <a:pt x="15663" y="4430"/>
                  </a:cubicBezTo>
                  <a:cubicBezTo>
                    <a:pt x="15662" y="4429"/>
                    <a:pt x="15661" y="4427"/>
                    <a:pt x="15661" y="4424"/>
                  </a:cubicBezTo>
                  <a:cubicBezTo>
                    <a:pt x="15659" y="4413"/>
                    <a:pt x="15657" y="4398"/>
                    <a:pt x="15668" y="4393"/>
                  </a:cubicBezTo>
                  <a:lnTo>
                    <a:pt x="15669" y="4392"/>
                  </a:lnTo>
                  <a:cubicBezTo>
                    <a:pt x="15674" y="4388"/>
                    <a:pt x="15681" y="4388"/>
                    <a:pt x="15687" y="4386"/>
                  </a:cubicBezTo>
                  <a:cubicBezTo>
                    <a:pt x="15692" y="4384"/>
                    <a:pt x="15697" y="4377"/>
                    <a:pt x="15691" y="4372"/>
                  </a:cubicBezTo>
                  <a:close/>
                  <a:moveTo>
                    <a:pt x="3454" y="4443"/>
                  </a:moveTo>
                  <a:cubicBezTo>
                    <a:pt x="3473" y="4448"/>
                    <a:pt x="3490" y="4461"/>
                    <a:pt x="3499" y="4479"/>
                  </a:cubicBezTo>
                  <a:cubicBezTo>
                    <a:pt x="3502" y="4483"/>
                    <a:pt x="3503" y="4487"/>
                    <a:pt x="3500" y="4491"/>
                  </a:cubicBezTo>
                  <a:cubicBezTo>
                    <a:pt x="3499" y="4492"/>
                    <a:pt x="3497" y="4493"/>
                    <a:pt x="3496" y="4494"/>
                  </a:cubicBezTo>
                  <a:cubicBezTo>
                    <a:pt x="3474" y="4505"/>
                    <a:pt x="3451" y="4511"/>
                    <a:pt x="3427" y="4511"/>
                  </a:cubicBezTo>
                  <a:cubicBezTo>
                    <a:pt x="3431" y="4491"/>
                    <a:pt x="3437" y="4471"/>
                    <a:pt x="3443" y="4450"/>
                  </a:cubicBezTo>
                  <a:lnTo>
                    <a:pt x="3454" y="4443"/>
                  </a:lnTo>
                  <a:close/>
                  <a:moveTo>
                    <a:pt x="2531" y="4408"/>
                  </a:moveTo>
                  <a:cubicBezTo>
                    <a:pt x="2531" y="4424"/>
                    <a:pt x="2556" y="4425"/>
                    <a:pt x="2560" y="4441"/>
                  </a:cubicBezTo>
                  <a:cubicBezTo>
                    <a:pt x="2561" y="4447"/>
                    <a:pt x="2560" y="4453"/>
                    <a:pt x="2559" y="4459"/>
                  </a:cubicBezTo>
                  <a:cubicBezTo>
                    <a:pt x="2552" y="4480"/>
                    <a:pt x="2541" y="4499"/>
                    <a:pt x="2525" y="4515"/>
                  </a:cubicBezTo>
                  <a:cubicBezTo>
                    <a:pt x="2520" y="4506"/>
                    <a:pt x="2531" y="4493"/>
                    <a:pt x="2529" y="4485"/>
                  </a:cubicBezTo>
                  <a:cubicBezTo>
                    <a:pt x="2527" y="4475"/>
                    <a:pt x="2520" y="4472"/>
                    <a:pt x="2512" y="4472"/>
                  </a:cubicBezTo>
                  <a:cubicBezTo>
                    <a:pt x="2505" y="4472"/>
                    <a:pt x="2498" y="4473"/>
                    <a:pt x="2492" y="4473"/>
                  </a:cubicBezTo>
                  <a:cubicBezTo>
                    <a:pt x="2490" y="4473"/>
                    <a:pt x="2488" y="4473"/>
                    <a:pt x="2487" y="4473"/>
                  </a:cubicBezTo>
                  <a:cubicBezTo>
                    <a:pt x="2484" y="4473"/>
                    <a:pt x="2482" y="4472"/>
                    <a:pt x="2479" y="4471"/>
                  </a:cubicBezTo>
                  <a:cubicBezTo>
                    <a:pt x="2478" y="4468"/>
                    <a:pt x="2478" y="4466"/>
                    <a:pt x="2478" y="4463"/>
                  </a:cubicBezTo>
                  <a:cubicBezTo>
                    <a:pt x="2477" y="4448"/>
                    <a:pt x="2478" y="4431"/>
                    <a:pt x="2481" y="4417"/>
                  </a:cubicBezTo>
                  <a:lnTo>
                    <a:pt x="2481" y="4416"/>
                  </a:lnTo>
                  <a:lnTo>
                    <a:pt x="2531" y="4408"/>
                  </a:lnTo>
                  <a:close/>
                  <a:moveTo>
                    <a:pt x="16021" y="4361"/>
                  </a:moveTo>
                  <a:cubicBezTo>
                    <a:pt x="16045" y="4361"/>
                    <a:pt x="16065" y="4364"/>
                    <a:pt x="16075" y="4372"/>
                  </a:cubicBezTo>
                  <a:lnTo>
                    <a:pt x="16076" y="4372"/>
                  </a:lnTo>
                  <a:cubicBezTo>
                    <a:pt x="16094" y="4385"/>
                    <a:pt x="16078" y="4396"/>
                    <a:pt x="16064" y="4404"/>
                  </a:cubicBezTo>
                  <a:cubicBezTo>
                    <a:pt x="16042" y="4418"/>
                    <a:pt x="16028" y="4428"/>
                    <a:pt x="16044" y="4459"/>
                  </a:cubicBezTo>
                  <a:cubicBezTo>
                    <a:pt x="16050" y="4469"/>
                    <a:pt x="16057" y="4480"/>
                    <a:pt x="16064" y="4491"/>
                  </a:cubicBezTo>
                  <a:cubicBezTo>
                    <a:pt x="16067" y="4493"/>
                    <a:pt x="16069" y="4497"/>
                    <a:pt x="16069" y="4499"/>
                  </a:cubicBezTo>
                  <a:cubicBezTo>
                    <a:pt x="16069" y="4503"/>
                    <a:pt x="16068" y="4506"/>
                    <a:pt x="16066" y="4510"/>
                  </a:cubicBezTo>
                  <a:cubicBezTo>
                    <a:pt x="16061" y="4517"/>
                    <a:pt x="16057" y="4523"/>
                    <a:pt x="16051" y="4530"/>
                  </a:cubicBezTo>
                  <a:cubicBezTo>
                    <a:pt x="16050" y="4532"/>
                    <a:pt x="16049" y="4535"/>
                    <a:pt x="16045" y="4536"/>
                  </a:cubicBezTo>
                  <a:cubicBezTo>
                    <a:pt x="16043" y="4536"/>
                    <a:pt x="16041" y="4535"/>
                    <a:pt x="16038" y="4534"/>
                  </a:cubicBezTo>
                  <a:cubicBezTo>
                    <a:pt x="16026" y="4527"/>
                    <a:pt x="16016" y="4516"/>
                    <a:pt x="16010" y="4504"/>
                  </a:cubicBezTo>
                  <a:cubicBezTo>
                    <a:pt x="16003" y="4492"/>
                    <a:pt x="15998" y="4479"/>
                    <a:pt x="15995" y="4465"/>
                  </a:cubicBezTo>
                  <a:cubicBezTo>
                    <a:pt x="15994" y="4452"/>
                    <a:pt x="16004" y="4438"/>
                    <a:pt x="16017" y="4437"/>
                  </a:cubicBezTo>
                  <a:cubicBezTo>
                    <a:pt x="15998" y="4419"/>
                    <a:pt x="15974" y="4409"/>
                    <a:pt x="15949" y="4406"/>
                  </a:cubicBezTo>
                  <a:cubicBezTo>
                    <a:pt x="15938" y="4405"/>
                    <a:pt x="15925" y="4405"/>
                    <a:pt x="15919" y="4396"/>
                  </a:cubicBezTo>
                  <a:cubicBezTo>
                    <a:pt x="15916" y="4390"/>
                    <a:pt x="15918" y="4381"/>
                    <a:pt x="15924" y="4378"/>
                  </a:cubicBezTo>
                  <a:cubicBezTo>
                    <a:pt x="15936" y="4370"/>
                    <a:pt x="15982" y="4361"/>
                    <a:pt x="16021" y="4361"/>
                  </a:cubicBezTo>
                  <a:close/>
                  <a:moveTo>
                    <a:pt x="16124" y="4500"/>
                  </a:moveTo>
                  <a:cubicBezTo>
                    <a:pt x="16132" y="4500"/>
                    <a:pt x="16140" y="4505"/>
                    <a:pt x="16145" y="4517"/>
                  </a:cubicBezTo>
                  <a:lnTo>
                    <a:pt x="16145" y="4516"/>
                  </a:lnTo>
                  <a:cubicBezTo>
                    <a:pt x="16147" y="4517"/>
                    <a:pt x="16147" y="4519"/>
                    <a:pt x="16147" y="4521"/>
                  </a:cubicBezTo>
                  <a:cubicBezTo>
                    <a:pt x="16145" y="4524"/>
                    <a:pt x="16142" y="4524"/>
                    <a:pt x="16138" y="4525"/>
                  </a:cubicBezTo>
                  <a:cubicBezTo>
                    <a:pt x="16126" y="4528"/>
                    <a:pt x="16117" y="4536"/>
                    <a:pt x="16111" y="4547"/>
                  </a:cubicBezTo>
                  <a:cubicBezTo>
                    <a:pt x="16109" y="4552"/>
                    <a:pt x="16107" y="4559"/>
                    <a:pt x="16109" y="4565"/>
                  </a:cubicBezTo>
                  <a:cubicBezTo>
                    <a:pt x="16099" y="4557"/>
                    <a:pt x="16094" y="4546"/>
                    <a:pt x="16094" y="4535"/>
                  </a:cubicBezTo>
                  <a:cubicBezTo>
                    <a:pt x="16093" y="4519"/>
                    <a:pt x="16109" y="4500"/>
                    <a:pt x="16124" y="4500"/>
                  </a:cubicBezTo>
                  <a:close/>
                  <a:moveTo>
                    <a:pt x="2370" y="4525"/>
                  </a:moveTo>
                  <a:cubicBezTo>
                    <a:pt x="2389" y="4525"/>
                    <a:pt x="2407" y="4533"/>
                    <a:pt x="2420" y="4547"/>
                  </a:cubicBezTo>
                  <a:cubicBezTo>
                    <a:pt x="2423" y="4550"/>
                    <a:pt x="2426" y="4556"/>
                    <a:pt x="2427" y="4561"/>
                  </a:cubicBezTo>
                  <a:cubicBezTo>
                    <a:pt x="2427" y="4568"/>
                    <a:pt x="2423" y="4574"/>
                    <a:pt x="2417" y="4577"/>
                  </a:cubicBezTo>
                  <a:cubicBezTo>
                    <a:pt x="2416" y="4577"/>
                    <a:pt x="2414" y="4577"/>
                    <a:pt x="2413" y="4577"/>
                  </a:cubicBezTo>
                  <a:cubicBezTo>
                    <a:pt x="2411" y="4577"/>
                    <a:pt x="2410" y="4577"/>
                    <a:pt x="2408" y="4577"/>
                  </a:cubicBezTo>
                  <a:lnTo>
                    <a:pt x="2384" y="4572"/>
                  </a:lnTo>
                  <a:cubicBezTo>
                    <a:pt x="2375" y="4571"/>
                    <a:pt x="2366" y="4567"/>
                    <a:pt x="2359" y="4561"/>
                  </a:cubicBezTo>
                  <a:cubicBezTo>
                    <a:pt x="2352" y="4555"/>
                    <a:pt x="2351" y="4544"/>
                    <a:pt x="2357" y="4536"/>
                  </a:cubicBezTo>
                  <a:lnTo>
                    <a:pt x="2359" y="4525"/>
                  </a:lnTo>
                  <a:cubicBezTo>
                    <a:pt x="2363" y="4525"/>
                    <a:pt x="2366" y="4525"/>
                    <a:pt x="2370" y="4525"/>
                  </a:cubicBezTo>
                  <a:close/>
                  <a:moveTo>
                    <a:pt x="17153" y="4494"/>
                  </a:moveTo>
                  <a:cubicBezTo>
                    <a:pt x="17186" y="4494"/>
                    <a:pt x="17194" y="4548"/>
                    <a:pt x="17199" y="4569"/>
                  </a:cubicBezTo>
                  <a:cubicBezTo>
                    <a:pt x="17200" y="4572"/>
                    <a:pt x="17200" y="4574"/>
                    <a:pt x="17199" y="4577"/>
                  </a:cubicBezTo>
                  <a:cubicBezTo>
                    <a:pt x="17196" y="4579"/>
                    <a:pt x="17194" y="4581"/>
                    <a:pt x="17190" y="4581"/>
                  </a:cubicBezTo>
                  <a:cubicBezTo>
                    <a:pt x="17187" y="4582"/>
                    <a:pt x="17184" y="4582"/>
                    <a:pt x="17181" y="4582"/>
                  </a:cubicBezTo>
                  <a:cubicBezTo>
                    <a:pt x="17162" y="4582"/>
                    <a:pt x="17143" y="4573"/>
                    <a:pt x="17132" y="4555"/>
                  </a:cubicBezTo>
                  <a:cubicBezTo>
                    <a:pt x="17119" y="4536"/>
                    <a:pt x="17125" y="4496"/>
                    <a:pt x="17153" y="4496"/>
                  </a:cubicBezTo>
                  <a:lnTo>
                    <a:pt x="17153" y="4494"/>
                  </a:lnTo>
                  <a:close/>
                  <a:moveTo>
                    <a:pt x="15826" y="4473"/>
                  </a:moveTo>
                  <a:cubicBezTo>
                    <a:pt x="15829" y="4473"/>
                    <a:pt x="15832" y="4474"/>
                    <a:pt x="15836" y="4475"/>
                  </a:cubicBezTo>
                  <a:cubicBezTo>
                    <a:pt x="15841" y="4478"/>
                    <a:pt x="15844" y="4480"/>
                    <a:pt x="15847" y="4484"/>
                  </a:cubicBezTo>
                  <a:cubicBezTo>
                    <a:pt x="15862" y="4503"/>
                    <a:pt x="15884" y="4527"/>
                    <a:pt x="15887" y="4550"/>
                  </a:cubicBezTo>
                  <a:cubicBezTo>
                    <a:pt x="15888" y="4561"/>
                    <a:pt x="15893" y="4604"/>
                    <a:pt x="15881" y="4605"/>
                  </a:cubicBezTo>
                  <a:cubicBezTo>
                    <a:pt x="15880" y="4605"/>
                    <a:pt x="15880" y="4605"/>
                    <a:pt x="15879" y="4605"/>
                  </a:cubicBezTo>
                  <a:cubicBezTo>
                    <a:pt x="15861" y="4605"/>
                    <a:pt x="15843" y="4593"/>
                    <a:pt x="15826" y="4593"/>
                  </a:cubicBezTo>
                  <a:cubicBezTo>
                    <a:pt x="15824" y="4593"/>
                    <a:pt x="15822" y="4593"/>
                    <a:pt x="15821" y="4593"/>
                  </a:cubicBezTo>
                  <a:cubicBezTo>
                    <a:pt x="15819" y="4594"/>
                    <a:pt x="15817" y="4594"/>
                    <a:pt x="15815" y="4594"/>
                  </a:cubicBezTo>
                  <a:cubicBezTo>
                    <a:pt x="15813" y="4594"/>
                    <a:pt x="15812" y="4594"/>
                    <a:pt x="15810" y="4593"/>
                  </a:cubicBezTo>
                  <a:cubicBezTo>
                    <a:pt x="15807" y="4592"/>
                    <a:pt x="15806" y="4590"/>
                    <a:pt x="15805" y="4587"/>
                  </a:cubicBezTo>
                  <a:cubicBezTo>
                    <a:pt x="15799" y="4579"/>
                    <a:pt x="15794" y="4569"/>
                    <a:pt x="15792" y="4559"/>
                  </a:cubicBezTo>
                  <a:cubicBezTo>
                    <a:pt x="15790" y="4549"/>
                    <a:pt x="15793" y="4540"/>
                    <a:pt x="15801" y="4534"/>
                  </a:cubicBezTo>
                  <a:cubicBezTo>
                    <a:pt x="15809" y="4530"/>
                    <a:pt x="15817" y="4531"/>
                    <a:pt x="15823" y="4528"/>
                  </a:cubicBezTo>
                  <a:cubicBezTo>
                    <a:pt x="15824" y="4527"/>
                    <a:pt x="15825" y="4527"/>
                    <a:pt x="15825" y="4525"/>
                  </a:cubicBezTo>
                  <a:cubicBezTo>
                    <a:pt x="15825" y="4523"/>
                    <a:pt x="15824" y="4522"/>
                    <a:pt x="15823" y="4521"/>
                  </a:cubicBezTo>
                  <a:cubicBezTo>
                    <a:pt x="15811" y="4512"/>
                    <a:pt x="15798" y="4505"/>
                    <a:pt x="15786" y="4499"/>
                  </a:cubicBezTo>
                  <a:cubicBezTo>
                    <a:pt x="15784" y="4498"/>
                    <a:pt x="15781" y="4496"/>
                    <a:pt x="15780" y="4493"/>
                  </a:cubicBezTo>
                  <a:cubicBezTo>
                    <a:pt x="15779" y="4491"/>
                    <a:pt x="15782" y="4488"/>
                    <a:pt x="15785" y="4486"/>
                  </a:cubicBezTo>
                  <a:lnTo>
                    <a:pt x="15785" y="4485"/>
                  </a:lnTo>
                  <a:cubicBezTo>
                    <a:pt x="15796" y="4478"/>
                    <a:pt x="15809" y="4473"/>
                    <a:pt x="15823" y="4473"/>
                  </a:cubicBezTo>
                  <a:cubicBezTo>
                    <a:pt x="15824" y="4473"/>
                    <a:pt x="15825" y="4473"/>
                    <a:pt x="15826" y="4473"/>
                  </a:cubicBezTo>
                  <a:close/>
                  <a:moveTo>
                    <a:pt x="17883" y="4545"/>
                  </a:moveTo>
                  <a:cubicBezTo>
                    <a:pt x="17894" y="4545"/>
                    <a:pt x="17906" y="4545"/>
                    <a:pt x="17915" y="4548"/>
                  </a:cubicBezTo>
                  <a:cubicBezTo>
                    <a:pt x="17933" y="4553"/>
                    <a:pt x="17984" y="4604"/>
                    <a:pt x="17958" y="4618"/>
                  </a:cubicBezTo>
                  <a:cubicBezTo>
                    <a:pt x="17950" y="4622"/>
                    <a:pt x="17941" y="4623"/>
                    <a:pt x="17933" y="4623"/>
                  </a:cubicBezTo>
                  <a:cubicBezTo>
                    <a:pt x="17928" y="4623"/>
                    <a:pt x="17923" y="4623"/>
                    <a:pt x="17917" y="4622"/>
                  </a:cubicBezTo>
                  <a:cubicBezTo>
                    <a:pt x="17902" y="4619"/>
                    <a:pt x="17888" y="4616"/>
                    <a:pt x="17872" y="4613"/>
                  </a:cubicBezTo>
                  <a:cubicBezTo>
                    <a:pt x="17864" y="4612"/>
                    <a:pt x="17856" y="4610"/>
                    <a:pt x="17847" y="4605"/>
                  </a:cubicBezTo>
                  <a:cubicBezTo>
                    <a:pt x="17839" y="4599"/>
                    <a:pt x="17834" y="4591"/>
                    <a:pt x="17825" y="4585"/>
                  </a:cubicBezTo>
                  <a:cubicBezTo>
                    <a:pt x="17820" y="4582"/>
                    <a:pt x="17815" y="4581"/>
                    <a:pt x="17809" y="4581"/>
                  </a:cubicBezTo>
                  <a:cubicBezTo>
                    <a:pt x="17804" y="4581"/>
                    <a:pt x="17798" y="4582"/>
                    <a:pt x="17794" y="4586"/>
                  </a:cubicBezTo>
                  <a:cubicBezTo>
                    <a:pt x="17785" y="4579"/>
                    <a:pt x="17784" y="4566"/>
                    <a:pt x="17793" y="4559"/>
                  </a:cubicBezTo>
                  <a:lnTo>
                    <a:pt x="17793" y="4557"/>
                  </a:lnTo>
                  <a:cubicBezTo>
                    <a:pt x="17802" y="4552"/>
                    <a:pt x="17813" y="4548"/>
                    <a:pt x="17823" y="4548"/>
                  </a:cubicBezTo>
                  <a:cubicBezTo>
                    <a:pt x="17840" y="4547"/>
                    <a:pt x="17862" y="4545"/>
                    <a:pt x="17883" y="4545"/>
                  </a:cubicBezTo>
                  <a:close/>
                  <a:moveTo>
                    <a:pt x="15510" y="4541"/>
                  </a:moveTo>
                  <a:cubicBezTo>
                    <a:pt x="15523" y="4541"/>
                    <a:pt x="15536" y="4546"/>
                    <a:pt x="15546" y="4554"/>
                  </a:cubicBezTo>
                  <a:cubicBezTo>
                    <a:pt x="15562" y="4573"/>
                    <a:pt x="15544" y="4565"/>
                    <a:pt x="15532" y="4575"/>
                  </a:cubicBezTo>
                  <a:cubicBezTo>
                    <a:pt x="15519" y="4587"/>
                    <a:pt x="15538" y="4612"/>
                    <a:pt x="15524" y="4622"/>
                  </a:cubicBezTo>
                  <a:cubicBezTo>
                    <a:pt x="15521" y="4623"/>
                    <a:pt x="15518" y="4624"/>
                    <a:pt x="15515" y="4624"/>
                  </a:cubicBezTo>
                  <a:cubicBezTo>
                    <a:pt x="15511" y="4624"/>
                    <a:pt x="15506" y="4622"/>
                    <a:pt x="15503" y="4619"/>
                  </a:cubicBezTo>
                  <a:cubicBezTo>
                    <a:pt x="15497" y="4615"/>
                    <a:pt x="15492" y="4610"/>
                    <a:pt x="15490" y="4603"/>
                  </a:cubicBezTo>
                  <a:cubicBezTo>
                    <a:pt x="15478" y="4582"/>
                    <a:pt x="15471" y="4553"/>
                    <a:pt x="15496" y="4543"/>
                  </a:cubicBezTo>
                  <a:cubicBezTo>
                    <a:pt x="15500" y="4542"/>
                    <a:pt x="15505" y="4541"/>
                    <a:pt x="15510" y="4541"/>
                  </a:cubicBezTo>
                  <a:close/>
                  <a:moveTo>
                    <a:pt x="16147" y="4563"/>
                  </a:moveTo>
                  <a:cubicBezTo>
                    <a:pt x="16151" y="4574"/>
                    <a:pt x="16154" y="4585"/>
                    <a:pt x="16156" y="4597"/>
                  </a:cubicBezTo>
                  <a:cubicBezTo>
                    <a:pt x="16157" y="4607"/>
                    <a:pt x="16153" y="4619"/>
                    <a:pt x="16143" y="4627"/>
                  </a:cubicBezTo>
                  <a:lnTo>
                    <a:pt x="16144" y="4625"/>
                  </a:lnTo>
                  <a:lnTo>
                    <a:pt x="16144" y="4625"/>
                  </a:lnTo>
                  <a:cubicBezTo>
                    <a:pt x="16141" y="4628"/>
                    <a:pt x="16137" y="4629"/>
                    <a:pt x="16134" y="4629"/>
                  </a:cubicBezTo>
                  <a:cubicBezTo>
                    <a:pt x="16129" y="4629"/>
                    <a:pt x="16124" y="4627"/>
                    <a:pt x="16120" y="4623"/>
                  </a:cubicBezTo>
                  <a:cubicBezTo>
                    <a:pt x="16116" y="4615"/>
                    <a:pt x="16124" y="4606"/>
                    <a:pt x="16130" y="4600"/>
                  </a:cubicBezTo>
                  <a:cubicBezTo>
                    <a:pt x="16137" y="4593"/>
                    <a:pt x="16143" y="4584"/>
                    <a:pt x="16144" y="4573"/>
                  </a:cubicBezTo>
                  <a:lnTo>
                    <a:pt x="16147" y="4563"/>
                  </a:lnTo>
                  <a:close/>
                  <a:moveTo>
                    <a:pt x="2288" y="4570"/>
                  </a:moveTo>
                  <a:cubicBezTo>
                    <a:pt x="2305" y="4570"/>
                    <a:pt x="2325" y="4576"/>
                    <a:pt x="2334" y="4580"/>
                  </a:cubicBezTo>
                  <a:cubicBezTo>
                    <a:pt x="2345" y="4584"/>
                    <a:pt x="2354" y="4593"/>
                    <a:pt x="2359" y="4604"/>
                  </a:cubicBezTo>
                  <a:cubicBezTo>
                    <a:pt x="2362" y="4618"/>
                    <a:pt x="2354" y="4631"/>
                    <a:pt x="2341" y="4635"/>
                  </a:cubicBezTo>
                  <a:cubicBezTo>
                    <a:pt x="2340" y="4635"/>
                    <a:pt x="2339" y="4636"/>
                    <a:pt x="2338" y="4636"/>
                  </a:cubicBezTo>
                  <a:cubicBezTo>
                    <a:pt x="2337" y="4636"/>
                    <a:pt x="2336" y="4635"/>
                    <a:pt x="2335" y="4635"/>
                  </a:cubicBezTo>
                  <a:cubicBezTo>
                    <a:pt x="2331" y="4631"/>
                    <a:pt x="2334" y="4624"/>
                    <a:pt x="2333" y="4618"/>
                  </a:cubicBezTo>
                  <a:cubicBezTo>
                    <a:pt x="2331" y="4613"/>
                    <a:pt x="2326" y="4610"/>
                    <a:pt x="2321" y="4610"/>
                  </a:cubicBezTo>
                  <a:cubicBezTo>
                    <a:pt x="2320" y="4610"/>
                    <a:pt x="2319" y="4610"/>
                    <a:pt x="2319" y="4610"/>
                  </a:cubicBezTo>
                  <a:cubicBezTo>
                    <a:pt x="2313" y="4611"/>
                    <a:pt x="2307" y="4613"/>
                    <a:pt x="2301" y="4615"/>
                  </a:cubicBezTo>
                  <a:cubicBezTo>
                    <a:pt x="2298" y="4615"/>
                    <a:pt x="2296" y="4615"/>
                    <a:pt x="2293" y="4615"/>
                  </a:cubicBezTo>
                  <a:cubicBezTo>
                    <a:pt x="2283" y="4615"/>
                    <a:pt x="2273" y="4612"/>
                    <a:pt x="2264" y="4604"/>
                  </a:cubicBezTo>
                  <a:cubicBezTo>
                    <a:pt x="2264" y="4596"/>
                    <a:pt x="2264" y="4586"/>
                    <a:pt x="2264" y="4578"/>
                  </a:cubicBezTo>
                  <a:cubicBezTo>
                    <a:pt x="2269" y="4572"/>
                    <a:pt x="2278" y="4570"/>
                    <a:pt x="2288" y="4570"/>
                  </a:cubicBezTo>
                  <a:close/>
                  <a:moveTo>
                    <a:pt x="1884" y="4481"/>
                  </a:moveTo>
                  <a:cubicBezTo>
                    <a:pt x="1894" y="4481"/>
                    <a:pt x="1904" y="4484"/>
                    <a:pt x="1908" y="4490"/>
                  </a:cubicBezTo>
                  <a:cubicBezTo>
                    <a:pt x="1912" y="4493"/>
                    <a:pt x="1913" y="4498"/>
                    <a:pt x="1912" y="4503"/>
                  </a:cubicBezTo>
                  <a:cubicBezTo>
                    <a:pt x="1913" y="4515"/>
                    <a:pt x="1912" y="4527"/>
                    <a:pt x="1908" y="4538"/>
                  </a:cubicBezTo>
                  <a:cubicBezTo>
                    <a:pt x="1905" y="4547"/>
                    <a:pt x="1903" y="4556"/>
                    <a:pt x="1905" y="4565"/>
                  </a:cubicBezTo>
                  <a:cubicBezTo>
                    <a:pt x="1906" y="4569"/>
                    <a:pt x="1908" y="4573"/>
                    <a:pt x="1909" y="4578"/>
                  </a:cubicBezTo>
                  <a:cubicBezTo>
                    <a:pt x="1911" y="4586"/>
                    <a:pt x="1911" y="4594"/>
                    <a:pt x="1907" y="4602"/>
                  </a:cubicBezTo>
                  <a:cubicBezTo>
                    <a:pt x="1893" y="4639"/>
                    <a:pt x="1853" y="4666"/>
                    <a:pt x="1817" y="4666"/>
                  </a:cubicBezTo>
                  <a:cubicBezTo>
                    <a:pt x="1813" y="4666"/>
                    <a:pt x="1809" y="4665"/>
                    <a:pt x="1805" y="4665"/>
                  </a:cubicBezTo>
                  <a:cubicBezTo>
                    <a:pt x="1801" y="4665"/>
                    <a:pt x="1799" y="4663"/>
                    <a:pt x="1796" y="4661"/>
                  </a:cubicBezTo>
                  <a:cubicBezTo>
                    <a:pt x="1793" y="4656"/>
                    <a:pt x="1793" y="4650"/>
                    <a:pt x="1796" y="4646"/>
                  </a:cubicBezTo>
                  <a:lnTo>
                    <a:pt x="1796" y="4647"/>
                  </a:lnTo>
                  <a:cubicBezTo>
                    <a:pt x="1800" y="4642"/>
                    <a:pt x="1803" y="4638"/>
                    <a:pt x="1808" y="4636"/>
                  </a:cubicBezTo>
                  <a:cubicBezTo>
                    <a:pt x="1828" y="4619"/>
                    <a:pt x="1847" y="4600"/>
                    <a:pt x="1864" y="4579"/>
                  </a:cubicBezTo>
                  <a:cubicBezTo>
                    <a:pt x="1869" y="4573"/>
                    <a:pt x="1875" y="4565"/>
                    <a:pt x="1872" y="4556"/>
                  </a:cubicBezTo>
                  <a:cubicBezTo>
                    <a:pt x="1869" y="4546"/>
                    <a:pt x="1851" y="4549"/>
                    <a:pt x="1840" y="4542"/>
                  </a:cubicBezTo>
                  <a:cubicBezTo>
                    <a:pt x="1831" y="4535"/>
                    <a:pt x="1833" y="4515"/>
                    <a:pt x="1840" y="4500"/>
                  </a:cubicBezTo>
                  <a:cubicBezTo>
                    <a:pt x="1846" y="4488"/>
                    <a:pt x="1867" y="4481"/>
                    <a:pt x="1884" y="4481"/>
                  </a:cubicBezTo>
                  <a:close/>
                  <a:moveTo>
                    <a:pt x="15728" y="4663"/>
                  </a:moveTo>
                  <a:cubicBezTo>
                    <a:pt x="15728" y="4663"/>
                    <a:pt x="15729" y="4663"/>
                    <a:pt x="15730" y="4663"/>
                  </a:cubicBezTo>
                  <a:cubicBezTo>
                    <a:pt x="15738" y="4665"/>
                    <a:pt x="15746" y="4666"/>
                    <a:pt x="15751" y="4669"/>
                  </a:cubicBezTo>
                  <a:cubicBezTo>
                    <a:pt x="15751" y="4667"/>
                    <a:pt x="15753" y="4666"/>
                    <a:pt x="15753" y="4663"/>
                  </a:cubicBezTo>
                  <a:lnTo>
                    <a:pt x="15778" y="4672"/>
                  </a:lnTo>
                  <a:cubicBezTo>
                    <a:pt x="15776" y="4682"/>
                    <a:pt x="15775" y="4694"/>
                    <a:pt x="15765" y="4698"/>
                  </a:cubicBezTo>
                  <a:cubicBezTo>
                    <a:pt x="15761" y="4699"/>
                    <a:pt x="15756" y="4699"/>
                    <a:pt x="15751" y="4699"/>
                  </a:cubicBezTo>
                  <a:cubicBezTo>
                    <a:pt x="15743" y="4699"/>
                    <a:pt x="15734" y="4697"/>
                    <a:pt x="15725" y="4693"/>
                  </a:cubicBezTo>
                  <a:cubicBezTo>
                    <a:pt x="15717" y="4688"/>
                    <a:pt x="15711" y="4680"/>
                    <a:pt x="15713" y="4672"/>
                  </a:cubicBezTo>
                  <a:cubicBezTo>
                    <a:pt x="15717" y="4667"/>
                    <a:pt x="15722" y="4663"/>
                    <a:pt x="15728" y="4663"/>
                  </a:cubicBezTo>
                  <a:close/>
                  <a:moveTo>
                    <a:pt x="16112" y="4690"/>
                  </a:moveTo>
                  <a:cubicBezTo>
                    <a:pt x="16128" y="4690"/>
                    <a:pt x="16144" y="4699"/>
                    <a:pt x="16153" y="4713"/>
                  </a:cubicBezTo>
                  <a:cubicBezTo>
                    <a:pt x="16135" y="4713"/>
                    <a:pt x="16119" y="4723"/>
                    <a:pt x="16112" y="4737"/>
                  </a:cubicBezTo>
                  <a:cubicBezTo>
                    <a:pt x="16109" y="4743"/>
                    <a:pt x="16107" y="4750"/>
                    <a:pt x="16107" y="4757"/>
                  </a:cubicBezTo>
                  <a:cubicBezTo>
                    <a:pt x="16106" y="4750"/>
                    <a:pt x="16075" y="4735"/>
                    <a:pt x="16073" y="4722"/>
                  </a:cubicBezTo>
                  <a:lnTo>
                    <a:pt x="16074" y="4721"/>
                  </a:lnTo>
                  <a:cubicBezTo>
                    <a:pt x="16073" y="4711"/>
                    <a:pt x="16078" y="4701"/>
                    <a:pt x="16087" y="4698"/>
                  </a:cubicBezTo>
                  <a:cubicBezTo>
                    <a:pt x="16095" y="4693"/>
                    <a:pt x="16103" y="4690"/>
                    <a:pt x="16112" y="4690"/>
                  </a:cubicBezTo>
                  <a:close/>
                  <a:moveTo>
                    <a:pt x="17812" y="4678"/>
                  </a:moveTo>
                  <a:cubicBezTo>
                    <a:pt x="17817" y="4678"/>
                    <a:pt x="17821" y="4679"/>
                    <a:pt x="17826" y="4682"/>
                  </a:cubicBezTo>
                  <a:lnTo>
                    <a:pt x="17832" y="4687"/>
                  </a:lnTo>
                  <a:cubicBezTo>
                    <a:pt x="17843" y="4693"/>
                    <a:pt x="17852" y="4700"/>
                    <a:pt x="17859" y="4710"/>
                  </a:cubicBezTo>
                  <a:cubicBezTo>
                    <a:pt x="17865" y="4719"/>
                    <a:pt x="17864" y="4734"/>
                    <a:pt x="17853" y="4737"/>
                  </a:cubicBezTo>
                  <a:cubicBezTo>
                    <a:pt x="17844" y="4742"/>
                    <a:pt x="17828" y="4736"/>
                    <a:pt x="17823" y="4744"/>
                  </a:cubicBezTo>
                  <a:cubicBezTo>
                    <a:pt x="17822" y="4751"/>
                    <a:pt x="17826" y="4757"/>
                    <a:pt x="17831" y="4762"/>
                  </a:cubicBezTo>
                  <a:cubicBezTo>
                    <a:pt x="17810" y="4753"/>
                    <a:pt x="17795" y="4735"/>
                    <a:pt x="17790" y="4713"/>
                  </a:cubicBezTo>
                  <a:cubicBezTo>
                    <a:pt x="17788" y="4704"/>
                    <a:pt x="17790" y="4692"/>
                    <a:pt x="17796" y="4684"/>
                  </a:cubicBezTo>
                  <a:cubicBezTo>
                    <a:pt x="17801" y="4680"/>
                    <a:pt x="17806" y="4678"/>
                    <a:pt x="17812" y="4678"/>
                  </a:cubicBezTo>
                  <a:close/>
                  <a:moveTo>
                    <a:pt x="18287" y="4664"/>
                  </a:moveTo>
                  <a:cubicBezTo>
                    <a:pt x="18300" y="4664"/>
                    <a:pt x="18312" y="4670"/>
                    <a:pt x="18320" y="4681"/>
                  </a:cubicBezTo>
                  <a:cubicBezTo>
                    <a:pt x="18327" y="4694"/>
                    <a:pt x="18322" y="4713"/>
                    <a:pt x="18324" y="4726"/>
                  </a:cubicBezTo>
                  <a:cubicBezTo>
                    <a:pt x="18330" y="4755"/>
                    <a:pt x="18346" y="4765"/>
                    <a:pt x="18308" y="4766"/>
                  </a:cubicBezTo>
                  <a:cubicBezTo>
                    <a:pt x="18301" y="4766"/>
                    <a:pt x="18294" y="4769"/>
                    <a:pt x="18290" y="4775"/>
                  </a:cubicBezTo>
                  <a:cubicBezTo>
                    <a:pt x="18288" y="4780"/>
                    <a:pt x="18290" y="4786"/>
                    <a:pt x="18286" y="4791"/>
                  </a:cubicBezTo>
                  <a:cubicBezTo>
                    <a:pt x="18284" y="4796"/>
                    <a:pt x="18279" y="4798"/>
                    <a:pt x="18273" y="4798"/>
                  </a:cubicBezTo>
                  <a:cubicBezTo>
                    <a:pt x="18270" y="4798"/>
                    <a:pt x="18268" y="4798"/>
                    <a:pt x="18265" y="4797"/>
                  </a:cubicBezTo>
                  <a:cubicBezTo>
                    <a:pt x="18258" y="4793"/>
                    <a:pt x="18251" y="4787"/>
                    <a:pt x="18247" y="4779"/>
                  </a:cubicBezTo>
                  <a:cubicBezTo>
                    <a:pt x="18238" y="4759"/>
                    <a:pt x="18238" y="4735"/>
                    <a:pt x="18246" y="4713"/>
                  </a:cubicBezTo>
                  <a:cubicBezTo>
                    <a:pt x="18251" y="4697"/>
                    <a:pt x="18257" y="4672"/>
                    <a:pt x="18276" y="4666"/>
                  </a:cubicBezTo>
                  <a:cubicBezTo>
                    <a:pt x="18279" y="4665"/>
                    <a:pt x="18283" y="4664"/>
                    <a:pt x="18287" y="4664"/>
                  </a:cubicBezTo>
                  <a:close/>
                  <a:moveTo>
                    <a:pt x="3574" y="4675"/>
                  </a:moveTo>
                  <a:cubicBezTo>
                    <a:pt x="3577" y="4675"/>
                    <a:pt x="3580" y="4675"/>
                    <a:pt x="3584" y="4677"/>
                  </a:cubicBezTo>
                  <a:cubicBezTo>
                    <a:pt x="3624" y="4692"/>
                    <a:pt x="3592" y="4747"/>
                    <a:pt x="3570" y="4768"/>
                  </a:cubicBezTo>
                  <a:cubicBezTo>
                    <a:pt x="3558" y="4781"/>
                    <a:pt x="3542" y="4792"/>
                    <a:pt x="3525" y="4798"/>
                  </a:cubicBezTo>
                  <a:cubicBezTo>
                    <a:pt x="3519" y="4801"/>
                    <a:pt x="3513" y="4802"/>
                    <a:pt x="3506" y="4802"/>
                  </a:cubicBezTo>
                  <a:cubicBezTo>
                    <a:pt x="3496" y="4802"/>
                    <a:pt x="3487" y="4799"/>
                    <a:pt x="3478" y="4793"/>
                  </a:cubicBezTo>
                  <a:cubicBezTo>
                    <a:pt x="3473" y="4788"/>
                    <a:pt x="3471" y="4782"/>
                    <a:pt x="3472" y="4776"/>
                  </a:cubicBezTo>
                  <a:cubicBezTo>
                    <a:pt x="3474" y="4768"/>
                    <a:pt x="3484" y="4765"/>
                    <a:pt x="3491" y="4762"/>
                  </a:cubicBezTo>
                  <a:lnTo>
                    <a:pt x="3514" y="4755"/>
                  </a:lnTo>
                  <a:cubicBezTo>
                    <a:pt x="3517" y="4754"/>
                    <a:pt x="3520" y="4753"/>
                    <a:pt x="3522" y="4750"/>
                  </a:cubicBezTo>
                  <a:cubicBezTo>
                    <a:pt x="3523" y="4748"/>
                    <a:pt x="3524" y="4744"/>
                    <a:pt x="3524" y="4741"/>
                  </a:cubicBezTo>
                  <a:cubicBezTo>
                    <a:pt x="3527" y="4717"/>
                    <a:pt x="3547" y="4675"/>
                    <a:pt x="3574" y="4675"/>
                  </a:cubicBezTo>
                  <a:close/>
                  <a:moveTo>
                    <a:pt x="3235" y="4675"/>
                  </a:moveTo>
                  <a:cubicBezTo>
                    <a:pt x="3267" y="4675"/>
                    <a:pt x="3302" y="4684"/>
                    <a:pt x="3305" y="4711"/>
                  </a:cubicBezTo>
                  <a:cubicBezTo>
                    <a:pt x="3305" y="4717"/>
                    <a:pt x="3303" y="4726"/>
                    <a:pt x="3297" y="4726"/>
                  </a:cubicBezTo>
                  <a:cubicBezTo>
                    <a:pt x="3296" y="4727"/>
                    <a:pt x="3295" y="4727"/>
                    <a:pt x="3294" y="4727"/>
                  </a:cubicBezTo>
                  <a:cubicBezTo>
                    <a:pt x="3293" y="4727"/>
                    <a:pt x="3292" y="4727"/>
                    <a:pt x="3291" y="4726"/>
                  </a:cubicBezTo>
                  <a:cubicBezTo>
                    <a:pt x="3290" y="4726"/>
                    <a:pt x="3288" y="4726"/>
                    <a:pt x="3287" y="4726"/>
                  </a:cubicBezTo>
                  <a:cubicBezTo>
                    <a:pt x="3266" y="4726"/>
                    <a:pt x="3245" y="4735"/>
                    <a:pt x="3229" y="4749"/>
                  </a:cubicBezTo>
                  <a:cubicBezTo>
                    <a:pt x="3211" y="4765"/>
                    <a:pt x="3197" y="4784"/>
                    <a:pt x="3179" y="4799"/>
                  </a:cubicBezTo>
                  <a:cubicBezTo>
                    <a:pt x="3177" y="4802"/>
                    <a:pt x="3173" y="4804"/>
                    <a:pt x="3171" y="4804"/>
                  </a:cubicBezTo>
                  <a:cubicBezTo>
                    <a:pt x="3170" y="4804"/>
                    <a:pt x="3169" y="4803"/>
                    <a:pt x="3168" y="4803"/>
                  </a:cubicBezTo>
                  <a:cubicBezTo>
                    <a:pt x="3167" y="4801"/>
                    <a:pt x="3167" y="4800"/>
                    <a:pt x="3167" y="4798"/>
                  </a:cubicBezTo>
                  <a:cubicBezTo>
                    <a:pt x="3167" y="4785"/>
                    <a:pt x="3168" y="4768"/>
                    <a:pt x="3159" y="4759"/>
                  </a:cubicBezTo>
                  <a:cubicBezTo>
                    <a:pt x="3141" y="4743"/>
                    <a:pt x="3138" y="4736"/>
                    <a:pt x="3155" y="4711"/>
                  </a:cubicBezTo>
                  <a:cubicBezTo>
                    <a:pt x="3165" y="4694"/>
                    <a:pt x="3182" y="4684"/>
                    <a:pt x="3199" y="4679"/>
                  </a:cubicBezTo>
                  <a:cubicBezTo>
                    <a:pt x="3209" y="4676"/>
                    <a:pt x="3222" y="4675"/>
                    <a:pt x="3235" y="4675"/>
                  </a:cubicBezTo>
                  <a:close/>
                  <a:moveTo>
                    <a:pt x="18022" y="4428"/>
                  </a:moveTo>
                  <a:cubicBezTo>
                    <a:pt x="18028" y="4428"/>
                    <a:pt x="18035" y="4430"/>
                    <a:pt x="18040" y="4434"/>
                  </a:cubicBezTo>
                  <a:cubicBezTo>
                    <a:pt x="18044" y="4437"/>
                    <a:pt x="18047" y="4442"/>
                    <a:pt x="18048" y="4447"/>
                  </a:cubicBezTo>
                  <a:cubicBezTo>
                    <a:pt x="18059" y="4471"/>
                    <a:pt x="18063" y="4497"/>
                    <a:pt x="18059" y="4523"/>
                  </a:cubicBezTo>
                  <a:cubicBezTo>
                    <a:pt x="18054" y="4541"/>
                    <a:pt x="18052" y="4559"/>
                    <a:pt x="18051" y="4577"/>
                  </a:cubicBezTo>
                  <a:cubicBezTo>
                    <a:pt x="18051" y="4597"/>
                    <a:pt x="18063" y="4615"/>
                    <a:pt x="18081" y="4623"/>
                  </a:cubicBezTo>
                  <a:cubicBezTo>
                    <a:pt x="18098" y="4631"/>
                    <a:pt x="18119" y="4621"/>
                    <a:pt x="18136" y="4635"/>
                  </a:cubicBezTo>
                  <a:cubicBezTo>
                    <a:pt x="18147" y="4644"/>
                    <a:pt x="18152" y="4663"/>
                    <a:pt x="18158" y="4675"/>
                  </a:cubicBezTo>
                  <a:cubicBezTo>
                    <a:pt x="18170" y="4699"/>
                    <a:pt x="18179" y="4709"/>
                    <a:pt x="18154" y="4721"/>
                  </a:cubicBezTo>
                  <a:cubicBezTo>
                    <a:pt x="18140" y="4726"/>
                    <a:pt x="18142" y="4748"/>
                    <a:pt x="18146" y="4765"/>
                  </a:cubicBezTo>
                  <a:cubicBezTo>
                    <a:pt x="18150" y="4781"/>
                    <a:pt x="18148" y="4804"/>
                    <a:pt x="18132" y="4805"/>
                  </a:cubicBezTo>
                  <a:cubicBezTo>
                    <a:pt x="18131" y="4805"/>
                    <a:pt x="18130" y="4805"/>
                    <a:pt x="18129" y="4805"/>
                  </a:cubicBezTo>
                  <a:cubicBezTo>
                    <a:pt x="18112" y="4805"/>
                    <a:pt x="18100" y="4786"/>
                    <a:pt x="18095" y="4771"/>
                  </a:cubicBezTo>
                  <a:cubicBezTo>
                    <a:pt x="18088" y="4757"/>
                    <a:pt x="18085" y="4742"/>
                    <a:pt x="18088" y="4726"/>
                  </a:cubicBezTo>
                  <a:cubicBezTo>
                    <a:pt x="18091" y="4717"/>
                    <a:pt x="18098" y="4707"/>
                    <a:pt x="18101" y="4697"/>
                  </a:cubicBezTo>
                  <a:cubicBezTo>
                    <a:pt x="18104" y="4685"/>
                    <a:pt x="18096" y="4673"/>
                    <a:pt x="18084" y="4671"/>
                  </a:cubicBezTo>
                  <a:cubicBezTo>
                    <a:pt x="18084" y="4671"/>
                    <a:pt x="18083" y="4670"/>
                    <a:pt x="18083" y="4670"/>
                  </a:cubicBezTo>
                  <a:cubicBezTo>
                    <a:pt x="18072" y="4670"/>
                    <a:pt x="18067" y="4684"/>
                    <a:pt x="18067" y="4696"/>
                  </a:cubicBezTo>
                  <a:cubicBezTo>
                    <a:pt x="18067" y="4707"/>
                    <a:pt x="18069" y="4721"/>
                    <a:pt x="18059" y="4726"/>
                  </a:cubicBezTo>
                  <a:cubicBezTo>
                    <a:pt x="18056" y="4728"/>
                    <a:pt x="18053" y="4729"/>
                    <a:pt x="18050" y="4729"/>
                  </a:cubicBezTo>
                  <a:cubicBezTo>
                    <a:pt x="18037" y="4729"/>
                    <a:pt x="18023" y="4716"/>
                    <a:pt x="18011" y="4707"/>
                  </a:cubicBezTo>
                  <a:cubicBezTo>
                    <a:pt x="17993" y="4692"/>
                    <a:pt x="17969" y="4685"/>
                    <a:pt x="17945" y="4685"/>
                  </a:cubicBezTo>
                  <a:cubicBezTo>
                    <a:pt x="17937" y="4685"/>
                    <a:pt x="17929" y="4685"/>
                    <a:pt x="17921" y="4687"/>
                  </a:cubicBezTo>
                  <a:cubicBezTo>
                    <a:pt x="17918" y="4688"/>
                    <a:pt x="17915" y="4689"/>
                    <a:pt x="17912" y="4689"/>
                  </a:cubicBezTo>
                  <a:cubicBezTo>
                    <a:pt x="17908" y="4689"/>
                    <a:pt x="17905" y="4688"/>
                    <a:pt x="17902" y="4687"/>
                  </a:cubicBezTo>
                  <a:cubicBezTo>
                    <a:pt x="17896" y="4684"/>
                    <a:pt x="17895" y="4675"/>
                    <a:pt x="17898" y="4669"/>
                  </a:cubicBezTo>
                  <a:cubicBezTo>
                    <a:pt x="17903" y="4665"/>
                    <a:pt x="17909" y="4661"/>
                    <a:pt x="17916" y="4660"/>
                  </a:cubicBezTo>
                  <a:cubicBezTo>
                    <a:pt x="17931" y="4655"/>
                    <a:pt x="17947" y="4650"/>
                    <a:pt x="17963" y="4650"/>
                  </a:cubicBezTo>
                  <a:cubicBezTo>
                    <a:pt x="17973" y="4650"/>
                    <a:pt x="17983" y="4652"/>
                    <a:pt x="17992" y="4656"/>
                  </a:cubicBezTo>
                  <a:cubicBezTo>
                    <a:pt x="17998" y="4660"/>
                    <a:pt x="18004" y="4663"/>
                    <a:pt x="18010" y="4666"/>
                  </a:cubicBezTo>
                  <a:cubicBezTo>
                    <a:pt x="18012" y="4666"/>
                    <a:pt x="18014" y="4666"/>
                    <a:pt x="18016" y="4666"/>
                  </a:cubicBezTo>
                  <a:cubicBezTo>
                    <a:pt x="18030" y="4666"/>
                    <a:pt x="18042" y="4655"/>
                    <a:pt x="18041" y="4640"/>
                  </a:cubicBezTo>
                  <a:cubicBezTo>
                    <a:pt x="18039" y="4623"/>
                    <a:pt x="18029" y="4607"/>
                    <a:pt x="18015" y="4598"/>
                  </a:cubicBezTo>
                  <a:cubicBezTo>
                    <a:pt x="18011" y="4596"/>
                    <a:pt x="18009" y="4592"/>
                    <a:pt x="18006" y="4588"/>
                  </a:cubicBezTo>
                  <a:cubicBezTo>
                    <a:pt x="18003" y="4581"/>
                    <a:pt x="18003" y="4574"/>
                    <a:pt x="18006" y="4567"/>
                  </a:cubicBezTo>
                  <a:cubicBezTo>
                    <a:pt x="18015" y="4522"/>
                    <a:pt x="17997" y="4475"/>
                    <a:pt x="17960" y="4448"/>
                  </a:cubicBezTo>
                  <a:cubicBezTo>
                    <a:pt x="17977" y="4437"/>
                    <a:pt x="17995" y="4431"/>
                    <a:pt x="18014" y="4430"/>
                  </a:cubicBezTo>
                  <a:lnTo>
                    <a:pt x="18015" y="4429"/>
                  </a:lnTo>
                  <a:cubicBezTo>
                    <a:pt x="18017" y="4428"/>
                    <a:pt x="18020" y="4428"/>
                    <a:pt x="18022" y="4428"/>
                  </a:cubicBezTo>
                  <a:close/>
                  <a:moveTo>
                    <a:pt x="1253" y="4742"/>
                  </a:moveTo>
                  <a:cubicBezTo>
                    <a:pt x="1284" y="4742"/>
                    <a:pt x="1313" y="4771"/>
                    <a:pt x="1312" y="4803"/>
                  </a:cubicBezTo>
                  <a:cubicBezTo>
                    <a:pt x="1313" y="4809"/>
                    <a:pt x="1310" y="4813"/>
                    <a:pt x="1305" y="4817"/>
                  </a:cubicBezTo>
                  <a:cubicBezTo>
                    <a:pt x="1303" y="4818"/>
                    <a:pt x="1302" y="4818"/>
                    <a:pt x="1301" y="4818"/>
                  </a:cubicBezTo>
                  <a:cubicBezTo>
                    <a:pt x="1295" y="4818"/>
                    <a:pt x="1291" y="4812"/>
                    <a:pt x="1286" y="4809"/>
                  </a:cubicBezTo>
                  <a:cubicBezTo>
                    <a:pt x="1280" y="4805"/>
                    <a:pt x="1274" y="4803"/>
                    <a:pt x="1267" y="4801"/>
                  </a:cubicBezTo>
                  <a:cubicBezTo>
                    <a:pt x="1264" y="4801"/>
                    <a:pt x="1259" y="4801"/>
                    <a:pt x="1253" y="4801"/>
                  </a:cubicBezTo>
                  <a:cubicBezTo>
                    <a:pt x="1247" y="4801"/>
                    <a:pt x="1240" y="4801"/>
                    <a:pt x="1233" y="4801"/>
                  </a:cubicBezTo>
                  <a:cubicBezTo>
                    <a:pt x="1220" y="4801"/>
                    <a:pt x="1207" y="4800"/>
                    <a:pt x="1204" y="4797"/>
                  </a:cubicBezTo>
                  <a:cubicBezTo>
                    <a:pt x="1194" y="4784"/>
                    <a:pt x="1214" y="4756"/>
                    <a:pt x="1226" y="4749"/>
                  </a:cubicBezTo>
                  <a:cubicBezTo>
                    <a:pt x="1235" y="4744"/>
                    <a:pt x="1244" y="4742"/>
                    <a:pt x="1253" y="4742"/>
                  </a:cubicBezTo>
                  <a:close/>
                  <a:moveTo>
                    <a:pt x="15876" y="4717"/>
                  </a:moveTo>
                  <a:cubicBezTo>
                    <a:pt x="15894" y="4717"/>
                    <a:pt x="15927" y="4748"/>
                    <a:pt x="15943" y="4748"/>
                  </a:cubicBezTo>
                  <a:cubicBezTo>
                    <a:pt x="15947" y="4748"/>
                    <a:pt x="15950" y="4746"/>
                    <a:pt x="15951" y="4743"/>
                  </a:cubicBezTo>
                  <a:cubicBezTo>
                    <a:pt x="15966" y="4763"/>
                    <a:pt x="15981" y="4785"/>
                    <a:pt x="15998" y="4804"/>
                  </a:cubicBezTo>
                  <a:cubicBezTo>
                    <a:pt x="15984" y="4810"/>
                    <a:pt x="15969" y="4812"/>
                    <a:pt x="15955" y="4812"/>
                  </a:cubicBezTo>
                  <a:cubicBezTo>
                    <a:pt x="15940" y="4812"/>
                    <a:pt x="15924" y="4807"/>
                    <a:pt x="15912" y="4798"/>
                  </a:cubicBezTo>
                  <a:cubicBezTo>
                    <a:pt x="15903" y="4790"/>
                    <a:pt x="15894" y="4778"/>
                    <a:pt x="15882" y="4778"/>
                  </a:cubicBezTo>
                  <a:cubicBezTo>
                    <a:pt x="15880" y="4778"/>
                    <a:pt x="15878" y="4779"/>
                    <a:pt x="15876" y="4780"/>
                  </a:cubicBezTo>
                  <a:cubicBezTo>
                    <a:pt x="15875" y="4781"/>
                    <a:pt x="15875" y="4784"/>
                    <a:pt x="15875" y="4785"/>
                  </a:cubicBezTo>
                  <a:cubicBezTo>
                    <a:pt x="15875" y="4796"/>
                    <a:pt x="15880" y="4807"/>
                    <a:pt x="15874" y="4816"/>
                  </a:cubicBezTo>
                  <a:lnTo>
                    <a:pt x="15874" y="4815"/>
                  </a:lnTo>
                  <a:cubicBezTo>
                    <a:pt x="15870" y="4819"/>
                    <a:pt x="15864" y="4821"/>
                    <a:pt x="15858" y="4821"/>
                  </a:cubicBezTo>
                  <a:cubicBezTo>
                    <a:pt x="15853" y="4821"/>
                    <a:pt x="15848" y="4819"/>
                    <a:pt x="15843" y="4816"/>
                  </a:cubicBezTo>
                  <a:cubicBezTo>
                    <a:pt x="15834" y="4809"/>
                    <a:pt x="15826" y="4799"/>
                    <a:pt x="15822" y="4788"/>
                  </a:cubicBezTo>
                  <a:cubicBezTo>
                    <a:pt x="15816" y="4776"/>
                    <a:pt x="15812" y="4763"/>
                    <a:pt x="15812" y="4750"/>
                  </a:cubicBezTo>
                  <a:cubicBezTo>
                    <a:pt x="15824" y="4750"/>
                    <a:pt x="15837" y="4746"/>
                    <a:pt x="15844" y="4736"/>
                  </a:cubicBezTo>
                  <a:cubicBezTo>
                    <a:pt x="15853" y="4726"/>
                    <a:pt x="15863" y="4719"/>
                    <a:pt x="15875" y="4717"/>
                  </a:cubicBezTo>
                  <a:cubicBezTo>
                    <a:pt x="15876" y="4717"/>
                    <a:pt x="15876" y="4717"/>
                    <a:pt x="15876" y="4717"/>
                  </a:cubicBezTo>
                  <a:close/>
                  <a:moveTo>
                    <a:pt x="15753" y="4747"/>
                  </a:moveTo>
                  <a:cubicBezTo>
                    <a:pt x="15762" y="4747"/>
                    <a:pt x="15774" y="4753"/>
                    <a:pt x="15781" y="4759"/>
                  </a:cubicBezTo>
                  <a:cubicBezTo>
                    <a:pt x="15805" y="4779"/>
                    <a:pt x="15800" y="4806"/>
                    <a:pt x="15799" y="4831"/>
                  </a:cubicBezTo>
                  <a:cubicBezTo>
                    <a:pt x="15798" y="4841"/>
                    <a:pt x="15800" y="4851"/>
                    <a:pt x="15807" y="4860"/>
                  </a:cubicBezTo>
                  <a:lnTo>
                    <a:pt x="15807" y="4860"/>
                  </a:lnTo>
                  <a:cubicBezTo>
                    <a:pt x="15788" y="4844"/>
                    <a:pt x="15769" y="4837"/>
                    <a:pt x="15755" y="4816"/>
                  </a:cubicBezTo>
                  <a:cubicBezTo>
                    <a:pt x="15747" y="4801"/>
                    <a:pt x="15728" y="4768"/>
                    <a:pt x="15738" y="4754"/>
                  </a:cubicBezTo>
                  <a:cubicBezTo>
                    <a:pt x="15742" y="4749"/>
                    <a:pt x="15747" y="4747"/>
                    <a:pt x="15753" y="4747"/>
                  </a:cubicBezTo>
                  <a:close/>
                  <a:moveTo>
                    <a:pt x="17241" y="4786"/>
                  </a:moveTo>
                  <a:cubicBezTo>
                    <a:pt x="17247" y="4787"/>
                    <a:pt x="17253" y="4791"/>
                    <a:pt x="17257" y="4796"/>
                  </a:cubicBezTo>
                  <a:lnTo>
                    <a:pt x="17258" y="4794"/>
                  </a:lnTo>
                  <a:lnTo>
                    <a:pt x="17264" y="4793"/>
                  </a:lnTo>
                  <a:lnTo>
                    <a:pt x="17296" y="4840"/>
                  </a:lnTo>
                  <a:cubicBezTo>
                    <a:pt x="17301" y="4847"/>
                    <a:pt x="17305" y="4856"/>
                    <a:pt x="17299" y="4861"/>
                  </a:cubicBezTo>
                  <a:cubicBezTo>
                    <a:pt x="17297" y="4862"/>
                    <a:pt x="17295" y="4862"/>
                    <a:pt x="17293" y="4862"/>
                  </a:cubicBezTo>
                  <a:cubicBezTo>
                    <a:pt x="17290" y="4862"/>
                    <a:pt x="17286" y="4860"/>
                    <a:pt x="17282" y="4859"/>
                  </a:cubicBezTo>
                  <a:cubicBezTo>
                    <a:pt x="17255" y="4845"/>
                    <a:pt x="17239" y="4816"/>
                    <a:pt x="17241" y="4786"/>
                  </a:cubicBezTo>
                  <a:close/>
                  <a:moveTo>
                    <a:pt x="2311" y="4690"/>
                  </a:moveTo>
                  <a:cubicBezTo>
                    <a:pt x="2334" y="4690"/>
                    <a:pt x="2341" y="4718"/>
                    <a:pt x="2357" y="4730"/>
                  </a:cubicBezTo>
                  <a:cubicBezTo>
                    <a:pt x="2363" y="4734"/>
                    <a:pt x="2369" y="4737"/>
                    <a:pt x="2375" y="4740"/>
                  </a:cubicBezTo>
                  <a:cubicBezTo>
                    <a:pt x="2403" y="4754"/>
                    <a:pt x="2425" y="4780"/>
                    <a:pt x="2432" y="4810"/>
                  </a:cubicBezTo>
                  <a:cubicBezTo>
                    <a:pt x="2434" y="4818"/>
                    <a:pt x="2434" y="4825"/>
                    <a:pt x="2433" y="4834"/>
                  </a:cubicBezTo>
                  <a:cubicBezTo>
                    <a:pt x="2428" y="4848"/>
                    <a:pt x="2417" y="4861"/>
                    <a:pt x="2403" y="4868"/>
                  </a:cubicBezTo>
                  <a:cubicBezTo>
                    <a:pt x="2398" y="4872"/>
                    <a:pt x="2393" y="4874"/>
                    <a:pt x="2385" y="4874"/>
                  </a:cubicBezTo>
                  <a:cubicBezTo>
                    <a:pt x="2385" y="4874"/>
                    <a:pt x="2384" y="4874"/>
                    <a:pt x="2384" y="4874"/>
                  </a:cubicBezTo>
                  <a:cubicBezTo>
                    <a:pt x="2372" y="4874"/>
                    <a:pt x="2364" y="4860"/>
                    <a:pt x="2362" y="4848"/>
                  </a:cubicBezTo>
                  <a:cubicBezTo>
                    <a:pt x="2362" y="4834"/>
                    <a:pt x="2360" y="4821"/>
                    <a:pt x="2358" y="4807"/>
                  </a:cubicBezTo>
                  <a:cubicBezTo>
                    <a:pt x="2352" y="4794"/>
                    <a:pt x="2341" y="4784"/>
                    <a:pt x="2328" y="4779"/>
                  </a:cubicBezTo>
                  <a:cubicBezTo>
                    <a:pt x="2315" y="4773"/>
                    <a:pt x="2300" y="4771"/>
                    <a:pt x="2287" y="4766"/>
                  </a:cubicBezTo>
                  <a:cubicBezTo>
                    <a:pt x="2281" y="4765"/>
                    <a:pt x="2276" y="4761"/>
                    <a:pt x="2271" y="4757"/>
                  </a:cubicBezTo>
                  <a:cubicBezTo>
                    <a:pt x="2268" y="4750"/>
                    <a:pt x="2266" y="4742"/>
                    <a:pt x="2268" y="4735"/>
                  </a:cubicBezTo>
                  <a:cubicBezTo>
                    <a:pt x="2272" y="4716"/>
                    <a:pt x="2288" y="4693"/>
                    <a:pt x="2307" y="4691"/>
                  </a:cubicBezTo>
                  <a:cubicBezTo>
                    <a:pt x="2308" y="4691"/>
                    <a:pt x="2310" y="4690"/>
                    <a:pt x="2311" y="4690"/>
                  </a:cubicBezTo>
                  <a:close/>
                  <a:moveTo>
                    <a:pt x="3352" y="4779"/>
                  </a:moveTo>
                  <a:cubicBezTo>
                    <a:pt x="3367" y="4779"/>
                    <a:pt x="3381" y="4785"/>
                    <a:pt x="3386" y="4801"/>
                  </a:cubicBezTo>
                  <a:cubicBezTo>
                    <a:pt x="3394" y="4836"/>
                    <a:pt x="3355" y="4866"/>
                    <a:pt x="3328" y="4885"/>
                  </a:cubicBezTo>
                  <a:lnTo>
                    <a:pt x="3328" y="4885"/>
                  </a:lnTo>
                  <a:cubicBezTo>
                    <a:pt x="3344" y="4865"/>
                    <a:pt x="3287" y="4845"/>
                    <a:pt x="3293" y="4818"/>
                  </a:cubicBezTo>
                  <a:cubicBezTo>
                    <a:pt x="3301" y="4798"/>
                    <a:pt x="3318" y="4784"/>
                    <a:pt x="3341" y="4780"/>
                  </a:cubicBezTo>
                  <a:cubicBezTo>
                    <a:pt x="3345" y="4779"/>
                    <a:pt x="3349" y="4779"/>
                    <a:pt x="3352" y="4779"/>
                  </a:cubicBezTo>
                  <a:close/>
                  <a:moveTo>
                    <a:pt x="772" y="4753"/>
                  </a:moveTo>
                  <a:cubicBezTo>
                    <a:pt x="793" y="4753"/>
                    <a:pt x="788" y="4792"/>
                    <a:pt x="793" y="4804"/>
                  </a:cubicBezTo>
                  <a:cubicBezTo>
                    <a:pt x="804" y="4831"/>
                    <a:pt x="844" y="4830"/>
                    <a:pt x="857" y="4855"/>
                  </a:cubicBezTo>
                  <a:cubicBezTo>
                    <a:pt x="866" y="4872"/>
                    <a:pt x="860" y="4893"/>
                    <a:pt x="849" y="4911"/>
                  </a:cubicBezTo>
                  <a:cubicBezTo>
                    <a:pt x="847" y="4915"/>
                    <a:pt x="844" y="4918"/>
                    <a:pt x="841" y="4920"/>
                  </a:cubicBezTo>
                  <a:cubicBezTo>
                    <a:pt x="838" y="4921"/>
                    <a:pt x="836" y="4922"/>
                    <a:pt x="834" y="4922"/>
                  </a:cubicBezTo>
                  <a:cubicBezTo>
                    <a:pt x="833" y="4922"/>
                    <a:pt x="832" y="4922"/>
                    <a:pt x="831" y="4922"/>
                  </a:cubicBezTo>
                  <a:lnTo>
                    <a:pt x="797" y="4922"/>
                  </a:lnTo>
                  <a:cubicBezTo>
                    <a:pt x="795" y="4922"/>
                    <a:pt x="793" y="4922"/>
                    <a:pt x="791" y="4922"/>
                  </a:cubicBezTo>
                  <a:cubicBezTo>
                    <a:pt x="786" y="4922"/>
                    <a:pt x="780" y="4921"/>
                    <a:pt x="775" y="4917"/>
                  </a:cubicBezTo>
                  <a:cubicBezTo>
                    <a:pt x="769" y="4909"/>
                    <a:pt x="768" y="4898"/>
                    <a:pt x="772" y="4888"/>
                  </a:cubicBezTo>
                  <a:cubicBezTo>
                    <a:pt x="775" y="4866"/>
                    <a:pt x="775" y="4842"/>
                    <a:pt x="768" y="4819"/>
                  </a:cubicBezTo>
                  <a:cubicBezTo>
                    <a:pt x="763" y="4805"/>
                    <a:pt x="754" y="4792"/>
                    <a:pt x="757" y="4775"/>
                  </a:cubicBezTo>
                  <a:cubicBezTo>
                    <a:pt x="758" y="4763"/>
                    <a:pt x="758" y="4753"/>
                    <a:pt x="772" y="4753"/>
                  </a:cubicBezTo>
                  <a:close/>
                  <a:moveTo>
                    <a:pt x="443" y="4826"/>
                  </a:moveTo>
                  <a:cubicBezTo>
                    <a:pt x="466" y="4826"/>
                    <a:pt x="484" y="4867"/>
                    <a:pt x="486" y="4887"/>
                  </a:cubicBezTo>
                  <a:cubicBezTo>
                    <a:pt x="490" y="4915"/>
                    <a:pt x="480" y="4943"/>
                    <a:pt x="460" y="4962"/>
                  </a:cubicBezTo>
                  <a:lnTo>
                    <a:pt x="459" y="4962"/>
                  </a:lnTo>
                  <a:cubicBezTo>
                    <a:pt x="466" y="4942"/>
                    <a:pt x="455" y="4919"/>
                    <a:pt x="436" y="4911"/>
                  </a:cubicBezTo>
                  <a:cubicBezTo>
                    <a:pt x="429" y="4907"/>
                    <a:pt x="420" y="4906"/>
                    <a:pt x="417" y="4900"/>
                  </a:cubicBezTo>
                  <a:cubicBezTo>
                    <a:pt x="406" y="4884"/>
                    <a:pt x="411" y="4832"/>
                    <a:pt x="437" y="4826"/>
                  </a:cubicBezTo>
                  <a:cubicBezTo>
                    <a:pt x="439" y="4826"/>
                    <a:pt x="441" y="4826"/>
                    <a:pt x="443" y="4826"/>
                  </a:cubicBezTo>
                  <a:close/>
                  <a:moveTo>
                    <a:pt x="1073" y="4841"/>
                  </a:moveTo>
                  <a:cubicBezTo>
                    <a:pt x="1106" y="4841"/>
                    <a:pt x="1133" y="4859"/>
                    <a:pt x="1130" y="4897"/>
                  </a:cubicBezTo>
                  <a:cubicBezTo>
                    <a:pt x="1129" y="4924"/>
                    <a:pt x="1113" y="4955"/>
                    <a:pt x="1087" y="4963"/>
                  </a:cubicBezTo>
                  <a:cubicBezTo>
                    <a:pt x="1085" y="4965"/>
                    <a:pt x="1082" y="4965"/>
                    <a:pt x="1079" y="4965"/>
                  </a:cubicBezTo>
                  <a:cubicBezTo>
                    <a:pt x="1077" y="4965"/>
                    <a:pt x="1074" y="4965"/>
                    <a:pt x="1071" y="4963"/>
                  </a:cubicBezTo>
                  <a:cubicBezTo>
                    <a:pt x="1066" y="4960"/>
                    <a:pt x="1067" y="4950"/>
                    <a:pt x="1063" y="4943"/>
                  </a:cubicBezTo>
                  <a:cubicBezTo>
                    <a:pt x="1060" y="4935"/>
                    <a:pt x="1051" y="4933"/>
                    <a:pt x="1041" y="4933"/>
                  </a:cubicBezTo>
                  <a:cubicBezTo>
                    <a:pt x="1038" y="4933"/>
                    <a:pt x="1034" y="4933"/>
                    <a:pt x="1031" y="4934"/>
                  </a:cubicBezTo>
                  <a:cubicBezTo>
                    <a:pt x="1019" y="4936"/>
                    <a:pt x="1009" y="4937"/>
                    <a:pt x="1001" y="4937"/>
                  </a:cubicBezTo>
                  <a:cubicBezTo>
                    <a:pt x="985" y="4937"/>
                    <a:pt x="978" y="4930"/>
                    <a:pt x="989" y="4899"/>
                  </a:cubicBezTo>
                  <a:lnTo>
                    <a:pt x="991" y="4899"/>
                  </a:lnTo>
                  <a:cubicBezTo>
                    <a:pt x="995" y="4879"/>
                    <a:pt x="1008" y="4862"/>
                    <a:pt x="1026" y="4853"/>
                  </a:cubicBezTo>
                  <a:cubicBezTo>
                    <a:pt x="1041" y="4845"/>
                    <a:pt x="1058" y="4841"/>
                    <a:pt x="1073" y="4841"/>
                  </a:cubicBezTo>
                  <a:close/>
                  <a:moveTo>
                    <a:pt x="17893" y="4878"/>
                  </a:moveTo>
                  <a:cubicBezTo>
                    <a:pt x="17919" y="4878"/>
                    <a:pt x="17967" y="4915"/>
                    <a:pt x="17977" y="4931"/>
                  </a:cubicBezTo>
                  <a:cubicBezTo>
                    <a:pt x="17983" y="4942"/>
                    <a:pt x="17990" y="4970"/>
                    <a:pt x="17982" y="4979"/>
                  </a:cubicBezTo>
                  <a:cubicBezTo>
                    <a:pt x="17979" y="4982"/>
                    <a:pt x="17975" y="4983"/>
                    <a:pt x="17970" y="4983"/>
                  </a:cubicBezTo>
                  <a:cubicBezTo>
                    <a:pt x="17953" y="4983"/>
                    <a:pt x="17928" y="4962"/>
                    <a:pt x="17917" y="4953"/>
                  </a:cubicBezTo>
                  <a:cubicBezTo>
                    <a:pt x="17898" y="4936"/>
                    <a:pt x="17878" y="4916"/>
                    <a:pt x="17877" y="4893"/>
                  </a:cubicBezTo>
                  <a:lnTo>
                    <a:pt x="17877" y="4892"/>
                  </a:lnTo>
                  <a:cubicBezTo>
                    <a:pt x="17877" y="4888"/>
                    <a:pt x="17878" y="4886"/>
                    <a:pt x="17881" y="4882"/>
                  </a:cubicBezTo>
                  <a:cubicBezTo>
                    <a:pt x="17884" y="4880"/>
                    <a:pt x="17888" y="4878"/>
                    <a:pt x="17893" y="4878"/>
                  </a:cubicBezTo>
                  <a:close/>
                  <a:moveTo>
                    <a:pt x="15813" y="4993"/>
                  </a:moveTo>
                  <a:lnTo>
                    <a:pt x="15824" y="4999"/>
                  </a:lnTo>
                  <a:cubicBezTo>
                    <a:pt x="15829" y="5016"/>
                    <a:pt x="15834" y="5032"/>
                    <a:pt x="15838" y="5049"/>
                  </a:cubicBezTo>
                  <a:cubicBezTo>
                    <a:pt x="15817" y="5049"/>
                    <a:pt x="15796" y="5044"/>
                    <a:pt x="15776" y="5035"/>
                  </a:cubicBezTo>
                  <a:cubicBezTo>
                    <a:pt x="15774" y="5034"/>
                    <a:pt x="15773" y="5034"/>
                    <a:pt x="15772" y="5032"/>
                  </a:cubicBezTo>
                  <a:cubicBezTo>
                    <a:pt x="15771" y="5029"/>
                    <a:pt x="15771" y="5025"/>
                    <a:pt x="15773" y="5023"/>
                  </a:cubicBezTo>
                  <a:cubicBezTo>
                    <a:pt x="15782" y="5007"/>
                    <a:pt x="15797" y="4997"/>
                    <a:pt x="15813" y="4993"/>
                  </a:cubicBezTo>
                  <a:close/>
                  <a:moveTo>
                    <a:pt x="16644" y="4963"/>
                  </a:moveTo>
                  <a:lnTo>
                    <a:pt x="16689" y="4970"/>
                  </a:lnTo>
                  <a:cubicBezTo>
                    <a:pt x="16692" y="4984"/>
                    <a:pt x="16692" y="4995"/>
                    <a:pt x="16692" y="5009"/>
                  </a:cubicBezTo>
                  <a:cubicBezTo>
                    <a:pt x="16693" y="5013"/>
                    <a:pt x="16688" y="5017"/>
                    <a:pt x="16683" y="5017"/>
                  </a:cubicBezTo>
                  <a:cubicBezTo>
                    <a:pt x="16676" y="5017"/>
                    <a:pt x="16669" y="5016"/>
                    <a:pt x="16662" y="5016"/>
                  </a:cubicBezTo>
                  <a:cubicBezTo>
                    <a:pt x="16654" y="5016"/>
                    <a:pt x="16646" y="5019"/>
                    <a:pt x="16645" y="5026"/>
                  </a:cubicBezTo>
                  <a:cubicBezTo>
                    <a:pt x="16644" y="5032"/>
                    <a:pt x="16654" y="5044"/>
                    <a:pt x="16649" y="5051"/>
                  </a:cubicBezTo>
                  <a:cubicBezTo>
                    <a:pt x="16635" y="5038"/>
                    <a:pt x="16625" y="5023"/>
                    <a:pt x="16619" y="5005"/>
                  </a:cubicBezTo>
                  <a:cubicBezTo>
                    <a:pt x="16617" y="5001"/>
                    <a:pt x="16617" y="4997"/>
                    <a:pt x="16617" y="4992"/>
                  </a:cubicBezTo>
                  <a:lnTo>
                    <a:pt x="16618" y="4991"/>
                  </a:lnTo>
                  <a:cubicBezTo>
                    <a:pt x="16623" y="4978"/>
                    <a:pt x="16644" y="4976"/>
                    <a:pt x="16644" y="4963"/>
                  </a:cubicBezTo>
                  <a:close/>
                  <a:moveTo>
                    <a:pt x="1046" y="4997"/>
                  </a:moveTo>
                  <a:cubicBezTo>
                    <a:pt x="1057" y="4998"/>
                    <a:pt x="1068" y="5001"/>
                    <a:pt x="1077" y="5006"/>
                  </a:cubicBezTo>
                  <a:cubicBezTo>
                    <a:pt x="1083" y="5007"/>
                    <a:pt x="1089" y="5012"/>
                    <a:pt x="1094" y="5018"/>
                  </a:cubicBezTo>
                  <a:cubicBezTo>
                    <a:pt x="1096" y="5026"/>
                    <a:pt x="1096" y="5036"/>
                    <a:pt x="1094" y="5044"/>
                  </a:cubicBezTo>
                  <a:cubicBezTo>
                    <a:pt x="1090" y="5057"/>
                    <a:pt x="1078" y="5072"/>
                    <a:pt x="1065" y="5072"/>
                  </a:cubicBezTo>
                  <a:cubicBezTo>
                    <a:pt x="1063" y="5072"/>
                    <a:pt x="1062" y="5072"/>
                    <a:pt x="1061" y="5072"/>
                  </a:cubicBezTo>
                  <a:cubicBezTo>
                    <a:pt x="1066" y="5064"/>
                    <a:pt x="1069" y="5053"/>
                    <a:pt x="1061" y="5049"/>
                  </a:cubicBezTo>
                  <a:cubicBezTo>
                    <a:pt x="1058" y="5047"/>
                    <a:pt x="1055" y="5047"/>
                    <a:pt x="1052" y="5047"/>
                  </a:cubicBezTo>
                  <a:lnTo>
                    <a:pt x="1020" y="5047"/>
                  </a:lnTo>
                  <a:cubicBezTo>
                    <a:pt x="1013" y="5047"/>
                    <a:pt x="1006" y="5045"/>
                    <a:pt x="1000" y="5042"/>
                  </a:cubicBezTo>
                  <a:cubicBezTo>
                    <a:pt x="994" y="5037"/>
                    <a:pt x="992" y="5030"/>
                    <a:pt x="994" y="5023"/>
                  </a:cubicBezTo>
                  <a:cubicBezTo>
                    <a:pt x="995" y="5014"/>
                    <a:pt x="1001" y="5009"/>
                    <a:pt x="1010" y="5005"/>
                  </a:cubicBezTo>
                  <a:lnTo>
                    <a:pt x="1046" y="4997"/>
                  </a:lnTo>
                  <a:close/>
                  <a:moveTo>
                    <a:pt x="4083" y="4938"/>
                  </a:moveTo>
                  <a:cubicBezTo>
                    <a:pt x="4086" y="4938"/>
                    <a:pt x="4091" y="4938"/>
                    <a:pt x="4097" y="4940"/>
                  </a:cubicBezTo>
                  <a:lnTo>
                    <a:pt x="4097" y="4941"/>
                  </a:lnTo>
                  <a:cubicBezTo>
                    <a:pt x="4135" y="4948"/>
                    <a:pt x="4107" y="4979"/>
                    <a:pt x="4132" y="5000"/>
                  </a:cubicBezTo>
                  <a:cubicBezTo>
                    <a:pt x="4142" y="5006"/>
                    <a:pt x="4150" y="5013"/>
                    <a:pt x="4157" y="5023"/>
                  </a:cubicBezTo>
                  <a:cubicBezTo>
                    <a:pt x="4159" y="5025"/>
                    <a:pt x="4160" y="5028"/>
                    <a:pt x="4159" y="5030"/>
                  </a:cubicBezTo>
                  <a:cubicBezTo>
                    <a:pt x="4159" y="5032"/>
                    <a:pt x="4157" y="5034"/>
                    <a:pt x="4155" y="5036"/>
                  </a:cubicBezTo>
                  <a:lnTo>
                    <a:pt x="4125" y="5066"/>
                  </a:lnTo>
                  <a:cubicBezTo>
                    <a:pt x="4122" y="5069"/>
                    <a:pt x="4117" y="5073"/>
                    <a:pt x="4112" y="5075"/>
                  </a:cubicBezTo>
                  <a:cubicBezTo>
                    <a:pt x="4109" y="5076"/>
                    <a:pt x="4106" y="5077"/>
                    <a:pt x="4103" y="5077"/>
                  </a:cubicBezTo>
                  <a:cubicBezTo>
                    <a:pt x="4077" y="5077"/>
                    <a:pt x="4096" y="5021"/>
                    <a:pt x="4097" y="5007"/>
                  </a:cubicBezTo>
                  <a:cubicBezTo>
                    <a:pt x="4098" y="4986"/>
                    <a:pt x="4084" y="4974"/>
                    <a:pt x="4075" y="4956"/>
                  </a:cubicBezTo>
                  <a:cubicBezTo>
                    <a:pt x="4069" y="4943"/>
                    <a:pt x="4072" y="4938"/>
                    <a:pt x="4083" y="4938"/>
                  </a:cubicBezTo>
                  <a:close/>
                  <a:moveTo>
                    <a:pt x="16788" y="5060"/>
                  </a:moveTo>
                  <a:cubicBezTo>
                    <a:pt x="16792" y="5060"/>
                    <a:pt x="16795" y="5060"/>
                    <a:pt x="16799" y="5061"/>
                  </a:cubicBezTo>
                  <a:lnTo>
                    <a:pt x="16800" y="5069"/>
                  </a:lnTo>
                  <a:cubicBezTo>
                    <a:pt x="16805" y="5076"/>
                    <a:pt x="16804" y="5086"/>
                    <a:pt x="16798" y="5091"/>
                  </a:cubicBezTo>
                  <a:cubicBezTo>
                    <a:pt x="16790" y="5095"/>
                    <a:pt x="16783" y="5098"/>
                    <a:pt x="16775" y="5099"/>
                  </a:cubicBezTo>
                  <a:lnTo>
                    <a:pt x="16754" y="5103"/>
                  </a:lnTo>
                  <a:cubicBezTo>
                    <a:pt x="16752" y="5103"/>
                    <a:pt x="16751" y="5103"/>
                    <a:pt x="16749" y="5103"/>
                  </a:cubicBezTo>
                  <a:cubicBezTo>
                    <a:pt x="16748" y="5103"/>
                    <a:pt x="16746" y="5103"/>
                    <a:pt x="16745" y="5103"/>
                  </a:cubicBezTo>
                  <a:cubicBezTo>
                    <a:pt x="16740" y="5101"/>
                    <a:pt x="16737" y="5097"/>
                    <a:pt x="16737" y="5091"/>
                  </a:cubicBezTo>
                  <a:cubicBezTo>
                    <a:pt x="16738" y="5086"/>
                    <a:pt x="16739" y="5082"/>
                    <a:pt x="16743" y="5079"/>
                  </a:cubicBezTo>
                  <a:cubicBezTo>
                    <a:pt x="16756" y="5067"/>
                    <a:pt x="16772" y="5060"/>
                    <a:pt x="16788" y="5060"/>
                  </a:cubicBezTo>
                  <a:close/>
                  <a:moveTo>
                    <a:pt x="3928" y="5036"/>
                  </a:moveTo>
                  <a:cubicBezTo>
                    <a:pt x="3936" y="5036"/>
                    <a:pt x="3946" y="5036"/>
                    <a:pt x="3954" y="5038"/>
                  </a:cubicBezTo>
                  <a:cubicBezTo>
                    <a:pt x="3948" y="5043"/>
                    <a:pt x="3941" y="5053"/>
                    <a:pt x="3944" y="5059"/>
                  </a:cubicBezTo>
                  <a:cubicBezTo>
                    <a:pt x="3946" y="5061"/>
                    <a:pt x="3946" y="5062"/>
                    <a:pt x="3947" y="5063"/>
                  </a:cubicBezTo>
                  <a:cubicBezTo>
                    <a:pt x="3947" y="5064"/>
                    <a:pt x="3947" y="5067"/>
                    <a:pt x="3947" y="5068"/>
                  </a:cubicBezTo>
                  <a:cubicBezTo>
                    <a:pt x="3946" y="5076"/>
                    <a:pt x="3944" y="5084"/>
                    <a:pt x="3943" y="5092"/>
                  </a:cubicBezTo>
                  <a:cubicBezTo>
                    <a:pt x="3943" y="5095"/>
                    <a:pt x="3941" y="5100"/>
                    <a:pt x="3938" y="5104"/>
                  </a:cubicBezTo>
                  <a:cubicBezTo>
                    <a:pt x="3936" y="5106"/>
                    <a:pt x="3934" y="5109"/>
                    <a:pt x="3930" y="5110"/>
                  </a:cubicBezTo>
                  <a:cubicBezTo>
                    <a:pt x="3925" y="5112"/>
                    <a:pt x="3919" y="5113"/>
                    <a:pt x="3914" y="5113"/>
                  </a:cubicBezTo>
                  <a:cubicBezTo>
                    <a:pt x="3908" y="5113"/>
                    <a:pt x="3902" y="5112"/>
                    <a:pt x="3897" y="5109"/>
                  </a:cubicBezTo>
                  <a:cubicBezTo>
                    <a:pt x="3887" y="5099"/>
                    <a:pt x="3885" y="5085"/>
                    <a:pt x="3893" y="5073"/>
                  </a:cubicBezTo>
                  <a:lnTo>
                    <a:pt x="3893" y="5073"/>
                  </a:lnTo>
                  <a:lnTo>
                    <a:pt x="3893" y="5074"/>
                  </a:lnTo>
                  <a:cubicBezTo>
                    <a:pt x="3900" y="5062"/>
                    <a:pt x="3911" y="5054"/>
                    <a:pt x="3924" y="5049"/>
                  </a:cubicBezTo>
                  <a:lnTo>
                    <a:pt x="3916" y="5049"/>
                  </a:lnTo>
                  <a:cubicBezTo>
                    <a:pt x="3913" y="5047"/>
                    <a:pt x="3916" y="5042"/>
                    <a:pt x="3917" y="5039"/>
                  </a:cubicBezTo>
                  <a:cubicBezTo>
                    <a:pt x="3921" y="5038"/>
                    <a:pt x="3924" y="5037"/>
                    <a:pt x="3928" y="5036"/>
                  </a:cubicBezTo>
                  <a:close/>
                  <a:moveTo>
                    <a:pt x="16862" y="5097"/>
                  </a:moveTo>
                  <a:cubicBezTo>
                    <a:pt x="16871" y="5097"/>
                    <a:pt x="16880" y="5098"/>
                    <a:pt x="16884" y="5104"/>
                  </a:cubicBezTo>
                  <a:lnTo>
                    <a:pt x="16883" y="5125"/>
                  </a:lnTo>
                  <a:cubicBezTo>
                    <a:pt x="16876" y="5131"/>
                    <a:pt x="16867" y="5134"/>
                    <a:pt x="16857" y="5134"/>
                  </a:cubicBezTo>
                  <a:cubicBezTo>
                    <a:pt x="16855" y="5134"/>
                    <a:pt x="16852" y="5134"/>
                    <a:pt x="16850" y="5134"/>
                  </a:cubicBezTo>
                  <a:cubicBezTo>
                    <a:pt x="16845" y="5132"/>
                    <a:pt x="16839" y="5131"/>
                    <a:pt x="16834" y="5130"/>
                  </a:cubicBezTo>
                  <a:cubicBezTo>
                    <a:pt x="16829" y="5130"/>
                    <a:pt x="16823" y="5132"/>
                    <a:pt x="16821" y="5137"/>
                  </a:cubicBezTo>
                  <a:cubicBezTo>
                    <a:pt x="16820" y="5142"/>
                    <a:pt x="16824" y="5148"/>
                    <a:pt x="16820" y="5150"/>
                  </a:cubicBezTo>
                  <a:cubicBezTo>
                    <a:pt x="16818" y="5151"/>
                    <a:pt x="16815" y="5151"/>
                    <a:pt x="16814" y="5151"/>
                  </a:cubicBezTo>
                  <a:cubicBezTo>
                    <a:pt x="16802" y="5148"/>
                    <a:pt x="16796" y="5137"/>
                    <a:pt x="16799" y="5125"/>
                  </a:cubicBezTo>
                  <a:cubicBezTo>
                    <a:pt x="16802" y="5116"/>
                    <a:pt x="16811" y="5107"/>
                    <a:pt x="16821" y="5105"/>
                  </a:cubicBezTo>
                  <a:cubicBezTo>
                    <a:pt x="16829" y="5102"/>
                    <a:pt x="16847" y="5097"/>
                    <a:pt x="16862" y="5097"/>
                  </a:cubicBezTo>
                  <a:close/>
                  <a:moveTo>
                    <a:pt x="2375" y="5063"/>
                  </a:moveTo>
                  <a:cubicBezTo>
                    <a:pt x="2378" y="5063"/>
                    <a:pt x="2380" y="5063"/>
                    <a:pt x="2383" y="5063"/>
                  </a:cubicBezTo>
                  <a:cubicBezTo>
                    <a:pt x="2403" y="5068"/>
                    <a:pt x="2413" y="5092"/>
                    <a:pt x="2410" y="5114"/>
                  </a:cubicBezTo>
                  <a:cubicBezTo>
                    <a:pt x="2408" y="5131"/>
                    <a:pt x="2401" y="5147"/>
                    <a:pt x="2391" y="5160"/>
                  </a:cubicBezTo>
                  <a:cubicBezTo>
                    <a:pt x="2389" y="5162"/>
                    <a:pt x="2387" y="5164"/>
                    <a:pt x="2385" y="5164"/>
                  </a:cubicBezTo>
                  <a:cubicBezTo>
                    <a:pt x="2384" y="5164"/>
                    <a:pt x="2384" y="5163"/>
                    <a:pt x="2383" y="5163"/>
                  </a:cubicBezTo>
                  <a:cubicBezTo>
                    <a:pt x="2381" y="5163"/>
                    <a:pt x="2379" y="5158"/>
                    <a:pt x="2377" y="5155"/>
                  </a:cubicBezTo>
                  <a:cubicBezTo>
                    <a:pt x="2371" y="5144"/>
                    <a:pt x="2351" y="5153"/>
                    <a:pt x="2347" y="5141"/>
                  </a:cubicBezTo>
                  <a:cubicBezTo>
                    <a:pt x="2346" y="5138"/>
                    <a:pt x="2346" y="5135"/>
                    <a:pt x="2347" y="5132"/>
                  </a:cubicBezTo>
                  <a:cubicBezTo>
                    <a:pt x="2351" y="5118"/>
                    <a:pt x="2357" y="5104"/>
                    <a:pt x="2363" y="5091"/>
                  </a:cubicBezTo>
                  <a:lnTo>
                    <a:pt x="2362" y="5066"/>
                  </a:lnTo>
                  <a:cubicBezTo>
                    <a:pt x="2366" y="5063"/>
                    <a:pt x="2371" y="5063"/>
                    <a:pt x="2375" y="5063"/>
                  </a:cubicBezTo>
                  <a:close/>
                  <a:moveTo>
                    <a:pt x="4212" y="5051"/>
                  </a:moveTo>
                  <a:cubicBezTo>
                    <a:pt x="4214" y="5051"/>
                    <a:pt x="4216" y="5053"/>
                    <a:pt x="4218" y="5056"/>
                  </a:cubicBezTo>
                  <a:cubicBezTo>
                    <a:pt x="4219" y="5057"/>
                    <a:pt x="4221" y="5079"/>
                    <a:pt x="4222" y="5084"/>
                  </a:cubicBezTo>
                  <a:cubicBezTo>
                    <a:pt x="4226" y="5093"/>
                    <a:pt x="4226" y="5105"/>
                    <a:pt x="4221" y="5113"/>
                  </a:cubicBezTo>
                  <a:cubicBezTo>
                    <a:pt x="4217" y="5119"/>
                    <a:pt x="4213" y="5125"/>
                    <a:pt x="4211" y="5131"/>
                  </a:cubicBezTo>
                  <a:cubicBezTo>
                    <a:pt x="4205" y="5143"/>
                    <a:pt x="4197" y="5154"/>
                    <a:pt x="4186" y="5161"/>
                  </a:cubicBezTo>
                  <a:cubicBezTo>
                    <a:pt x="4180" y="5164"/>
                    <a:pt x="4173" y="5166"/>
                    <a:pt x="4167" y="5167"/>
                  </a:cubicBezTo>
                  <a:cubicBezTo>
                    <a:pt x="4164" y="5167"/>
                    <a:pt x="4160" y="5168"/>
                    <a:pt x="4157" y="5168"/>
                  </a:cubicBezTo>
                  <a:cubicBezTo>
                    <a:pt x="4152" y="5168"/>
                    <a:pt x="4147" y="5167"/>
                    <a:pt x="4142" y="5166"/>
                  </a:cubicBezTo>
                  <a:cubicBezTo>
                    <a:pt x="4103" y="5149"/>
                    <a:pt x="4181" y="5082"/>
                    <a:pt x="4199" y="5063"/>
                  </a:cubicBezTo>
                  <a:lnTo>
                    <a:pt x="4199" y="5064"/>
                  </a:lnTo>
                  <a:cubicBezTo>
                    <a:pt x="4205" y="5057"/>
                    <a:pt x="4209" y="5051"/>
                    <a:pt x="4212" y="5051"/>
                  </a:cubicBezTo>
                  <a:close/>
                  <a:moveTo>
                    <a:pt x="17226" y="5024"/>
                  </a:moveTo>
                  <a:cubicBezTo>
                    <a:pt x="17241" y="5024"/>
                    <a:pt x="17260" y="5030"/>
                    <a:pt x="17265" y="5039"/>
                  </a:cubicBezTo>
                  <a:cubicBezTo>
                    <a:pt x="17271" y="5051"/>
                    <a:pt x="17275" y="5067"/>
                    <a:pt x="17265" y="5074"/>
                  </a:cubicBezTo>
                  <a:cubicBezTo>
                    <a:pt x="17255" y="5081"/>
                    <a:pt x="17240" y="5076"/>
                    <a:pt x="17237" y="5086"/>
                  </a:cubicBezTo>
                  <a:cubicBezTo>
                    <a:pt x="17234" y="5092"/>
                    <a:pt x="17239" y="5099"/>
                    <a:pt x="17244" y="5105"/>
                  </a:cubicBezTo>
                  <a:cubicBezTo>
                    <a:pt x="17259" y="5122"/>
                    <a:pt x="17276" y="5137"/>
                    <a:pt x="17295" y="5151"/>
                  </a:cubicBezTo>
                  <a:cubicBezTo>
                    <a:pt x="17299" y="5154"/>
                    <a:pt x="17302" y="5156"/>
                    <a:pt x="17305" y="5160"/>
                  </a:cubicBezTo>
                  <a:cubicBezTo>
                    <a:pt x="17308" y="5163"/>
                    <a:pt x="17308" y="5168"/>
                    <a:pt x="17306" y="5172"/>
                  </a:cubicBezTo>
                  <a:cubicBezTo>
                    <a:pt x="17303" y="5174"/>
                    <a:pt x="17301" y="5175"/>
                    <a:pt x="17299" y="5175"/>
                  </a:cubicBezTo>
                  <a:cubicBezTo>
                    <a:pt x="17295" y="5176"/>
                    <a:pt x="17291" y="5176"/>
                    <a:pt x="17288" y="5176"/>
                  </a:cubicBezTo>
                  <a:cubicBezTo>
                    <a:pt x="17253" y="5176"/>
                    <a:pt x="17221" y="5155"/>
                    <a:pt x="17206" y="5123"/>
                  </a:cubicBezTo>
                  <a:cubicBezTo>
                    <a:pt x="17203" y="5117"/>
                    <a:pt x="17202" y="5110"/>
                    <a:pt x="17203" y="5103"/>
                  </a:cubicBezTo>
                  <a:cubicBezTo>
                    <a:pt x="17205" y="5099"/>
                    <a:pt x="17207" y="5097"/>
                    <a:pt x="17208" y="5093"/>
                  </a:cubicBezTo>
                  <a:cubicBezTo>
                    <a:pt x="17209" y="5086"/>
                    <a:pt x="17208" y="5078"/>
                    <a:pt x="17205" y="5070"/>
                  </a:cubicBezTo>
                  <a:cubicBezTo>
                    <a:pt x="17202" y="5061"/>
                    <a:pt x="17201" y="5051"/>
                    <a:pt x="17201" y="5041"/>
                  </a:cubicBezTo>
                  <a:cubicBezTo>
                    <a:pt x="17201" y="5037"/>
                    <a:pt x="17202" y="5034"/>
                    <a:pt x="17205" y="5031"/>
                  </a:cubicBezTo>
                  <a:lnTo>
                    <a:pt x="17205" y="5030"/>
                  </a:lnTo>
                  <a:cubicBezTo>
                    <a:pt x="17209" y="5026"/>
                    <a:pt x="17217" y="5024"/>
                    <a:pt x="17226" y="5024"/>
                  </a:cubicBezTo>
                  <a:close/>
                  <a:moveTo>
                    <a:pt x="2270" y="5101"/>
                  </a:moveTo>
                  <a:lnTo>
                    <a:pt x="2270" y="5101"/>
                  </a:lnTo>
                  <a:cubicBezTo>
                    <a:pt x="2285" y="5114"/>
                    <a:pt x="2293" y="5144"/>
                    <a:pt x="2297" y="5170"/>
                  </a:cubicBezTo>
                  <a:cubicBezTo>
                    <a:pt x="2298" y="5176"/>
                    <a:pt x="2298" y="5182"/>
                    <a:pt x="2297" y="5189"/>
                  </a:cubicBezTo>
                  <a:cubicBezTo>
                    <a:pt x="2294" y="5200"/>
                    <a:pt x="2282" y="5206"/>
                    <a:pt x="2271" y="5212"/>
                  </a:cubicBezTo>
                  <a:cubicBezTo>
                    <a:pt x="2271" y="5175"/>
                    <a:pt x="2271" y="5138"/>
                    <a:pt x="2270" y="5101"/>
                  </a:cubicBezTo>
                  <a:close/>
                  <a:moveTo>
                    <a:pt x="15705" y="5184"/>
                  </a:moveTo>
                  <a:cubicBezTo>
                    <a:pt x="15729" y="5184"/>
                    <a:pt x="15747" y="5220"/>
                    <a:pt x="15749" y="5239"/>
                  </a:cubicBezTo>
                  <a:lnTo>
                    <a:pt x="15749" y="5238"/>
                  </a:lnTo>
                  <a:cubicBezTo>
                    <a:pt x="15749" y="5241"/>
                    <a:pt x="15750" y="5244"/>
                    <a:pt x="15753" y="5247"/>
                  </a:cubicBezTo>
                  <a:cubicBezTo>
                    <a:pt x="15754" y="5248"/>
                    <a:pt x="15756" y="5249"/>
                    <a:pt x="15759" y="5250"/>
                  </a:cubicBezTo>
                  <a:lnTo>
                    <a:pt x="15780" y="5256"/>
                  </a:lnTo>
                  <a:cubicBezTo>
                    <a:pt x="15786" y="5257"/>
                    <a:pt x="15794" y="5261"/>
                    <a:pt x="15797" y="5267"/>
                  </a:cubicBezTo>
                  <a:cubicBezTo>
                    <a:pt x="15798" y="5273"/>
                    <a:pt x="15796" y="5278"/>
                    <a:pt x="15792" y="5281"/>
                  </a:cubicBezTo>
                  <a:cubicBezTo>
                    <a:pt x="15784" y="5286"/>
                    <a:pt x="15775" y="5289"/>
                    <a:pt x="15766" y="5289"/>
                  </a:cubicBezTo>
                  <a:cubicBezTo>
                    <a:pt x="15760" y="5289"/>
                    <a:pt x="15755" y="5288"/>
                    <a:pt x="15749" y="5286"/>
                  </a:cubicBezTo>
                  <a:cubicBezTo>
                    <a:pt x="15735" y="5280"/>
                    <a:pt x="15721" y="5272"/>
                    <a:pt x="15710" y="5261"/>
                  </a:cubicBezTo>
                  <a:cubicBezTo>
                    <a:pt x="15690" y="5243"/>
                    <a:pt x="15660" y="5198"/>
                    <a:pt x="15697" y="5186"/>
                  </a:cubicBezTo>
                  <a:cubicBezTo>
                    <a:pt x="15700" y="5185"/>
                    <a:pt x="15702" y="5184"/>
                    <a:pt x="15705" y="5184"/>
                  </a:cubicBezTo>
                  <a:close/>
                  <a:moveTo>
                    <a:pt x="16013" y="5183"/>
                  </a:moveTo>
                  <a:cubicBezTo>
                    <a:pt x="16024" y="5183"/>
                    <a:pt x="16035" y="5184"/>
                    <a:pt x="16043" y="5186"/>
                  </a:cubicBezTo>
                  <a:cubicBezTo>
                    <a:pt x="16059" y="5189"/>
                    <a:pt x="16073" y="5199"/>
                    <a:pt x="16082" y="5212"/>
                  </a:cubicBezTo>
                  <a:cubicBezTo>
                    <a:pt x="16098" y="5235"/>
                    <a:pt x="16094" y="5239"/>
                    <a:pt x="16079" y="5253"/>
                  </a:cubicBezTo>
                  <a:cubicBezTo>
                    <a:pt x="16070" y="5260"/>
                    <a:pt x="16073" y="5274"/>
                    <a:pt x="16072" y="5285"/>
                  </a:cubicBezTo>
                  <a:cubicBezTo>
                    <a:pt x="16072" y="5286"/>
                    <a:pt x="16072" y="5287"/>
                    <a:pt x="16070" y="5288"/>
                  </a:cubicBezTo>
                  <a:cubicBezTo>
                    <a:pt x="16070" y="5289"/>
                    <a:pt x="16069" y="5289"/>
                    <a:pt x="16068" y="5289"/>
                  </a:cubicBezTo>
                  <a:cubicBezTo>
                    <a:pt x="16065" y="5289"/>
                    <a:pt x="16063" y="5288"/>
                    <a:pt x="16061" y="5286"/>
                  </a:cubicBezTo>
                  <a:cubicBezTo>
                    <a:pt x="16045" y="5273"/>
                    <a:pt x="16032" y="5257"/>
                    <a:pt x="16016" y="5245"/>
                  </a:cubicBezTo>
                  <a:cubicBezTo>
                    <a:pt x="16001" y="5232"/>
                    <a:pt x="15983" y="5226"/>
                    <a:pt x="15965" y="5226"/>
                  </a:cubicBezTo>
                  <a:cubicBezTo>
                    <a:pt x="15963" y="5226"/>
                    <a:pt x="15961" y="5226"/>
                    <a:pt x="15960" y="5226"/>
                  </a:cubicBezTo>
                  <a:lnTo>
                    <a:pt x="15955" y="5226"/>
                  </a:lnTo>
                  <a:cubicBezTo>
                    <a:pt x="15949" y="5224"/>
                    <a:pt x="15947" y="5219"/>
                    <a:pt x="15947" y="5213"/>
                  </a:cubicBezTo>
                  <a:cubicBezTo>
                    <a:pt x="15950" y="5190"/>
                    <a:pt x="15983" y="5183"/>
                    <a:pt x="16013" y="5183"/>
                  </a:cubicBezTo>
                  <a:close/>
                  <a:moveTo>
                    <a:pt x="17793" y="5239"/>
                  </a:moveTo>
                  <a:cubicBezTo>
                    <a:pt x="17801" y="5239"/>
                    <a:pt x="17810" y="5241"/>
                    <a:pt x="17818" y="5245"/>
                  </a:cubicBezTo>
                  <a:lnTo>
                    <a:pt x="17818" y="5244"/>
                  </a:lnTo>
                  <a:cubicBezTo>
                    <a:pt x="17828" y="5250"/>
                    <a:pt x="17847" y="5273"/>
                    <a:pt x="17838" y="5283"/>
                  </a:cubicBezTo>
                  <a:cubicBezTo>
                    <a:pt x="17832" y="5289"/>
                    <a:pt x="17791" y="5286"/>
                    <a:pt x="17781" y="5288"/>
                  </a:cubicBezTo>
                  <a:cubicBezTo>
                    <a:pt x="17775" y="5288"/>
                    <a:pt x="17769" y="5291"/>
                    <a:pt x="17764" y="5294"/>
                  </a:cubicBezTo>
                  <a:cubicBezTo>
                    <a:pt x="17759" y="5297"/>
                    <a:pt x="17755" y="5302"/>
                    <a:pt x="17749" y="5302"/>
                  </a:cubicBezTo>
                  <a:cubicBezTo>
                    <a:pt x="17748" y="5302"/>
                    <a:pt x="17747" y="5302"/>
                    <a:pt x="17746" y="5301"/>
                  </a:cubicBezTo>
                  <a:cubicBezTo>
                    <a:pt x="17743" y="5298"/>
                    <a:pt x="17740" y="5293"/>
                    <a:pt x="17740" y="5288"/>
                  </a:cubicBezTo>
                  <a:cubicBezTo>
                    <a:pt x="17743" y="5259"/>
                    <a:pt x="17767" y="5239"/>
                    <a:pt x="17793" y="5239"/>
                  </a:cubicBezTo>
                  <a:close/>
                  <a:moveTo>
                    <a:pt x="1653" y="5135"/>
                  </a:moveTo>
                  <a:cubicBezTo>
                    <a:pt x="1657" y="5135"/>
                    <a:pt x="1660" y="5135"/>
                    <a:pt x="1663" y="5136"/>
                  </a:cubicBezTo>
                  <a:cubicBezTo>
                    <a:pt x="1736" y="5144"/>
                    <a:pt x="1742" y="5262"/>
                    <a:pt x="1672" y="5300"/>
                  </a:cubicBezTo>
                  <a:lnTo>
                    <a:pt x="1674" y="5300"/>
                  </a:lnTo>
                  <a:cubicBezTo>
                    <a:pt x="1669" y="5303"/>
                    <a:pt x="1664" y="5305"/>
                    <a:pt x="1660" y="5305"/>
                  </a:cubicBezTo>
                  <a:cubicBezTo>
                    <a:pt x="1656" y="5305"/>
                    <a:pt x="1653" y="5303"/>
                    <a:pt x="1651" y="5300"/>
                  </a:cubicBezTo>
                  <a:cubicBezTo>
                    <a:pt x="1649" y="5295"/>
                    <a:pt x="1649" y="5289"/>
                    <a:pt x="1651" y="5283"/>
                  </a:cubicBezTo>
                  <a:cubicBezTo>
                    <a:pt x="1653" y="5274"/>
                    <a:pt x="1657" y="5263"/>
                    <a:pt x="1659" y="5253"/>
                  </a:cubicBezTo>
                  <a:cubicBezTo>
                    <a:pt x="1659" y="5250"/>
                    <a:pt x="1659" y="5249"/>
                    <a:pt x="1659" y="5247"/>
                  </a:cubicBezTo>
                  <a:cubicBezTo>
                    <a:pt x="1656" y="5225"/>
                    <a:pt x="1565" y="5256"/>
                    <a:pt x="1558" y="5206"/>
                  </a:cubicBezTo>
                  <a:cubicBezTo>
                    <a:pt x="1553" y="5160"/>
                    <a:pt x="1614" y="5135"/>
                    <a:pt x="1653" y="5135"/>
                  </a:cubicBezTo>
                  <a:close/>
                  <a:moveTo>
                    <a:pt x="2004" y="5235"/>
                  </a:moveTo>
                  <a:cubicBezTo>
                    <a:pt x="2029" y="5235"/>
                    <a:pt x="2046" y="5273"/>
                    <a:pt x="2045" y="5294"/>
                  </a:cubicBezTo>
                  <a:cubicBezTo>
                    <a:pt x="2045" y="5304"/>
                    <a:pt x="2041" y="5313"/>
                    <a:pt x="2034" y="5320"/>
                  </a:cubicBezTo>
                  <a:cubicBezTo>
                    <a:pt x="2028" y="5326"/>
                    <a:pt x="2020" y="5329"/>
                    <a:pt x="2013" y="5329"/>
                  </a:cubicBezTo>
                  <a:cubicBezTo>
                    <a:pt x="2006" y="5329"/>
                    <a:pt x="1999" y="5327"/>
                    <a:pt x="1994" y="5322"/>
                  </a:cubicBezTo>
                  <a:cubicBezTo>
                    <a:pt x="1976" y="5307"/>
                    <a:pt x="1963" y="5249"/>
                    <a:pt x="1994" y="5237"/>
                  </a:cubicBezTo>
                  <a:cubicBezTo>
                    <a:pt x="1997" y="5236"/>
                    <a:pt x="2001" y="5235"/>
                    <a:pt x="2004" y="5235"/>
                  </a:cubicBezTo>
                  <a:close/>
                  <a:moveTo>
                    <a:pt x="16842" y="5196"/>
                  </a:moveTo>
                  <a:cubicBezTo>
                    <a:pt x="16843" y="5196"/>
                    <a:pt x="16844" y="5196"/>
                    <a:pt x="16845" y="5197"/>
                  </a:cubicBezTo>
                  <a:cubicBezTo>
                    <a:pt x="16862" y="5201"/>
                    <a:pt x="16876" y="5214"/>
                    <a:pt x="16880" y="5232"/>
                  </a:cubicBezTo>
                  <a:cubicBezTo>
                    <a:pt x="16882" y="5239"/>
                    <a:pt x="16881" y="5247"/>
                    <a:pt x="16877" y="5253"/>
                  </a:cubicBezTo>
                  <a:lnTo>
                    <a:pt x="16877" y="5251"/>
                  </a:lnTo>
                  <a:cubicBezTo>
                    <a:pt x="16874" y="5255"/>
                    <a:pt x="16869" y="5257"/>
                    <a:pt x="16863" y="5258"/>
                  </a:cubicBezTo>
                  <a:cubicBezTo>
                    <a:pt x="16851" y="5262"/>
                    <a:pt x="16838" y="5264"/>
                    <a:pt x="16826" y="5269"/>
                  </a:cubicBezTo>
                  <a:cubicBezTo>
                    <a:pt x="16814" y="5273"/>
                    <a:pt x="16804" y="5281"/>
                    <a:pt x="16799" y="5293"/>
                  </a:cubicBezTo>
                  <a:cubicBezTo>
                    <a:pt x="16796" y="5304"/>
                    <a:pt x="16795" y="5314"/>
                    <a:pt x="16795" y="5326"/>
                  </a:cubicBezTo>
                  <a:cubicBezTo>
                    <a:pt x="16794" y="5337"/>
                    <a:pt x="16786" y="5347"/>
                    <a:pt x="16774" y="5348"/>
                  </a:cubicBezTo>
                  <a:cubicBezTo>
                    <a:pt x="16768" y="5348"/>
                    <a:pt x="16762" y="5345"/>
                    <a:pt x="16757" y="5342"/>
                  </a:cubicBezTo>
                  <a:cubicBezTo>
                    <a:pt x="16745" y="5337"/>
                    <a:pt x="16736" y="5326"/>
                    <a:pt x="16731" y="5314"/>
                  </a:cubicBezTo>
                  <a:cubicBezTo>
                    <a:pt x="16730" y="5307"/>
                    <a:pt x="16731" y="5301"/>
                    <a:pt x="16732" y="5295"/>
                  </a:cubicBezTo>
                  <a:cubicBezTo>
                    <a:pt x="16740" y="5269"/>
                    <a:pt x="16758" y="5248"/>
                    <a:pt x="16783" y="5237"/>
                  </a:cubicBezTo>
                  <a:cubicBezTo>
                    <a:pt x="16789" y="5235"/>
                    <a:pt x="16795" y="5232"/>
                    <a:pt x="16800" y="5229"/>
                  </a:cubicBezTo>
                  <a:cubicBezTo>
                    <a:pt x="16815" y="5219"/>
                    <a:pt x="16821" y="5196"/>
                    <a:pt x="16842" y="5196"/>
                  </a:cubicBezTo>
                  <a:close/>
                  <a:moveTo>
                    <a:pt x="15907" y="5270"/>
                  </a:moveTo>
                  <a:cubicBezTo>
                    <a:pt x="15910" y="5270"/>
                    <a:pt x="15914" y="5270"/>
                    <a:pt x="15917" y="5270"/>
                  </a:cubicBezTo>
                  <a:cubicBezTo>
                    <a:pt x="15935" y="5273"/>
                    <a:pt x="15951" y="5285"/>
                    <a:pt x="15959" y="5301"/>
                  </a:cubicBezTo>
                  <a:cubicBezTo>
                    <a:pt x="15966" y="5326"/>
                    <a:pt x="15906" y="5343"/>
                    <a:pt x="15932" y="5361"/>
                  </a:cubicBezTo>
                  <a:cubicBezTo>
                    <a:pt x="15909" y="5345"/>
                    <a:pt x="15866" y="5319"/>
                    <a:pt x="15875" y="5288"/>
                  </a:cubicBezTo>
                  <a:cubicBezTo>
                    <a:pt x="15879" y="5275"/>
                    <a:pt x="15893" y="5270"/>
                    <a:pt x="15907" y="5270"/>
                  </a:cubicBezTo>
                  <a:close/>
                  <a:moveTo>
                    <a:pt x="1207" y="5277"/>
                  </a:moveTo>
                  <a:cubicBezTo>
                    <a:pt x="1223" y="5277"/>
                    <a:pt x="1240" y="5284"/>
                    <a:pt x="1249" y="5295"/>
                  </a:cubicBezTo>
                  <a:cubicBezTo>
                    <a:pt x="1255" y="5306"/>
                    <a:pt x="1257" y="5319"/>
                    <a:pt x="1255" y="5331"/>
                  </a:cubicBezTo>
                  <a:lnTo>
                    <a:pt x="1252" y="5367"/>
                  </a:lnTo>
                  <a:cubicBezTo>
                    <a:pt x="1252" y="5368"/>
                    <a:pt x="1252" y="5370"/>
                    <a:pt x="1251" y="5372"/>
                  </a:cubicBezTo>
                  <a:cubicBezTo>
                    <a:pt x="1250" y="5373"/>
                    <a:pt x="1249" y="5373"/>
                    <a:pt x="1246" y="5373"/>
                  </a:cubicBezTo>
                  <a:cubicBezTo>
                    <a:pt x="1234" y="5374"/>
                    <a:pt x="1221" y="5375"/>
                    <a:pt x="1208" y="5375"/>
                  </a:cubicBezTo>
                  <a:cubicBezTo>
                    <a:pt x="1199" y="5375"/>
                    <a:pt x="1189" y="5374"/>
                    <a:pt x="1180" y="5374"/>
                  </a:cubicBezTo>
                  <a:cubicBezTo>
                    <a:pt x="1150" y="5373"/>
                    <a:pt x="1158" y="5314"/>
                    <a:pt x="1173" y="5293"/>
                  </a:cubicBezTo>
                  <a:cubicBezTo>
                    <a:pt x="1181" y="5281"/>
                    <a:pt x="1193" y="5277"/>
                    <a:pt x="1207" y="5277"/>
                  </a:cubicBezTo>
                  <a:close/>
                  <a:moveTo>
                    <a:pt x="1908" y="5207"/>
                  </a:moveTo>
                  <a:lnTo>
                    <a:pt x="1911" y="5247"/>
                  </a:lnTo>
                  <a:cubicBezTo>
                    <a:pt x="1908" y="5257"/>
                    <a:pt x="1894" y="5267"/>
                    <a:pt x="1895" y="5278"/>
                  </a:cubicBezTo>
                  <a:cubicBezTo>
                    <a:pt x="1896" y="5282"/>
                    <a:pt x="1899" y="5286"/>
                    <a:pt x="1902" y="5289"/>
                  </a:cubicBezTo>
                  <a:cubicBezTo>
                    <a:pt x="1918" y="5304"/>
                    <a:pt x="1926" y="5324"/>
                    <a:pt x="1925" y="5345"/>
                  </a:cubicBezTo>
                  <a:cubicBezTo>
                    <a:pt x="1923" y="5365"/>
                    <a:pt x="1903" y="5386"/>
                    <a:pt x="1883" y="5386"/>
                  </a:cubicBezTo>
                  <a:cubicBezTo>
                    <a:pt x="1882" y="5386"/>
                    <a:pt x="1881" y="5386"/>
                    <a:pt x="1880" y="5386"/>
                  </a:cubicBezTo>
                  <a:lnTo>
                    <a:pt x="1880" y="5387"/>
                  </a:lnTo>
                  <a:cubicBezTo>
                    <a:pt x="1878" y="5386"/>
                    <a:pt x="1877" y="5386"/>
                    <a:pt x="1877" y="5386"/>
                  </a:cubicBezTo>
                  <a:cubicBezTo>
                    <a:pt x="1876" y="5383"/>
                    <a:pt x="1876" y="5382"/>
                    <a:pt x="1876" y="5381"/>
                  </a:cubicBezTo>
                  <a:cubicBezTo>
                    <a:pt x="1878" y="5355"/>
                    <a:pt x="1895" y="5326"/>
                    <a:pt x="1886" y="5302"/>
                  </a:cubicBezTo>
                  <a:cubicBezTo>
                    <a:pt x="1882" y="5293"/>
                    <a:pt x="1875" y="5285"/>
                    <a:pt x="1872" y="5274"/>
                  </a:cubicBezTo>
                  <a:cubicBezTo>
                    <a:pt x="1870" y="5261"/>
                    <a:pt x="1872" y="5248"/>
                    <a:pt x="1881" y="5237"/>
                  </a:cubicBezTo>
                  <a:cubicBezTo>
                    <a:pt x="1888" y="5225"/>
                    <a:pt x="1897" y="5216"/>
                    <a:pt x="1908" y="5207"/>
                  </a:cubicBezTo>
                  <a:close/>
                  <a:moveTo>
                    <a:pt x="18226" y="5249"/>
                  </a:moveTo>
                  <a:cubicBezTo>
                    <a:pt x="18238" y="5249"/>
                    <a:pt x="18238" y="5258"/>
                    <a:pt x="18240" y="5267"/>
                  </a:cubicBezTo>
                  <a:cubicBezTo>
                    <a:pt x="18242" y="5281"/>
                    <a:pt x="18234" y="5292"/>
                    <a:pt x="18229" y="5304"/>
                  </a:cubicBezTo>
                  <a:cubicBezTo>
                    <a:pt x="18223" y="5323"/>
                    <a:pt x="18222" y="5342"/>
                    <a:pt x="18227" y="5361"/>
                  </a:cubicBezTo>
                  <a:cubicBezTo>
                    <a:pt x="18228" y="5369"/>
                    <a:pt x="18229" y="5379"/>
                    <a:pt x="18223" y="5383"/>
                  </a:cubicBezTo>
                  <a:cubicBezTo>
                    <a:pt x="18218" y="5386"/>
                    <a:pt x="18213" y="5388"/>
                    <a:pt x="18207" y="5388"/>
                  </a:cubicBezTo>
                  <a:cubicBezTo>
                    <a:pt x="18206" y="5388"/>
                    <a:pt x="18204" y="5388"/>
                    <a:pt x="18203" y="5388"/>
                  </a:cubicBezTo>
                  <a:lnTo>
                    <a:pt x="18173" y="5388"/>
                  </a:lnTo>
                  <a:cubicBezTo>
                    <a:pt x="18172" y="5388"/>
                    <a:pt x="18172" y="5388"/>
                    <a:pt x="18171" y="5388"/>
                  </a:cubicBezTo>
                  <a:cubicBezTo>
                    <a:pt x="18164" y="5388"/>
                    <a:pt x="18159" y="5385"/>
                    <a:pt x="18157" y="5379"/>
                  </a:cubicBezTo>
                  <a:cubicBezTo>
                    <a:pt x="18146" y="5367"/>
                    <a:pt x="18144" y="5349"/>
                    <a:pt x="18148" y="5333"/>
                  </a:cubicBezTo>
                  <a:lnTo>
                    <a:pt x="18148" y="5332"/>
                  </a:lnTo>
                  <a:cubicBezTo>
                    <a:pt x="18160" y="5312"/>
                    <a:pt x="18197" y="5313"/>
                    <a:pt x="18207" y="5292"/>
                  </a:cubicBezTo>
                  <a:cubicBezTo>
                    <a:pt x="18210" y="5281"/>
                    <a:pt x="18207" y="5249"/>
                    <a:pt x="18226" y="5249"/>
                  </a:cubicBezTo>
                  <a:close/>
                  <a:moveTo>
                    <a:pt x="3220" y="5224"/>
                  </a:moveTo>
                  <a:cubicBezTo>
                    <a:pt x="3232" y="5224"/>
                    <a:pt x="3247" y="5226"/>
                    <a:pt x="3249" y="5237"/>
                  </a:cubicBezTo>
                  <a:cubicBezTo>
                    <a:pt x="3251" y="5245"/>
                    <a:pt x="3247" y="5253"/>
                    <a:pt x="3242" y="5258"/>
                  </a:cubicBezTo>
                  <a:cubicBezTo>
                    <a:pt x="3229" y="5275"/>
                    <a:pt x="3211" y="5287"/>
                    <a:pt x="3197" y="5304"/>
                  </a:cubicBezTo>
                  <a:cubicBezTo>
                    <a:pt x="3195" y="5306"/>
                    <a:pt x="3193" y="5310"/>
                    <a:pt x="3191" y="5313"/>
                  </a:cubicBezTo>
                  <a:cubicBezTo>
                    <a:pt x="3190" y="5317"/>
                    <a:pt x="3190" y="5322"/>
                    <a:pt x="3190" y="5325"/>
                  </a:cubicBezTo>
                  <a:lnTo>
                    <a:pt x="3191" y="5326"/>
                  </a:lnTo>
                  <a:cubicBezTo>
                    <a:pt x="3193" y="5338"/>
                    <a:pt x="3203" y="5348"/>
                    <a:pt x="3216" y="5350"/>
                  </a:cubicBezTo>
                  <a:cubicBezTo>
                    <a:pt x="3218" y="5351"/>
                    <a:pt x="3221" y="5351"/>
                    <a:pt x="3225" y="5351"/>
                  </a:cubicBezTo>
                  <a:cubicBezTo>
                    <a:pt x="3228" y="5351"/>
                    <a:pt x="3231" y="5351"/>
                    <a:pt x="3234" y="5351"/>
                  </a:cubicBezTo>
                  <a:cubicBezTo>
                    <a:pt x="3240" y="5351"/>
                    <a:pt x="3245" y="5356"/>
                    <a:pt x="3246" y="5362"/>
                  </a:cubicBezTo>
                  <a:cubicBezTo>
                    <a:pt x="3247" y="5368"/>
                    <a:pt x="3241" y="5375"/>
                    <a:pt x="3235" y="5380"/>
                  </a:cubicBezTo>
                  <a:cubicBezTo>
                    <a:pt x="3224" y="5388"/>
                    <a:pt x="3214" y="5392"/>
                    <a:pt x="3206" y="5392"/>
                  </a:cubicBezTo>
                  <a:cubicBezTo>
                    <a:pt x="3190" y="5392"/>
                    <a:pt x="3179" y="5380"/>
                    <a:pt x="3167" y="5364"/>
                  </a:cubicBezTo>
                  <a:cubicBezTo>
                    <a:pt x="3149" y="5342"/>
                    <a:pt x="3152" y="5317"/>
                    <a:pt x="3152" y="5287"/>
                  </a:cubicBezTo>
                  <a:cubicBezTo>
                    <a:pt x="3152" y="5278"/>
                    <a:pt x="3153" y="5267"/>
                    <a:pt x="3157" y="5257"/>
                  </a:cubicBezTo>
                  <a:cubicBezTo>
                    <a:pt x="3163" y="5245"/>
                    <a:pt x="3172" y="5237"/>
                    <a:pt x="3184" y="5232"/>
                  </a:cubicBezTo>
                  <a:cubicBezTo>
                    <a:pt x="3196" y="5228"/>
                    <a:pt x="3208" y="5225"/>
                    <a:pt x="3220" y="5224"/>
                  </a:cubicBezTo>
                  <a:close/>
                  <a:moveTo>
                    <a:pt x="2733" y="5277"/>
                  </a:moveTo>
                  <a:cubicBezTo>
                    <a:pt x="2735" y="5277"/>
                    <a:pt x="2737" y="5277"/>
                    <a:pt x="2739" y="5278"/>
                  </a:cubicBezTo>
                  <a:cubicBezTo>
                    <a:pt x="2741" y="5279"/>
                    <a:pt x="2744" y="5279"/>
                    <a:pt x="2746" y="5281"/>
                  </a:cubicBezTo>
                  <a:cubicBezTo>
                    <a:pt x="2751" y="5286"/>
                    <a:pt x="2747" y="5295"/>
                    <a:pt x="2741" y="5302"/>
                  </a:cubicBezTo>
                  <a:cubicBezTo>
                    <a:pt x="2736" y="5308"/>
                    <a:pt x="2732" y="5317"/>
                    <a:pt x="2734" y="5324"/>
                  </a:cubicBezTo>
                  <a:cubicBezTo>
                    <a:pt x="2738" y="5330"/>
                    <a:pt x="2744" y="5330"/>
                    <a:pt x="2750" y="5330"/>
                  </a:cubicBezTo>
                  <a:cubicBezTo>
                    <a:pt x="2753" y="5330"/>
                    <a:pt x="2756" y="5330"/>
                    <a:pt x="2759" y="5330"/>
                  </a:cubicBezTo>
                  <a:cubicBezTo>
                    <a:pt x="2772" y="5330"/>
                    <a:pt x="2785" y="5329"/>
                    <a:pt x="2798" y="5329"/>
                  </a:cubicBezTo>
                  <a:cubicBezTo>
                    <a:pt x="2820" y="5329"/>
                    <a:pt x="2841" y="5331"/>
                    <a:pt x="2859" y="5341"/>
                  </a:cubicBezTo>
                  <a:cubicBezTo>
                    <a:pt x="2863" y="5342"/>
                    <a:pt x="2866" y="5345"/>
                    <a:pt x="2866" y="5349"/>
                  </a:cubicBezTo>
                  <a:cubicBezTo>
                    <a:pt x="2865" y="5351"/>
                    <a:pt x="2865" y="5354"/>
                    <a:pt x="2864" y="5356"/>
                  </a:cubicBezTo>
                  <a:cubicBezTo>
                    <a:pt x="2850" y="5381"/>
                    <a:pt x="2827" y="5400"/>
                    <a:pt x="2800" y="5410"/>
                  </a:cubicBezTo>
                  <a:cubicBezTo>
                    <a:pt x="2791" y="5413"/>
                    <a:pt x="2782" y="5414"/>
                    <a:pt x="2773" y="5414"/>
                  </a:cubicBezTo>
                  <a:cubicBezTo>
                    <a:pt x="2756" y="5414"/>
                    <a:pt x="2740" y="5409"/>
                    <a:pt x="2726" y="5399"/>
                  </a:cubicBezTo>
                  <a:cubicBezTo>
                    <a:pt x="2717" y="5393"/>
                    <a:pt x="2710" y="5386"/>
                    <a:pt x="2702" y="5380"/>
                  </a:cubicBezTo>
                  <a:cubicBezTo>
                    <a:pt x="2689" y="5373"/>
                    <a:pt x="2674" y="5370"/>
                    <a:pt x="2660" y="5370"/>
                  </a:cubicBezTo>
                  <a:cubicBezTo>
                    <a:pt x="2643" y="5370"/>
                    <a:pt x="2627" y="5374"/>
                    <a:pt x="2613" y="5382"/>
                  </a:cubicBezTo>
                  <a:cubicBezTo>
                    <a:pt x="2621" y="5369"/>
                    <a:pt x="2626" y="5354"/>
                    <a:pt x="2628" y="5338"/>
                  </a:cubicBezTo>
                  <a:cubicBezTo>
                    <a:pt x="2629" y="5331"/>
                    <a:pt x="2633" y="5323"/>
                    <a:pt x="2636" y="5317"/>
                  </a:cubicBezTo>
                  <a:cubicBezTo>
                    <a:pt x="2641" y="5311"/>
                    <a:pt x="2647" y="5306"/>
                    <a:pt x="2654" y="5301"/>
                  </a:cubicBezTo>
                  <a:cubicBezTo>
                    <a:pt x="2677" y="5286"/>
                    <a:pt x="2704" y="5277"/>
                    <a:pt x="2733" y="5277"/>
                  </a:cubicBezTo>
                  <a:close/>
                  <a:moveTo>
                    <a:pt x="3063" y="5279"/>
                  </a:moveTo>
                  <a:cubicBezTo>
                    <a:pt x="3070" y="5279"/>
                    <a:pt x="3078" y="5281"/>
                    <a:pt x="3084" y="5286"/>
                  </a:cubicBezTo>
                  <a:cubicBezTo>
                    <a:pt x="3091" y="5297"/>
                    <a:pt x="3086" y="5313"/>
                    <a:pt x="3090" y="5326"/>
                  </a:cubicBezTo>
                  <a:cubicBezTo>
                    <a:pt x="3092" y="5336"/>
                    <a:pt x="3098" y="5343"/>
                    <a:pt x="3098" y="5352"/>
                  </a:cubicBezTo>
                  <a:cubicBezTo>
                    <a:pt x="3097" y="5362"/>
                    <a:pt x="3091" y="5370"/>
                    <a:pt x="3095" y="5376"/>
                  </a:cubicBezTo>
                  <a:cubicBezTo>
                    <a:pt x="3097" y="5379"/>
                    <a:pt x="3099" y="5381"/>
                    <a:pt x="3099" y="5383"/>
                  </a:cubicBezTo>
                  <a:cubicBezTo>
                    <a:pt x="3098" y="5386"/>
                    <a:pt x="3097" y="5388"/>
                    <a:pt x="3095" y="5389"/>
                  </a:cubicBezTo>
                  <a:cubicBezTo>
                    <a:pt x="3083" y="5401"/>
                    <a:pt x="3066" y="5411"/>
                    <a:pt x="3049" y="5416"/>
                  </a:cubicBezTo>
                  <a:cubicBezTo>
                    <a:pt x="3046" y="5416"/>
                    <a:pt x="3041" y="5417"/>
                    <a:pt x="3036" y="5417"/>
                  </a:cubicBezTo>
                  <a:cubicBezTo>
                    <a:pt x="3023" y="5417"/>
                    <a:pt x="3010" y="5413"/>
                    <a:pt x="3010" y="5401"/>
                  </a:cubicBezTo>
                  <a:cubicBezTo>
                    <a:pt x="3010" y="5385"/>
                    <a:pt x="3035" y="5370"/>
                    <a:pt x="3032" y="5351"/>
                  </a:cubicBezTo>
                  <a:cubicBezTo>
                    <a:pt x="3030" y="5341"/>
                    <a:pt x="3020" y="5333"/>
                    <a:pt x="3017" y="5324"/>
                  </a:cubicBezTo>
                  <a:cubicBezTo>
                    <a:pt x="3015" y="5313"/>
                    <a:pt x="3019" y="5304"/>
                    <a:pt x="3026" y="5297"/>
                  </a:cubicBezTo>
                  <a:cubicBezTo>
                    <a:pt x="3033" y="5288"/>
                    <a:pt x="3041" y="5283"/>
                    <a:pt x="3051" y="5281"/>
                  </a:cubicBezTo>
                  <a:cubicBezTo>
                    <a:pt x="3054" y="5279"/>
                    <a:pt x="3059" y="5279"/>
                    <a:pt x="3063" y="5279"/>
                  </a:cubicBezTo>
                  <a:close/>
                  <a:moveTo>
                    <a:pt x="18527" y="5308"/>
                  </a:moveTo>
                  <a:cubicBezTo>
                    <a:pt x="18551" y="5313"/>
                    <a:pt x="18554" y="5356"/>
                    <a:pt x="18546" y="5370"/>
                  </a:cubicBezTo>
                  <a:cubicBezTo>
                    <a:pt x="18542" y="5375"/>
                    <a:pt x="18534" y="5376"/>
                    <a:pt x="18528" y="5379"/>
                  </a:cubicBezTo>
                  <a:cubicBezTo>
                    <a:pt x="18511" y="5385"/>
                    <a:pt x="18502" y="5404"/>
                    <a:pt x="18508" y="5422"/>
                  </a:cubicBezTo>
                  <a:cubicBezTo>
                    <a:pt x="18489" y="5406"/>
                    <a:pt x="18479" y="5382"/>
                    <a:pt x="18483" y="5358"/>
                  </a:cubicBezTo>
                  <a:cubicBezTo>
                    <a:pt x="18485" y="5343"/>
                    <a:pt x="18500" y="5309"/>
                    <a:pt x="18522" y="5309"/>
                  </a:cubicBezTo>
                  <a:cubicBezTo>
                    <a:pt x="18523" y="5309"/>
                    <a:pt x="18525" y="5309"/>
                    <a:pt x="18527" y="5310"/>
                  </a:cubicBezTo>
                  <a:lnTo>
                    <a:pt x="18527" y="5308"/>
                  </a:lnTo>
                  <a:close/>
                  <a:moveTo>
                    <a:pt x="17955" y="5319"/>
                  </a:moveTo>
                  <a:cubicBezTo>
                    <a:pt x="17969" y="5319"/>
                    <a:pt x="17984" y="5323"/>
                    <a:pt x="17997" y="5329"/>
                  </a:cubicBezTo>
                  <a:cubicBezTo>
                    <a:pt x="18013" y="5337"/>
                    <a:pt x="18025" y="5351"/>
                    <a:pt x="18029" y="5367"/>
                  </a:cubicBezTo>
                  <a:cubicBezTo>
                    <a:pt x="18040" y="5393"/>
                    <a:pt x="18035" y="5401"/>
                    <a:pt x="18021" y="5401"/>
                  </a:cubicBezTo>
                  <a:cubicBezTo>
                    <a:pt x="18014" y="5401"/>
                    <a:pt x="18004" y="5399"/>
                    <a:pt x="17992" y="5397"/>
                  </a:cubicBezTo>
                  <a:lnTo>
                    <a:pt x="17992" y="5395"/>
                  </a:lnTo>
                  <a:cubicBezTo>
                    <a:pt x="17990" y="5395"/>
                    <a:pt x="17988" y="5395"/>
                    <a:pt x="17985" y="5395"/>
                  </a:cubicBezTo>
                  <a:cubicBezTo>
                    <a:pt x="17976" y="5395"/>
                    <a:pt x="17966" y="5397"/>
                    <a:pt x="17963" y="5404"/>
                  </a:cubicBezTo>
                  <a:cubicBezTo>
                    <a:pt x="17960" y="5410"/>
                    <a:pt x="17960" y="5418"/>
                    <a:pt x="17956" y="5420"/>
                  </a:cubicBezTo>
                  <a:cubicBezTo>
                    <a:pt x="17953" y="5422"/>
                    <a:pt x="17951" y="5422"/>
                    <a:pt x="17949" y="5422"/>
                  </a:cubicBezTo>
                  <a:cubicBezTo>
                    <a:pt x="17946" y="5422"/>
                    <a:pt x="17944" y="5422"/>
                    <a:pt x="17942" y="5420"/>
                  </a:cubicBezTo>
                  <a:cubicBezTo>
                    <a:pt x="17920" y="5412"/>
                    <a:pt x="17904" y="5391"/>
                    <a:pt x="17903" y="5366"/>
                  </a:cubicBezTo>
                  <a:cubicBezTo>
                    <a:pt x="17901" y="5334"/>
                    <a:pt x="17926" y="5319"/>
                    <a:pt x="17955" y="5319"/>
                  </a:cubicBezTo>
                  <a:close/>
                  <a:moveTo>
                    <a:pt x="1495" y="5373"/>
                  </a:moveTo>
                  <a:cubicBezTo>
                    <a:pt x="1501" y="5373"/>
                    <a:pt x="1507" y="5374"/>
                    <a:pt x="1513" y="5377"/>
                  </a:cubicBezTo>
                  <a:cubicBezTo>
                    <a:pt x="1521" y="5383"/>
                    <a:pt x="1523" y="5394"/>
                    <a:pt x="1518" y="5402"/>
                  </a:cubicBezTo>
                  <a:cubicBezTo>
                    <a:pt x="1512" y="5407"/>
                    <a:pt x="1505" y="5411"/>
                    <a:pt x="1496" y="5411"/>
                  </a:cubicBezTo>
                  <a:cubicBezTo>
                    <a:pt x="1424" y="5421"/>
                    <a:pt x="1353" y="5430"/>
                    <a:pt x="1280" y="5451"/>
                  </a:cubicBezTo>
                  <a:lnTo>
                    <a:pt x="1280" y="5451"/>
                  </a:lnTo>
                  <a:lnTo>
                    <a:pt x="1308" y="5392"/>
                  </a:lnTo>
                  <a:cubicBezTo>
                    <a:pt x="1310" y="5387"/>
                    <a:pt x="1312" y="5385"/>
                    <a:pt x="1315" y="5382"/>
                  </a:cubicBezTo>
                  <a:cubicBezTo>
                    <a:pt x="1318" y="5380"/>
                    <a:pt x="1321" y="5380"/>
                    <a:pt x="1324" y="5380"/>
                  </a:cubicBezTo>
                  <a:cubicBezTo>
                    <a:pt x="1355" y="5382"/>
                    <a:pt x="1386" y="5385"/>
                    <a:pt x="1415" y="5386"/>
                  </a:cubicBezTo>
                  <a:cubicBezTo>
                    <a:pt x="1440" y="5386"/>
                    <a:pt x="1461" y="5376"/>
                    <a:pt x="1486" y="5374"/>
                  </a:cubicBezTo>
                  <a:cubicBezTo>
                    <a:pt x="1489" y="5373"/>
                    <a:pt x="1492" y="5373"/>
                    <a:pt x="1495" y="5373"/>
                  </a:cubicBezTo>
                  <a:close/>
                  <a:moveTo>
                    <a:pt x="4282" y="5409"/>
                  </a:moveTo>
                  <a:cubicBezTo>
                    <a:pt x="4289" y="5409"/>
                    <a:pt x="4293" y="5412"/>
                    <a:pt x="4293" y="5420"/>
                  </a:cubicBezTo>
                  <a:cubicBezTo>
                    <a:pt x="4293" y="5431"/>
                    <a:pt x="4274" y="5452"/>
                    <a:pt x="4266" y="5458"/>
                  </a:cubicBezTo>
                  <a:cubicBezTo>
                    <a:pt x="4252" y="5470"/>
                    <a:pt x="4228" y="5477"/>
                    <a:pt x="4210" y="5477"/>
                  </a:cubicBezTo>
                  <a:cubicBezTo>
                    <a:pt x="4187" y="5477"/>
                    <a:pt x="4174" y="5466"/>
                    <a:pt x="4204" y="5437"/>
                  </a:cubicBezTo>
                  <a:cubicBezTo>
                    <a:pt x="4221" y="5423"/>
                    <a:pt x="4241" y="5413"/>
                    <a:pt x="4262" y="5412"/>
                  </a:cubicBezTo>
                  <a:cubicBezTo>
                    <a:pt x="4269" y="5411"/>
                    <a:pt x="4277" y="5409"/>
                    <a:pt x="4282" y="5409"/>
                  </a:cubicBezTo>
                  <a:close/>
                  <a:moveTo>
                    <a:pt x="4124" y="5449"/>
                  </a:moveTo>
                  <a:cubicBezTo>
                    <a:pt x="4127" y="5449"/>
                    <a:pt x="4129" y="5450"/>
                    <a:pt x="4131" y="5451"/>
                  </a:cubicBezTo>
                  <a:cubicBezTo>
                    <a:pt x="4136" y="5455"/>
                    <a:pt x="4138" y="5460"/>
                    <a:pt x="4141" y="5466"/>
                  </a:cubicBezTo>
                  <a:cubicBezTo>
                    <a:pt x="4147" y="5475"/>
                    <a:pt x="4147" y="5488"/>
                    <a:pt x="4140" y="5498"/>
                  </a:cubicBezTo>
                  <a:cubicBezTo>
                    <a:pt x="4134" y="5502"/>
                    <a:pt x="4128" y="5505"/>
                    <a:pt x="4121" y="5505"/>
                  </a:cubicBezTo>
                  <a:cubicBezTo>
                    <a:pt x="4119" y="5505"/>
                    <a:pt x="4117" y="5504"/>
                    <a:pt x="4115" y="5504"/>
                  </a:cubicBezTo>
                  <a:cubicBezTo>
                    <a:pt x="4107" y="5502"/>
                    <a:pt x="4100" y="5501"/>
                    <a:pt x="4093" y="5499"/>
                  </a:cubicBezTo>
                  <a:cubicBezTo>
                    <a:pt x="4088" y="5499"/>
                    <a:pt x="4085" y="5496"/>
                    <a:pt x="4082" y="5492"/>
                  </a:cubicBezTo>
                  <a:cubicBezTo>
                    <a:pt x="4080" y="5487"/>
                    <a:pt x="4085" y="5480"/>
                    <a:pt x="4090" y="5474"/>
                  </a:cubicBezTo>
                  <a:cubicBezTo>
                    <a:pt x="4097" y="5466"/>
                    <a:pt x="4105" y="5457"/>
                    <a:pt x="4112" y="5450"/>
                  </a:cubicBezTo>
                  <a:lnTo>
                    <a:pt x="4115" y="5452"/>
                  </a:lnTo>
                  <a:cubicBezTo>
                    <a:pt x="4117" y="5450"/>
                    <a:pt x="4121" y="5449"/>
                    <a:pt x="4124" y="5449"/>
                  </a:cubicBezTo>
                  <a:close/>
                  <a:moveTo>
                    <a:pt x="17978" y="5448"/>
                  </a:moveTo>
                  <a:lnTo>
                    <a:pt x="18011" y="5455"/>
                  </a:lnTo>
                  <a:cubicBezTo>
                    <a:pt x="18019" y="5457"/>
                    <a:pt x="18025" y="5462"/>
                    <a:pt x="18027" y="5469"/>
                  </a:cubicBezTo>
                  <a:cubicBezTo>
                    <a:pt x="18029" y="5476"/>
                    <a:pt x="18027" y="5483"/>
                    <a:pt x="18021" y="5487"/>
                  </a:cubicBezTo>
                  <a:lnTo>
                    <a:pt x="18021" y="5486"/>
                  </a:lnTo>
                  <a:cubicBezTo>
                    <a:pt x="18016" y="5488"/>
                    <a:pt x="18011" y="5490"/>
                    <a:pt x="18006" y="5490"/>
                  </a:cubicBezTo>
                  <a:cubicBezTo>
                    <a:pt x="18005" y="5490"/>
                    <a:pt x="18003" y="5490"/>
                    <a:pt x="18002" y="5489"/>
                  </a:cubicBezTo>
                  <a:lnTo>
                    <a:pt x="17973" y="5489"/>
                  </a:lnTo>
                  <a:cubicBezTo>
                    <a:pt x="17971" y="5489"/>
                    <a:pt x="17969" y="5489"/>
                    <a:pt x="17966" y="5491"/>
                  </a:cubicBezTo>
                  <a:cubicBezTo>
                    <a:pt x="17959" y="5494"/>
                    <a:pt x="17963" y="5504"/>
                    <a:pt x="17966" y="5511"/>
                  </a:cubicBezTo>
                  <a:cubicBezTo>
                    <a:pt x="17965" y="5511"/>
                    <a:pt x="17964" y="5511"/>
                    <a:pt x="17963" y="5511"/>
                  </a:cubicBezTo>
                  <a:cubicBezTo>
                    <a:pt x="17951" y="5511"/>
                    <a:pt x="17941" y="5498"/>
                    <a:pt x="17937" y="5487"/>
                  </a:cubicBezTo>
                  <a:cubicBezTo>
                    <a:pt x="17933" y="5480"/>
                    <a:pt x="17933" y="5473"/>
                    <a:pt x="17937" y="5466"/>
                  </a:cubicBezTo>
                  <a:cubicBezTo>
                    <a:pt x="17940" y="5461"/>
                    <a:pt x="17945" y="5457"/>
                    <a:pt x="17951" y="5456"/>
                  </a:cubicBezTo>
                  <a:cubicBezTo>
                    <a:pt x="17960" y="5452"/>
                    <a:pt x="17969" y="5449"/>
                    <a:pt x="17978" y="5448"/>
                  </a:cubicBezTo>
                  <a:close/>
                  <a:moveTo>
                    <a:pt x="15249" y="5401"/>
                  </a:moveTo>
                  <a:cubicBezTo>
                    <a:pt x="15258" y="5401"/>
                    <a:pt x="15261" y="5405"/>
                    <a:pt x="15255" y="5416"/>
                  </a:cubicBezTo>
                  <a:cubicBezTo>
                    <a:pt x="15247" y="5432"/>
                    <a:pt x="15235" y="5439"/>
                    <a:pt x="15235" y="5458"/>
                  </a:cubicBezTo>
                  <a:cubicBezTo>
                    <a:pt x="15235" y="5469"/>
                    <a:pt x="15252" y="5515"/>
                    <a:pt x="15230" y="5515"/>
                  </a:cubicBezTo>
                  <a:cubicBezTo>
                    <a:pt x="15227" y="5515"/>
                    <a:pt x="15224" y="5514"/>
                    <a:pt x="15221" y="5513"/>
                  </a:cubicBezTo>
                  <a:cubicBezTo>
                    <a:pt x="15217" y="5512"/>
                    <a:pt x="15212" y="5510"/>
                    <a:pt x="15209" y="5506"/>
                  </a:cubicBezTo>
                  <a:lnTo>
                    <a:pt x="15183" y="5481"/>
                  </a:lnTo>
                  <a:cubicBezTo>
                    <a:pt x="15180" y="5480"/>
                    <a:pt x="15179" y="5479"/>
                    <a:pt x="15179" y="5477"/>
                  </a:cubicBezTo>
                  <a:cubicBezTo>
                    <a:pt x="15178" y="5475"/>
                    <a:pt x="15179" y="5473"/>
                    <a:pt x="15180" y="5471"/>
                  </a:cubicBezTo>
                  <a:cubicBezTo>
                    <a:pt x="15186" y="5463"/>
                    <a:pt x="15195" y="5457"/>
                    <a:pt x="15203" y="5452"/>
                  </a:cubicBezTo>
                  <a:cubicBezTo>
                    <a:pt x="15225" y="5435"/>
                    <a:pt x="15200" y="5410"/>
                    <a:pt x="15235" y="5402"/>
                  </a:cubicBezTo>
                  <a:cubicBezTo>
                    <a:pt x="15241" y="5401"/>
                    <a:pt x="15245" y="5401"/>
                    <a:pt x="15249" y="5401"/>
                  </a:cubicBezTo>
                  <a:close/>
                  <a:moveTo>
                    <a:pt x="3924" y="5389"/>
                  </a:moveTo>
                  <a:cubicBezTo>
                    <a:pt x="3934" y="5389"/>
                    <a:pt x="3938" y="5394"/>
                    <a:pt x="3949" y="5399"/>
                  </a:cubicBezTo>
                  <a:cubicBezTo>
                    <a:pt x="3962" y="5406"/>
                    <a:pt x="3979" y="5405"/>
                    <a:pt x="3986" y="5424"/>
                  </a:cubicBezTo>
                  <a:cubicBezTo>
                    <a:pt x="3991" y="5443"/>
                    <a:pt x="3988" y="5463"/>
                    <a:pt x="3977" y="5479"/>
                  </a:cubicBezTo>
                  <a:cubicBezTo>
                    <a:pt x="3965" y="5495"/>
                    <a:pt x="3950" y="5510"/>
                    <a:pt x="3934" y="5521"/>
                  </a:cubicBezTo>
                  <a:cubicBezTo>
                    <a:pt x="3928" y="5527"/>
                    <a:pt x="3920" y="5532"/>
                    <a:pt x="3913" y="5532"/>
                  </a:cubicBezTo>
                  <a:cubicBezTo>
                    <a:pt x="3911" y="5532"/>
                    <a:pt x="3910" y="5531"/>
                    <a:pt x="3909" y="5531"/>
                  </a:cubicBezTo>
                  <a:cubicBezTo>
                    <a:pt x="3908" y="5531"/>
                    <a:pt x="3906" y="5530"/>
                    <a:pt x="3905" y="5529"/>
                  </a:cubicBezTo>
                  <a:cubicBezTo>
                    <a:pt x="3905" y="5527"/>
                    <a:pt x="3906" y="5526"/>
                    <a:pt x="3906" y="5525"/>
                  </a:cubicBezTo>
                  <a:lnTo>
                    <a:pt x="3918" y="5505"/>
                  </a:lnTo>
                  <a:cubicBezTo>
                    <a:pt x="3921" y="5501"/>
                    <a:pt x="3922" y="5498"/>
                    <a:pt x="3922" y="5494"/>
                  </a:cubicBezTo>
                  <a:cubicBezTo>
                    <a:pt x="3922" y="5489"/>
                    <a:pt x="3917" y="5487"/>
                    <a:pt x="3912" y="5487"/>
                  </a:cubicBezTo>
                  <a:cubicBezTo>
                    <a:pt x="3911" y="5487"/>
                    <a:pt x="3910" y="5487"/>
                    <a:pt x="3909" y="5487"/>
                  </a:cubicBezTo>
                  <a:cubicBezTo>
                    <a:pt x="3903" y="5487"/>
                    <a:pt x="3897" y="5489"/>
                    <a:pt x="3891" y="5489"/>
                  </a:cubicBezTo>
                  <a:cubicBezTo>
                    <a:pt x="3880" y="5488"/>
                    <a:pt x="3872" y="5481"/>
                    <a:pt x="3871" y="5470"/>
                  </a:cubicBezTo>
                  <a:cubicBezTo>
                    <a:pt x="3868" y="5460"/>
                    <a:pt x="3868" y="5449"/>
                    <a:pt x="3872" y="5438"/>
                  </a:cubicBezTo>
                  <a:lnTo>
                    <a:pt x="3872" y="5439"/>
                  </a:lnTo>
                  <a:cubicBezTo>
                    <a:pt x="3873" y="5431"/>
                    <a:pt x="3875" y="5423"/>
                    <a:pt x="3879" y="5416"/>
                  </a:cubicBezTo>
                  <a:cubicBezTo>
                    <a:pt x="3886" y="5404"/>
                    <a:pt x="3898" y="5395"/>
                    <a:pt x="3912" y="5391"/>
                  </a:cubicBezTo>
                  <a:cubicBezTo>
                    <a:pt x="3917" y="5389"/>
                    <a:pt x="3921" y="5389"/>
                    <a:pt x="3924" y="5389"/>
                  </a:cubicBezTo>
                  <a:close/>
                  <a:moveTo>
                    <a:pt x="15387" y="5481"/>
                  </a:moveTo>
                  <a:cubicBezTo>
                    <a:pt x="15390" y="5481"/>
                    <a:pt x="15393" y="5482"/>
                    <a:pt x="15396" y="5485"/>
                  </a:cubicBezTo>
                  <a:cubicBezTo>
                    <a:pt x="15398" y="5486"/>
                    <a:pt x="15400" y="5489"/>
                    <a:pt x="15398" y="5492"/>
                  </a:cubicBezTo>
                  <a:lnTo>
                    <a:pt x="15391" y="5492"/>
                  </a:lnTo>
                  <a:cubicBezTo>
                    <a:pt x="15402" y="5495"/>
                    <a:pt x="15411" y="5502"/>
                    <a:pt x="15418" y="5512"/>
                  </a:cubicBezTo>
                  <a:cubicBezTo>
                    <a:pt x="15424" y="5520"/>
                    <a:pt x="15423" y="5533"/>
                    <a:pt x="15415" y="5541"/>
                  </a:cubicBezTo>
                  <a:cubicBezTo>
                    <a:pt x="15410" y="5543"/>
                    <a:pt x="15405" y="5544"/>
                    <a:pt x="15400" y="5544"/>
                  </a:cubicBezTo>
                  <a:cubicBezTo>
                    <a:pt x="15395" y="5544"/>
                    <a:pt x="15390" y="5543"/>
                    <a:pt x="15385" y="5541"/>
                  </a:cubicBezTo>
                  <a:cubicBezTo>
                    <a:pt x="15383" y="5541"/>
                    <a:pt x="15379" y="5538"/>
                    <a:pt x="15377" y="5536"/>
                  </a:cubicBezTo>
                  <a:cubicBezTo>
                    <a:pt x="15374" y="5533"/>
                    <a:pt x="15373" y="5530"/>
                    <a:pt x="15373" y="5526"/>
                  </a:cubicBezTo>
                  <a:cubicBezTo>
                    <a:pt x="15372" y="5520"/>
                    <a:pt x="15371" y="5513"/>
                    <a:pt x="15369" y="5507"/>
                  </a:cubicBezTo>
                  <a:cubicBezTo>
                    <a:pt x="15369" y="5506"/>
                    <a:pt x="15369" y="5505"/>
                    <a:pt x="15369" y="5502"/>
                  </a:cubicBezTo>
                  <a:cubicBezTo>
                    <a:pt x="15371" y="5501"/>
                    <a:pt x="15371" y="5501"/>
                    <a:pt x="15372" y="5500"/>
                  </a:cubicBezTo>
                  <a:cubicBezTo>
                    <a:pt x="15375" y="5494"/>
                    <a:pt x="15369" y="5487"/>
                    <a:pt x="15364" y="5482"/>
                  </a:cubicBezTo>
                  <a:cubicBezTo>
                    <a:pt x="15371" y="5481"/>
                    <a:pt x="15379" y="5481"/>
                    <a:pt x="15387" y="5481"/>
                  </a:cubicBezTo>
                  <a:close/>
                  <a:moveTo>
                    <a:pt x="1044" y="5485"/>
                  </a:moveTo>
                  <a:cubicBezTo>
                    <a:pt x="1045" y="5485"/>
                    <a:pt x="1046" y="5486"/>
                    <a:pt x="1046" y="5486"/>
                  </a:cubicBezTo>
                  <a:cubicBezTo>
                    <a:pt x="1076" y="5486"/>
                    <a:pt x="1098" y="5502"/>
                    <a:pt x="1126" y="5504"/>
                  </a:cubicBezTo>
                  <a:cubicBezTo>
                    <a:pt x="1150" y="5504"/>
                    <a:pt x="1176" y="5511"/>
                    <a:pt x="1186" y="5532"/>
                  </a:cubicBezTo>
                  <a:cubicBezTo>
                    <a:pt x="1188" y="5536"/>
                    <a:pt x="1189" y="5541"/>
                    <a:pt x="1188" y="5545"/>
                  </a:cubicBezTo>
                  <a:cubicBezTo>
                    <a:pt x="1185" y="5552"/>
                    <a:pt x="1177" y="5558"/>
                    <a:pt x="1170" y="5561"/>
                  </a:cubicBezTo>
                  <a:cubicBezTo>
                    <a:pt x="1160" y="5568"/>
                    <a:pt x="1148" y="5571"/>
                    <a:pt x="1136" y="5571"/>
                  </a:cubicBezTo>
                  <a:cubicBezTo>
                    <a:pt x="1130" y="5571"/>
                    <a:pt x="1123" y="5570"/>
                    <a:pt x="1117" y="5568"/>
                  </a:cubicBezTo>
                  <a:cubicBezTo>
                    <a:pt x="1098" y="5560"/>
                    <a:pt x="1091" y="5536"/>
                    <a:pt x="1071" y="5529"/>
                  </a:cubicBezTo>
                  <a:lnTo>
                    <a:pt x="1071" y="5529"/>
                  </a:lnTo>
                  <a:lnTo>
                    <a:pt x="1073" y="5530"/>
                  </a:lnTo>
                  <a:cubicBezTo>
                    <a:pt x="1060" y="5525"/>
                    <a:pt x="1044" y="5530"/>
                    <a:pt x="1031" y="5524"/>
                  </a:cubicBezTo>
                  <a:cubicBezTo>
                    <a:pt x="1027" y="5524"/>
                    <a:pt x="1025" y="5521"/>
                    <a:pt x="1024" y="5518"/>
                  </a:cubicBezTo>
                  <a:cubicBezTo>
                    <a:pt x="1024" y="5516"/>
                    <a:pt x="1024" y="5513"/>
                    <a:pt x="1025" y="5511"/>
                  </a:cubicBezTo>
                  <a:cubicBezTo>
                    <a:pt x="1026" y="5507"/>
                    <a:pt x="1027" y="5502"/>
                    <a:pt x="1029" y="5499"/>
                  </a:cubicBezTo>
                  <a:cubicBezTo>
                    <a:pt x="1030" y="5495"/>
                    <a:pt x="1031" y="5493"/>
                    <a:pt x="1033" y="5489"/>
                  </a:cubicBezTo>
                  <a:cubicBezTo>
                    <a:pt x="1036" y="5487"/>
                    <a:pt x="1040" y="5485"/>
                    <a:pt x="1044" y="5485"/>
                  </a:cubicBezTo>
                  <a:close/>
                  <a:moveTo>
                    <a:pt x="3082" y="5449"/>
                  </a:moveTo>
                  <a:cubicBezTo>
                    <a:pt x="3085" y="5449"/>
                    <a:pt x="3087" y="5450"/>
                    <a:pt x="3090" y="5450"/>
                  </a:cubicBezTo>
                  <a:cubicBezTo>
                    <a:pt x="3113" y="5455"/>
                    <a:pt x="3153" y="5492"/>
                    <a:pt x="3154" y="5517"/>
                  </a:cubicBezTo>
                  <a:cubicBezTo>
                    <a:pt x="3154" y="5535"/>
                    <a:pt x="3139" y="5549"/>
                    <a:pt x="3126" y="5561"/>
                  </a:cubicBezTo>
                  <a:cubicBezTo>
                    <a:pt x="3111" y="5569"/>
                    <a:pt x="3097" y="5576"/>
                    <a:pt x="3082" y="5582"/>
                  </a:cubicBezTo>
                  <a:cubicBezTo>
                    <a:pt x="3085" y="5575"/>
                    <a:pt x="3090" y="5567"/>
                    <a:pt x="3096" y="5560"/>
                  </a:cubicBezTo>
                  <a:cubicBezTo>
                    <a:pt x="3116" y="5525"/>
                    <a:pt x="3088" y="5508"/>
                    <a:pt x="3064" y="5499"/>
                  </a:cubicBezTo>
                  <a:cubicBezTo>
                    <a:pt x="3032" y="5485"/>
                    <a:pt x="3054" y="5449"/>
                    <a:pt x="3082" y="5449"/>
                  </a:cubicBezTo>
                  <a:close/>
                  <a:moveTo>
                    <a:pt x="16784" y="5504"/>
                  </a:moveTo>
                  <a:cubicBezTo>
                    <a:pt x="16788" y="5504"/>
                    <a:pt x="16792" y="5505"/>
                    <a:pt x="16795" y="5506"/>
                  </a:cubicBezTo>
                  <a:lnTo>
                    <a:pt x="16794" y="5527"/>
                  </a:lnTo>
                  <a:cubicBezTo>
                    <a:pt x="16800" y="5538"/>
                    <a:pt x="16805" y="5549"/>
                    <a:pt x="16808" y="5562"/>
                  </a:cubicBezTo>
                  <a:lnTo>
                    <a:pt x="16808" y="5561"/>
                  </a:lnTo>
                  <a:cubicBezTo>
                    <a:pt x="16809" y="5563"/>
                    <a:pt x="16809" y="5566"/>
                    <a:pt x="16808" y="5568"/>
                  </a:cubicBezTo>
                  <a:cubicBezTo>
                    <a:pt x="16806" y="5577"/>
                    <a:pt x="16787" y="5571"/>
                    <a:pt x="16781" y="5580"/>
                  </a:cubicBezTo>
                  <a:cubicBezTo>
                    <a:pt x="16780" y="5582"/>
                    <a:pt x="16780" y="5587"/>
                    <a:pt x="16776" y="5587"/>
                  </a:cubicBezTo>
                  <a:cubicBezTo>
                    <a:pt x="16773" y="5587"/>
                    <a:pt x="16771" y="5586"/>
                    <a:pt x="16769" y="5583"/>
                  </a:cubicBezTo>
                  <a:cubicBezTo>
                    <a:pt x="16760" y="5573"/>
                    <a:pt x="16754" y="5560"/>
                    <a:pt x="16751" y="5546"/>
                  </a:cubicBezTo>
                  <a:cubicBezTo>
                    <a:pt x="16748" y="5527"/>
                    <a:pt x="16758" y="5510"/>
                    <a:pt x="16776" y="5505"/>
                  </a:cubicBezTo>
                  <a:cubicBezTo>
                    <a:pt x="16779" y="5504"/>
                    <a:pt x="16781" y="5504"/>
                    <a:pt x="16784" y="5504"/>
                  </a:cubicBezTo>
                  <a:close/>
                  <a:moveTo>
                    <a:pt x="15131" y="5494"/>
                  </a:moveTo>
                  <a:cubicBezTo>
                    <a:pt x="15134" y="5494"/>
                    <a:pt x="15137" y="5498"/>
                    <a:pt x="15143" y="5505"/>
                  </a:cubicBezTo>
                  <a:cubicBezTo>
                    <a:pt x="15159" y="5519"/>
                    <a:pt x="15229" y="5575"/>
                    <a:pt x="15195" y="5588"/>
                  </a:cubicBezTo>
                  <a:cubicBezTo>
                    <a:pt x="15190" y="5589"/>
                    <a:pt x="15186" y="5589"/>
                    <a:pt x="15181" y="5589"/>
                  </a:cubicBezTo>
                  <a:cubicBezTo>
                    <a:pt x="15178" y="5589"/>
                    <a:pt x="15175" y="5589"/>
                    <a:pt x="15172" y="5588"/>
                  </a:cubicBezTo>
                  <a:cubicBezTo>
                    <a:pt x="15166" y="5588"/>
                    <a:pt x="15160" y="5587"/>
                    <a:pt x="15155" y="5585"/>
                  </a:cubicBezTo>
                  <a:cubicBezTo>
                    <a:pt x="15146" y="5579"/>
                    <a:pt x="15137" y="5570"/>
                    <a:pt x="15133" y="5560"/>
                  </a:cubicBezTo>
                  <a:lnTo>
                    <a:pt x="15123" y="5545"/>
                  </a:lnTo>
                  <a:cubicBezTo>
                    <a:pt x="15118" y="5538"/>
                    <a:pt x="15118" y="5529"/>
                    <a:pt x="15122" y="5520"/>
                  </a:cubicBezTo>
                  <a:cubicBezTo>
                    <a:pt x="15123" y="5517"/>
                    <a:pt x="15124" y="5500"/>
                    <a:pt x="15127" y="5498"/>
                  </a:cubicBezTo>
                  <a:cubicBezTo>
                    <a:pt x="15128" y="5495"/>
                    <a:pt x="15130" y="5494"/>
                    <a:pt x="15131" y="5494"/>
                  </a:cubicBezTo>
                  <a:close/>
                  <a:moveTo>
                    <a:pt x="16879" y="5535"/>
                  </a:moveTo>
                  <a:lnTo>
                    <a:pt x="16879" y="5535"/>
                  </a:lnTo>
                  <a:cubicBezTo>
                    <a:pt x="16877" y="5566"/>
                    <a:pt x="16877" y="5596"/>
                    <a:pt x="16876" y="5626"/>
                  </a:cubicBezTo>
                  <a:lnTo>
                    <a:pt x="16876" y="5626"/>
                  </a:lnTo>
                  <a:cubicBezTo>
                    <a:pt x="16867" y="5621"/>
                    <a:pt x="16857" y="5616"/>
                    <a:pt x="16855" y="5607"/>
                  </a:cubicBezTo>
                  <a:cubicBezTo>
                    <a:pt x="16852" y="5602"/>
                    <a:pt x="16852" y="5596"/>
                    <a:pt x="16855" y="5592"/>
                  </a:cubicBezTo>
                  <a:cubicBezTo>
                    <a:pt x="16858" y="5570"/>
                    <a:pt x="16865" y="5545"/>
                    <a:pt x="16879" y="5535"/>
                  </a:cubicBezTo>
                  <a:close/>
                  <a:moveTo>
                    <a:pt x="3988" y="5588"/>
                  </a:moveTo>
                  <a:cubicBezTo>
                    <a:pt x="3990" y="5588"/>
                    <a:pt x="3992" y="5589"/>
                    <a:pt x="3993" y="5591"/>
                  </a:cubicBezTo>
                  <a:cubicBezTo>
                    <a:pt x="3999" y="5598"/>
                    <a:pt x="4009" y="5600"/>
                    <a:pt x="4018" y="5600"/>
                  </a:cubicBezTo>
                  <a:cubicBezTo>
                    <a:pt x="4028" y="5600"/>
                    <a:pt x="4037" y="5598"/>
                    <a:pt x="4047" y="5598"/>
                  </a:cubicBezTo>
                  <a:cubicBezTo>
                    <a:pt x="4048" y="5598"/>
                    <a:pt x="4049" y="5598"/>
                    <a:pt x="4051" y="5598"/>
                  </a:cubicBezTo>
                  <a:cubicBezTo>
                    <a:pt x="4067" y="5598"/>
                    <a:pt x="4083" y="5604"/>
                    <a:pt x="4097" y="5615"/>
                  </a:cubicBezTo>
                  <a:cubicBezTo>
                    <a:pt x="4104" y="5621"/>
                    <a:pt x="4107" y="5631"/>
                    <a:pt x="4106" y="5640"/>
                  </a:cubicBezTo>
                  <a:cubicBezTo>
                    <a:pt x="4103" y="5646"/>
                    <a:pt x="4098" y="5652"/>
                    <a:pt x="4091" y="5656"/>
                  </a:cubicBezTo>
                  <a:cubicBezTo>
                    <a:pt x="4074" y="5668"/>
                    <a:pt x="4054" y="5674"/>
                    <a:pt x="4034" y="5675"/>
                  </a:cubicBezTo>
                  <a:cubicBezTo>
                    <a:pt x="4028" y="5675"/>
                    <a:pt x="4023" y="5674"/>
                    <a:pt x="4018" y="5671"/>
                  </a:cubicBezTo>
                  <a:cubicBezTo>
                    <a:pt x="4013" y="5668"/>
                    <a:pt x="4011" y="5662"/>
                    <a:pt x="4010" y="5656"/>
                  </a:cubicBezTo>
                  <a:cubicBezTo>
                    <a:pt x="4009" y="5645"/>
                    <a:pt x="4005" y="5633"/>
                    <a:pt x="4002" y="5623"/>
                  </a:cubicBezTo>
                  <a:cubicBezTo>
                    <a:pt x="3996" y="5611"/>
                    <a:pt x="3985" y="5602"/>
                    <a:pt x="3972" y="5598"/>
                  </a:cubicBezTo>
                  <a:cubicBezTo>
                    <a:pt x="3975" y="5594"/>
                    <a:pt x="3979" y="5591"/>
                    <a:pt x="3984" y="5589"/>
                  </a:cubicBezTo>
                  <a:cubicBezTo>
                    <a:pt x="3985" y="5588"/>
                    <a:pt x="3987" y="5588"/>
                    <a:pt x="3988" y="5588"/>
                  </a:cubicBezTo>
                  <a:close/>
                  <a:moveTo>
                    <a:pt x="3280" y="5598"/>
                  </a:moveTo>
                  <a:cubicBezTo>
                    <a:pt x="3290" y="5598"/>
                    <a:pt x="3299" y="5599"/>
                    <a:pt x="3305" y="5600"/>
                  </a:cubicBezTo>
                  <a:cubicBezTo>
                    <a:pt x="3317" y="5602"/>
                    <a:pt x="3331" y="5606"/>
                    <a:pt x="3335" y="5619"/>
                  </a:cubicBezTo>
                  <a:cubicBezTo>
                    <a:pt x="3336" y="5626"/>
                    <a:pt x="3335" y="5633"/>
                    <a:pt x="3331" y="5640"/>
                  </a:cubicBezTo>
                  <a:lnTo>
                    <a:pt x="3333" y="5640"/>
                  </a:lnTo>
                  <a:cubicBezTo>
                    <a:pt x="3329" y="5649"/>
                    <a:pt x="3326" y="5657"/>
                    <a:pt x="3322" y="5665"/>
                  </a:cubicBezTo>
                  <a:cubicBezTo>
                    <a:pt x="3321" y="5669"/>
                    <a:pt x="3318" y="5673"/>
                    <a:pt x="3315" y="5675"/>
                  </a:cubicBezTo>
                  <a:cubicBezTo>
                    <a:pt x="3312" y="5676"/>
                    <a:pt x="3310" y="5677"/>
                    <a:pt x="3308" y="5677"/>
                  </a:cubicBezTo>
                  <a:cubicBezTo>
                    <a:pt x="3295" y="5680"/>
                    <a:pt x="3267" y="5685"/>
                    <a:pt x="3240" y="5685"/>
                  </a:cubicBezTo>
                  <a:cubicBezTo>
                    <a:pt x="3203" y="5685"/>
                    <a:pt x="3168" y="5676"/>
                    <a:pt x="3184" y="5638"/>
                  </a:cubicBezTo>
                  <a:cubicBezTo>
                    <a:pt x="3197" y="5608"/>
                    <a:pt x="3245" y="5598"/>
                    <a:pt x="3280" y="5598"/>
                  </a:cubicBezTo>
                  <a:close/>
                  <a:moveTo>
                    <a:pt x="3102" y="5652"/>
                  </a:moveTo>
                  <a:lnTo>
                    <a:pt x="3123" y="5655"/>
                  </a:lnTo>
                  <a:cubicBezTo>
                    <a:pt x="3129" y="5657"/>
                    <a:pt x="3135" y="5661"/>
                    <a:pt x="3140" y="5667"/>
                  </a:cubicBezTo>
                  <a:cubicBezTo>
                    <a:pt x="3145" y="5673"/>
                    <a:pt x="3143" y="5681"/>
                    <a:pt x="3139" y="5687"/>
                  </a:cubicBezTo>
                  <a:lnTo>
                    <a:pt x="3140" y="5687"/>
                  </a:lnTo>
                  <a:cubicBezTo>
                    <a:pt x="3134" y="5692"/>
                    <a:pt x="3127" y="5694"/>
                    <a:pt x="3120" y="5694"/>
                  </a:cubicBezTo>
                  <a:lnTo>
                    <a:pt x="3095" y="5696"/>
                  </a:lnTo>
                  <a:cubicBezTo>
                    <a:pt x="3092" y="5697"/>
                    <a:pt x="3090" y="5697"/>
                    <a:pt x="3087" y="5697"/>
                  </a:cubicBezTo>
                  <a:cubicBezTo>
                    <a:pt x="3084" y="5697"/>
                    <a:pt x="3082" y="5697"/>
                    <a:pt x="3079" y="5696"/>
                  </a:cubicBezTo>
                  <a:cubicBezTo>
                    <a:pt x="3073" y="5695"/>
                    <a:pt x="3070" y="5692"/>
                    <a:pt x="3068" y="5686"/>
                  </a:cubicBezTo>
                  <a:cubicBezTo>
                    <a:pt x="3068" y="5681"/>
                    <a:pt x="3070" y="5677"/>
                    <a:pt x="3072" y="5674"/>
                  </a:cubicBezTo>
                  <a:cubicBezTo>
                    <a:pt x="3079" y="5663"/>
                    <a:pt x="3090" y="5655"/>
                    <a:pt x="3102" y="5652"/>
                  </a:cubicBezTo>
                  <a:close/>
                  <a:moveTo>
                    <a:pt x="17432" y="5563"/>
                  </a:moveTo>
                  <a:cubicBezTo>
                    <a:pt x="17468" y="5563"/>
                    <a:pt x="17524" y="5582"/>
                    <a:pt x="17519" y="5621"/>
                  </a:cubicBezTo>
                  <a:cubicBezTo>
                    <a:pt x="17513" y="5664"/>
                    <a:pt x="17431" y="5637"/>
                    <a:pt x="17427" y="5655"/>
                  </a:cubicBezTo>
                  <a:cubicBezTo>
                    <a:pt x="17427" y="5656"/>
                    <a:pt x="17427" y="5658"/>
                    <a:pt x="17427" y="5660"/>
                  </a:cubicBezTo>
                  <a:cubicBezTo>
                    <a:pt x="17430" y="5668"/>
                    <a:pt x="17433" y="5676"/>
                    <a:pt x="17435" y="5686"/>
                  </a:cubicBezTo>
                  <a:cubicBezTo>
                    <a:pt x="17437" y="5689"/>
                    <a:pt x="17437" y="5695"/>
                    <a:pt x="17435" y="5699"/>
                  </a:cubicBezTo>
                  <a:cubicBezTo>
                    <a:pt x="17433" y="5701"/>
                    <a:pt x="17430" y="5702"/>
                    <a:pt x="17427" y="5702"/>
                  </a:cubicBezTo>
                  <a:cubicBezTo>
                    <a:pt x="17423" y="5702"/>
                    <a:pt x="17419" y="5701"/>
                    <a:pt x="17415" y="5699"/>
                  </a:cubicBezTo>
                  <a:cubicBezTo>
                    <a:pt x="17353" y="5668"/>
                    <a:pt x="17359" y="5571"/>
                    <a:pt x="17424" y="5564"/>
                  </a:cubicBezTo>
                  <a:lnTo>
                    <a:pt x="17424" y="5563"/>
                  </a:lnTo>
                  <a:cubicBezTo>
                    <a:pt x="17426" y="5563"/>
                    <a:pt x="17429" y="5563"/>
                    <a:pt x="17432" y="5563"/>
                  </a:cubicBezTo>
                  <a:close/>
                  <a:moveTo>
                    <a:pt x="17118" y="5646"/>
                  </a:moveTo>
                  <a:cubicBezTo>
                    <a:pt x="17121" y="5646"/>
                    <a:pt x="17124" y="5647"/>
                    <a:pt x="17127" y="5648"/>
                  </a:cubicBezTo>
                  <a:cubicBezTo>
                    <a:pt x="17156" y="5657"/>
                    <a:pt x="17143" y="5705"/>
                    <a:pt x="17127" y="5717"/>
                  </a:cubicBezTo>
                  <a:cubicBezTo>
                    <a:pt x="17122" y="5721"/>
                    <a:pt x="17116" y="5723"/>
                    <a:pt x="17109" y="5723"/>
                  </a:cubicBezTo>
                  <a:cubicBezTo>
                    <a:pt x="17103" y="5723"/>
                    <a:pt x="17096" y="5720"/>
                    <a:pt x="17090" y="5715"/>
                  </a:cubicBezTo>
                  <a:cubicBezTo>
                    <a:pt x="17084" y="5710"/>
                    <a:pt x="17081" y="5702"/>
                    <a:pt x="17081" y="5694"/>
                  </a:cubicBezTo>
                  <a:cubicBezTo>
                    <a:pt x="17080" y="5677"/>
                    <a:pt x="17096" y="5646"/>
                    <a:pt x="17118" y="5646"/>
                  </a:cubicBezTo>
                  <a:close/>
                  <a:moveTo>
                    <a:pt x="2461" y="5667"/>
                  </a:moveTo>
                  <a:cubicBezTo>
                    <a:pt x="2464" y="5667"/>
                    <a:pt x="2466" y="5668"/>
                    <a:pt x="2469" y="5669"/>
                  </a:cubicBezTo>
                  <a:cubicBezTo>
                    <a:pt x="2473" y="5673"/>
                    <a:pt x="2477" y="5680"/>
                    <a:pt x="2476" y="5687"/>
                  </a:cubicBezTo>
                  <a:cubicBezTo>
                    <a:pt x="2476" y="5701"/>
                    <a:pt x="2471" y="5717"/>
                    <a:pt x="2463" y="5729"/>
                  </a:cubicBezTo>
                  <a:cubicBezTo>
                    <a:pt x="2462" y="5731"/>
                    <a:pt x="2460" y="5732"/>
                    <a:pt x="2458" y="5733"/>
                  </a:cubicBezTo>
                  <a:cubicBezTo>
                    <a:pt x="2457" y="5733"/>
                    <a:pt x="2457" y="5734"/>
                    <a:pt x="2457" y="5734"/>
                  </a:cubicBezTo>
                  <a:cubicBezTo>
                    <a:pt x="2454" y="5734"/>
                    <a:pt x="2452" y="5731"/>
                    <a:pt x="2450" y="5729"/>
                  </a:cubicBezTo>
                  <a:cubicBezTo>
                    <a:pt x="2445" y="5723"/>
                    <a:pt x="2437" y="5722"/>
                    <a:pt x="2430" y="5722"/>
                  </a:cubicBezTo>
                  <a:cubicBezTo>
                    <a:pt x="2426" y="5722"/>
                    <a:pt x="2422" y="5723"/>
                    <a:pt x="2418" y="5723"/>
                  </a:cubicBezTo>
                  <a:cubicBezTo>
                    <a:pt x="2414" y="5723"/>
                    <a:pt x="2410" y="5722"/>
                    <a:pt x="2407" y="5721"/>
                  </a:cubicBezTo>
                  <a:cubicBezTo>
                    <a:pt x="2404" y="5720"/>
                    <a:pt x="2401" y="5719"/>
                    <a:pt x="2401" y="5715"/>
                  </a:cubicBezTo>
                  <a:cubicBezTo>
                    <a:pt x="2400" y="5713"/>
                    <a:pt x="2400" y="5711"/>
                    <a:pt x="2401" y="5708"/>
                  </a:cubicBezTo>
                  <a:cubicBezTo>
                    <a:pt x="2403" y="5700"/>
                    <a:pt x="2408" y="5692"/>
                    <a:pt x="2414" y="5686"/>
                  </a:cubicBezTo>
                  <a:lnTo>
                    <a:pt x="2406" y="5680"/>
                  </a:lnTo>
                  <a:cubicBezTo>
                    <a:pt x="2421" y="5674"/>
                    <a:pt x="2439" y="5669"/>
                    <a:pt x="2457" y="5668"/>
                  </a:cubicBezTo>
                  <a:lnTo>
                    <a:pt x="2456" y="5668"/>
                  </a:lnTo>
                  <a:cubicBezTo>
                    <a:pt x="2458" y="5667"/>
                    <a:pt x="2459" y="5667"/>
                    <a:pt x="2461" y="5667"/>
                  </a:cubicBezTo>
                  <a:close/>
                  <a:moveTo>
                    <a:pt x="17836" y="5679"/>
                  </a:moveTo>
                  <a:cubicBezTo>
                    <a:pt x="17847" y="5679"/>
                    <a:pt x="17859" y="5683"/>
                    <a:pt x="17866" y="5693"/>
                  </a:cubicBezTo>
                  <a:cubicBezTo>
                    <a:pt x="17879" y="5710"/>
                    <a:pt x="17887" y="5758"/>
                    <a:pt x="17859" y="5760"/>
                  </a:cubicBezTo>
                  <a:cubicBezTo>
                    <a:pt x="17849" y="5760"/>
                    <a:pt x="17839" y="5760"/>
                    <a:pt x="17829" y="5760"/>
                  </a:cubicBezTo>
                  <a:cubicBezTo>
                    <a:pt x="17819" y="5760"/>
                    <a:pt x="17809" y="5760"/>
                    <a:pt x="17798" y="5760"/>
                  </a:cubicBezTo>
                  <a:lnTo>
                    <a:pt x="17800" y="5758"/>
                  </a:lnTo>
                  <a:cubicBezTo>
                    <a:pt x="17798" y="5758"/>
                    <a:pt x="17796" y="5758"/>
                    <a:pt x="17795" y="5757"/>
                  </a:cubicBezTo>
                  <a:cubicBezTo>
                    <a:pt x="17795" y="5756"/>
                    <a:pt x="17794" y="5755"/>
                    <a:pt x="17794" y="5754"/>
                  </a:cubicBezTo>
                  <a:cubicBezTo>
                    <a:pt x="17794" y="5744"/>
                    <a:pt x="17793" y="5735"/>
                    <a:pt x="17791" y="5725"/>
                  </a:cubicBezTo>
                  <a:cubicBezTo>
                    <a:pt x="17790" y="5714"/>
                    <a:pt x="17791" y="5704"/>
                    <a:pt x="17797" y="5695"/>
                  </a:cubicBezTo>
                  <a:cubicBezTo>
                    <a:pt x="17805" y="5685"/>
                    <a:pt x="17821" y="5679"/>
                    <a:pt x="17836" y="5679"/>
                  </a:cubicBezTo>
                  <a:close/>
                  <a:moveTo>
                    <a:pt x="17203" y="5621"/>
                  </a:moveTo>
                  <a:cubicBezTo>
                    <a:pt x="17213" y="5629"/>
                    <a:pt x="17222" y="5637"/>
                    <a:pt x="17228" y="5646"/>
                  </a:cubicBezTo>
                  <a:cubicBezTo>
                    <a:pt x="17236" y="5655"/>
                    <a:pt x="17239" y="5667"/>
                    <a:pt x="17237" y="5677"/>
                  </a:cubicBezTo>
                  <a:cubicBezTo>
                    <a:pt x="17234" y="5686"/>
                    <a:pt x="17227" y="5692"/>
                    <a:pt x="17224" y="5700"/>
                  </a:cubicBezTo>
                  <a:cubicBezTo>
                    <a:pt x="17217" y="5720"/>
                    <a:pt x="17231" y="5743"/>
                    <a:pt x="17233" y="5765"/>
                  </a:cubicBezTo>
                  <a:cubicBezTo>
                    <a:pt x="17233" y="5767"/>
                    <a:pt x="17233" y="5768"/>
                    <a:pt x="17232" y="5769"/>
                  </a:cubicBezTo>
                  <a:cubicBezTo>
                    <a:pt x="17232" y="5769"/>
                    <a:pt x="17231" y="5770"/>
                    <a:pt x="17230" y="5770"/>
                  </a:cubicBezTo>
                  <a:cubicBezTo>
                    <a:pt x="17209" y="5770"/>
                    <a:pt x="17193" y="5756"/>
                    <a:pt x="17189" y="5736"/>
                  </a:cubicBezTo>
                  <a:cubicBezTo>
                    <a:pt x="17189" y="5718"/>
                    <a:pt x="17196" y="5700"/>
                    <a:pt x="17209" y="5689"/>
                  </a:cubicBezTo>
                  <a:cubicBezTo>
                    <a:pt x="17213" y="5687"/>
                    <a:pt x="17215" y="5683"/>
                    <a:pt x="17217" y="5680"/>
                  </a:cubicBezTo>
                  <a:cubicBezTo>
                    <a:pt x="17218" y="5670"/>
                    <a:pt x="17203" y="5663"/>
                    <a:pt x="17202" y="5654"/>
                  </a:cubicBezTo>
                  <a:lnTo>
                    <a:pt x="17203" y="5621"/>
                  </a:lnTo>
                  <a:close/>
                  <a:moveTo>
                    <a:pt x="16018" y="5637"/>
                  </a:moveTo>
                  <a:cubicBezTo>
                    <a:pt x="16020" y="5637"/>
                    <a:pt x="16022" y="5637"/>
                    <a:pt x="16024" y="5637"/>
                  </a:cubicBezTo>
                  <a:cubicBezTo>
                    <a:pt x="16035" y="5637"/>
                    <a:pt x="16045" y="5639"/>
                    <a:pt x="16056" y="5643"/>
                  </a:cubicBezTo>
                  <a:cubicBezTo>
                    <a:pt x="16066" y="5646"/>
                    <a:pt x="16075" y="5655"/>
                    <a:pt x="16080" y="5664"/>
                  </a:cubicBezTo>
                  <a:cubicBezTo>
                    <a:pt x="16084" y="5671"/>
                    <a:pt x="16085" y="5680"/>
                    <a:pt x="16085" y="5688"/>
                  </a:cubicBezTo>
                  <a:cubicBezTo>
                    <a:pt x="16085" y="5713"/>
                    <a:pt x="16087" y="5735"/>
                    <a:pt x="16072" y="5752"/>
                  </a:cubicBezTo>
                  <a:cubicBezTo>
                    <a:pt x="16062" y="5764"/>
                    <a:pt x="16051" y="5774"/>
                    <a:pt x="16036" y="5774"/>
                  </a:cubicBezTo>
                  <a:cubicBezTo>
                    <a:pt x="16029" y="5774"/>
                    <a:pt x="16020" y="5771"/>
                    <a:pt x="16010" y="5764"/>
                  </a:cubicBezTo>
                  <a:cubicBezTo>
                    <a:pt x="16005" y="5761"/>
                    <a:pt x="16000" y="5756"/>
                    <a:pt x="16000" y="5750"/>
                  </a:cubicBezTo>
                  <a:cubicBezTo>
                    <a:pt x="16001" y="5744"/>
                    <a:pt x="16006" y="5742"/>
                    <a:pt x="16012" y="5742"/>
                  </a:cubicBezTo>
                  <a:cubicBezTo>
                    <a:pt x="16014" y="5741"/>
                    <a:pt x="16017" y="5741"/>
                    <a:pt x="16020" y="5741"/>
                  </a:cubicBezTo>
                  <a:cubicBezTo>
                    <a:pt x="16023" y="5741"/>
                    <a:pt x="16025" y="5741"/>
                    <a:pt x="16028" y="5740"/>
                  </a:cubicBezTo>
                  <a:cubicBezTo>
                    <a:pt x="16038" y="5738"/>
                    <a:pt x="16048" y="5731"/>
                    <a:pt x="16050" y="5720"/>
                  </a:cubicBezTo>
                  <a:cubicBezTo>
                    <a:pt x="16051" y="5717"/>
                    <a:pt x="16051" y="5713"/>
                    <a:pt x="16050" y="5710"/>
                  </a:cubicBezTo>
                  <a:cubicBezTo>
                    <a:pt x="16049" y="5706"/>
                    <a:pt x="16047" y="5704"/>
                    <a:pt x="16045" y="5702"/>
                  </a:cubicBezTo>
                  <a:lnTo>
                    <a:pt x="16045" y="5701"/>
                  </a:lnTo>
                  <a:cubicBezTo>
                    <a:pt x="16032" y="5688"/>
                    <a:pt x="16016" y="5679"/>
                    <a:pt x="16004" y="5665"/>
                  </a:cubicBezTo>
                  <a:cubicBezTo>
                    <a:pt x="15999" y="5661"/>
                    <a:pt x="15997" y="5654"/>
                    <a:pt x="15998" y="5648"/>
                  </a:cubicBezTo>
                  <a:cubicBezTo>
                    <a:pt x="15999" y="5640"/>
                    <a:pt x="16008" y="5637"/>
                    <a:pt x="16018" y="5637"/>
                  </a:cubicBezTo>
                  <a:close/>
                  <a:moveTo>
                    <a:pt x="16468" y="5681"/>
                  </a:moveTo>
                  <a:cubicBezTo>
                    <a:pt x="16491" y="5681"/>
                    <a:pt x="16514" y="5688"/>
                    <a:pt x="16533" y="5700"/>
                  </a:cubicBezTo>
                  <a:cubicBezTo>
                    <a:pt x="16539" y="5704"/>
                    <a:pt x="16545" y="5707"/>
                    <a:pt x="16549" y="5713"/>
                  </a:cubicBezTo>
                  <a:cubicBezTo>
                    <a:pt x="16552" y="5718"/>
                    <a:pt x="16555" y="5724"/>
                    <a:pt x="16556" y="5730"/>
                  </a:cubicBezTo>
                  <a:cubicBezTo>
                    <a:pt x="16558" y="5743"/>
                    <a:pt x="16564" y="5756"/>
                    <a:pt x="16571" y="5767"/>
                  </a:cubicBezTo>
                  <a:cubicBezTo>
                    <a:pt x="16558" y="5760"/>
                    <a:pt x="16544" y="5757"/>
                    <a:pt x="16530" y="5757"/>
                  </a:cubicBezTo>
                  <a:cubicBezTo>
                    <a:pt x="16517" y="5757"/>
                    <a:pt x="16504" y="5759"/>
                    <a:pt x="16492" y="5764"/>
                  </a:cubicBezTo>
                  <a:cubicBezTo>
                    <a:pt x="16483" y="5769"/>
                    <a:pt x="16477" y="5775"/>
                    <a:pt x="16470" y="5781"/>
                  </a:cubicBezTo>
                  <a:cubicBezTo>
                    <a:pt x="16457" y="5789"/>
                    <a:pt x="16442" y="5793"/>
                    <a:pt x="16427" y="5793"/>
                  </a:cubicBezTo>
                  <a:cubicBezTo>
                    <a:pt x="16419" y="5793"/>
                    <a:pt x="16411" y="5792"/>
                    <a:pt x="16404" y="5789"/>
                  </a:cubicBezTo>
                  <a:cubicBezTo>
                    <a:pt x="16379" y="5782"/>
                    <a:pt x="16358" y="5768"/>
                    <a:pt x="16344" y="5746"/>
                  </a:cubicBezTo>
                  <a:lnTo>
                    <a:pt x="16345" y="5745"/>
                  </a:lnTo>
                  <a:cubicBezTo>
                    <a:pt x="16344" y="5743"/>
                    <a:pt x="16343" y="5742"/>
                    <a:pt x="16343" y="5739"/>
                  </a:cubicBezTo>
                  <a:cubicBezTo>
                    <a:pt x="16343" y="5736"/>
                    <a:pt x="16347" y="5733"/>
                    <a:pt x="16349" y="5732"/>
                  </a:cubicBezTo>
                  <a:cubicBezTo>
                    <a:pt x="16365" y="5724"/>
                    <a:pt x="16383" y="5723"/>
                    <a:pt x="16403" y="5723"/>
                  </a:cubicBezTo>
                  <a:cubicBezTo>
                    <a:pt x="16412" y="5723"/>
                    <a:pt x="16421" y="5723"/>
                    <a:pt x="16430" y="5723"/>
                  </a:cubicBezTo>
                  <a:cubicBezTo>
                    <a:pt x="16436" y="5723"/>
                    <a:pt x="16442" y="5723"/>
                    <a:pt x="16448" y="5723"/>
                  </a:cubicBezTo>
                  <a:cubicBezTo>
                    <a:pt x="16452" y="5723"/>
                    <a:pt x="16458" y="5723"/>
                    <a:pt x="16461" y="5718"/>
                  </a:cubicBezTo>
                  <a:cubicBezTo>
                    <a:pt x="16463" y="5714"/>
                    <a:pt x="16458" y="5706"/>
                    <a:pt x="16455" y="5700"/>
                  </a:cubicBezTo>
                  <a:cubicBezTo>
                    <a:pt x="16450" y="5695"/>
                    <a:pt x="16447" y="5687"/>
                    <a:pt x="16451" y="5683"/>
                  </a:cubicBezTo>
                  <a:cubicBezTo>
                    <a:pt x="16452" y="5681"/>
                    <a:pt x="16455" y="5681"/>
                    <a:pt x="16457" y="5681"/>
                  </a:cubicBezTo>
                  <a:cubicBezTo>
                    <a:pt x="16461" y="5681"/>
                    <a:pt x="16464" y="5681"/>
                    <a:pt x="16468" y="5681"/>
                  </a:cubicBezTo>
                  <a:close/>
                  <a:moveTo>
                    <a:pt x="16167" y="5680"/>
                  </a:moveTo>
                  <a:cubicBezTo>
                    <a:pt x="16170" y="5680"/>
                    <a:pt x="16174" y="5681"/>
                    <a:pt x="16178" y="5682"/>
                  </a:cubicBezTo>
                  <a:cubicBezTo>
                    <a:pt x="16186" y="5685"/>
                    <a:pt x="16194" y="5689"/>
                    <a:pt x="16201" y="5695"/>
                  </a:cubicBezTo>
                  <a:cubicBezTo>
                    <a:pt x="16207" y="5701"/>
                    <a:pt x="16210" y="5710"/>
                    <a:pt x="16208" y="5718"/>
                  </a:cubicBezTo>
                  <a:cubicBezTo>
                    <a:pt x="16206" y="5726"/>
                    <a:pt x="16197" y="5731"/>
                    <a:pt x="16195" y="5740"/>
                  </a:cubicBezTo>
                  <a:cubicBezTo>
                    <a:pt x="16192" y="5756"/>
                    <a:pt x="16214" y="5768"/>
                    <a:pt x="16214" y="5782"/>
                  </a:cubicBezTo>
                  <a:cubicBezTo>
                    <a:pt x="16214" y="5792"/>
                    <a:pt x="16201" y="5795"/>
                    <a:pt x="16190" y="5795"/>
                  </a:cubicBezTo>
                  <a:cubicBezTo>
                    <a:pt x="16185" y="5795"/>
                    <a:pt x="16181" y="5795"/>
                    <a:pt x="16178" y="5794"/>
                  </a:cubicBezTo>
                  <a:lnTo>
                    <a:pt x="16179" y="5793"/>
                  </a:lnTo>
                  <a:cubicBezTo>
                    <a:pt x="16163" y="5789"/>
                    <a:pt x="16149" y="5782"/>
                    <a:pt x="16137" y="5771"/>
                  </a:cubicBezTo>
                  <a:cubicBezTo>
                    <a:pt x="16136" y="5770"/>
                    <a:pt x="16135" y="5769"/>
                    <a:pt x="16134" y="5767"/>
                  </a:cubicBezTo>
                  <a:cubicBezTo>
                    <a:pt x="16134" y="5765"/>
                    <a:pt x="16136" y="5763"/>
                    <a:pt x="16137" y="5761"/>
                  </a:cubicBezTo>
                  <a:cubicBezTo>
                    <a:pt x="16141" y="5756"/>
                    <a:pt x="16136" y="5748"/>
                    <a:pt x="16135" y="5742"/>
                  </a:cubicBezTo>
                  <a:cubicBezTo>
                    <a:pt x="16135" y="5735"/>
                    <a:pt x="16141" y="5727"/>
                    <a:pt x="16143" y="5720"/>
                  </a:cubicBezTo>
                  <a:cubicBezTo>
                    <a:pt x="16145" y="5710"/>
                    <a:pt x="16141" y="5695"/>
                    <a:pt x="16148" y="5687"/>
                  </a:cubicBezTo>
                  <a:cubicBezTo>
                    <a:pt x="16153" y="5682"/>
                    <a:pt x="16160" y="5680"/>
                    <a:pt x="16167" y="5680"/>
                  </a:cubicBezTo>
                  <a:close/>
                  <a:moveTo>
                    <a:pt x="2534" y="5756"/>
                  </a:moveTo>
                  <a:cubicBezTo>
                    <a:pt x="2542" y="5756"/>
                    <a:pt x="2550" y="5760"/>
                    <a:pt x="2556" y="5765"/>
                  </a:cubicBezTo>
                  <a:cubicBezTo>
                    <a:pt x="2559" y="5773"/>
                    <a:pt x="2560" y="5780"/>
                    <a:pt x="2558" y="5788"/>
                  </a:cubicBezTo>
                  <a:cubicBezTo>
                    <a:pt x="2554" y="5795"/>
                    <a:pt x="2551" y="5802"/>
                    <a:pt x="2546" y="5808"/>
                  </a:cubicBezTo>
                  <a:lnTo>
                    <a:pt x="2546" y="5809"/>
                  </a:lnTo>
                  <a:lnTo>
                    <a:pt x="2488" y="5798"/>
                  </a:lnTo>
                  <a:cubicBezTo>
                    <a:pt x="2485" y="5798"/>
                    <a:pt x="2484" y="5796"/>
                    <a:pt x="2482" y="5795"/>
                  </a:cubicBezTo>
                  <a:cubicBezTo>
                    <a:pt x="2481" y="5794"/>
                    <a:pt x="2479" y="5792"/>
                    <a:pt x="2479" y="5789"/>
                  </a:cubicBezTo>
                  <a:cubicBezTo>
                    <a:pt x="2479" y="5780"/>
                    <a:pt x="2487" y="5771"/>
                    <a:pt x="2496" y="5769"/>
                  </a:cubicBezTo>
                  <a:lnTo>
                    <a:pt x="2501" y="5767"/>
                  </a:lnTo>
                  <a:cubicBezTo>
                    <a:pt x="2509" y="5762"/>
                    <a:pt x="2517" y="5758"/>
                    <a:pt x="2527" y="5757"/>
                  </a:cubicBezTo>
                  <a:cubicBezTo>
                    <a:pt x="2529" y="5757"/>
                    <a:pt x="2531" y="5756"/>
                    <a:pt x="2534" y="5756"/>
                  </a:cubicBezTo>
                  <a:close/>
                  <a:moveTo>
                    <a:pt x="17575" y="5758"/>
                  </a:moveTo>
                  <a:cubicBezTo>
                    <a:pt x="17578" y="5758"/>
                    <a:pt x="17581" y="5759"/>
                    <a:pt x="17584" y="5760"/>
                  </a:cubicBezTo>
                  <a:cubicBezTo>
                    <a:pt x="17604" y="5764"/>
                    <a:pt x="17626" y="5768"/>
                    <a:pt x="17647" y="5769"/>
                  </a:cubicBezTo>
                  <a:cubicBezTo>
                    <a:pt x="17675" y="5769"/>
                    <a:pt x="17702" y="5767"/>
                    <a:pt x="17729" y="5764"/>
                  </a:cubicBezTo>
                  <a:cubicBezTo>
                    <a:pt x="17732" y="5764"/>
                    <a:pt x="17735" y="5764"/>
                    <a:pt x="17738" y="5765"/>
                  </a:cubicBezTo>
                  <a:cubicBezTo>
                    <a:pt x="17740" y="5768"/>
                    <a:pt x="17743" y="5770"/>
                    <a:pt x="17744" y="5774"/>
                  </a:cubicBezTo>
                  <a:cubicBezTo>
                    <a:pt x="17752" y="5790"/>
                    <a:pt x="17760" y="5807"/>
                    <a:pt x="17769" y="5824"/>
                  </a:cubicBezTo>
                  <a:cubicBezTo>
                    <a:pt x="17704" y="5808"/>
                    <a:pt x="17640" y="5796"/>
                    <a:pt x="17575" y="5790"/>
                  </a:cubicBezTo>
                  <a:cubicBezTo>
                    <a:pt x="17568" y="5789"/>
                    <a:pt x="17560" y="5787"/>
                    <a:pt x="17556" y="5782"/>
                  </a:cubicBezTo>
                  <a:cubicBezTo>
                    <a:pt x="17551" y="5776"/>
                    <a:pt x="17552" y="5767"/>
                    <a:pt x="17559" y="5763"/>
                  </a:cubicBezTo>
                  <a:lnTo>
                    <a:pt x="17559" y="5762"/>
                  </a:lnTo>
                  <a:cubicBezTo>
                    <a:pt x="17565" y="5760"/>
                    <a:pt x="17570" y="5758"/>
                    <a:pt x="17575" y="5758"/>
                  </a:cubicBezTo>
                  <a:close/>
                  <a:moveTo>
                    <a:pt x="15068" y="5789"/>
                  </a:moveTo>
                  <a:cubicBezTo>
                    <a:pt x="15073" y="5789"/>
                    <a:pt x="15080" y="5791"/>
                    <a:pt x="15086" y="5792"/>
                  </a:cubicBezTo>
                  <a:cubicBezTo>
                    <a:pt x="15105" y="5793"/>
                    <a:pt x="15123" y="5800"/>
                    <a:pt x="15139" y="5812"/>
                  </a:cubicBezTo>
                  <a:cubicBezTo>
                    <a:pt x="15166" y="5835"/>
                    <a:pt x="15153" y="5845"/>
                    <a:pt x="15132" y="5845"/>
                  </a:cubicBezTo>
                  <a:cubicBezTo>
                    <a:pt x="15116" y="5845"/>
                    <a:pt x="15095" y="5840"/>
                    <a:pt x="15083" y="5830"/>
                  </a:cubicBezTo>
                  <a:cubicBezTo>
                    <a:pt x="15075" y="5825"/>
                    <a:pt x="15059" y="5807"/>
                    <a:pt x="15059" y="5798"/>
                  </a:cubicBezTo>
                  <a:cubicBezTo>
                    <a:pt x="15059" y="5791"/>
                    <a:pt x="15062" y="5789"/>
                    <a:pt x="15068" y="5789"/>
                  </a:cubicBezTo>
                  <a:close/>
                  <a:moveTo>
                    <a:pt x="15210" y="5822"/>
                  </a:moveTo>
                  <a:cubicBezTo>
                    <a:pt x="15214" y="5822"/>
                    <a:pt x="15217" y="5823"/>
                    <a:pt x="15219" y="5825"/>
                  </a:cubicBezTo>
                  <a:lnTo>
                    <a:pt x="15221" y="5823"/>
                  </a:lnTo>
                  <a:cubicBezTo>
                    <a:pt x="15228" y="5829"/>
                    <a:pt x="15235" y="5836"/>
                    <a:pt x="15242" y="5843"/>
                  </a:cubicBezTo>
                  <a:cubicBezTo>
                    <a:pt x="15246" y="5846"/>
                    <a:pt x="15250" y="5852"/>
                    <a:pt x="15248" y="5857"/>
                  </a:cubicBezTo>
                  <a:cubicBezTo>
                    <a:pt x="15246" y="5861"/>
                    <a:pt x="15243" y="5863"/>
                    <a:pt x="15239" y="5863"/>
                  </a:cubicBezTo>
                  <a:cubicBezTo>
                    <a:pt x="15233" y="5864"/>
                    <a:pt x="15227" y="5867"/>
                    <a:pt x="15219" y="5867"/>
                  </a:cubicBezTo>
                  <a:cubicBezTo>
                    <a:pt x="15217" y="5867"/>
                    <a:pt x="15214" y="5868"/>
                    <a:pt x="15212" y="5868"/>
                  </a:cubicBezTo>
                  <a:cubicBezTo>
                    <a:pt x="15206" y="5868"/>
                    <a:pt x="15201" y="5866"/>
                    <a:pt x="15196" y="5862"/>
                  </a:cubicBezTo>
                  <a:cubicBezTo>
                    <a:pt x="15189" y="5855"/>
                    <a:pt x="15192" y="5844"/>
                    <a:pt x="15196" y="5836"/>
                  </a:cubicBezTo>
                  <a:cubicBezTo>
                    <a:pt x="15197" y="5831"/>
                    <a:pt x="15200" y="5826"/>
                    <a:pt x="15204" y="5824"/>
                  </a:cubicBezTo>
                  <a:cubicBezTo>
                    <a:pt x="15206" y="5822"/>
                    <a:pt x="15208" y="5822"/>
                    <a:pt x="15210" y="5822"/>
                  </a:cubicBezTo>
                  <a:close/>
                  <a:moveTo>
                    <a:pt x="3596" y="5742"/>
                  </a:moveTo>
                  <a:cubicBezTo>
                    <a:pt x="3597" y="5742"/>
                    <a:pt x="3598" y="5742"/>
                    <a:pt x="3599" y="5743"/>
                  </a:cubicBezTo>
                  <a:cubicBezTo>
                    <a:pt x="3605" y="5745"/>
                    <a:pt x="3611" y="5758"/>
                    <a:pt x="3616" y="5762"/>
                  </a:cubicBezTo>
                  <a:cubicBezTo>
                    <a:pt x="3621" y="5767"/>
                    <a:pt x="3630" y="5770"/>
                    <a:pt x="3635" y="5777"/>
                  </a:cubicBezTo>
                  <a:cubicBezTo>
                    <a:pt x="3640" y="5786"/>
                    <a:pt x="3640" y="5796"/>
                    <a:pt x="3637" y="5806"/>
                  </a:cubicBezTo>
                  <a:cubicBezTo>
                    <a:pt x="3633" y="5831"/>
                    <a:pt x="3625" y="5858"/>
                    <a:pt x="3604" y="5874"/>
                  </a:cubicBezTo>
                  <a:cubicBezTo>
                    <a:pt x="3608" y="5868"/>
                    <a:pt x="3611" y="5862"/>
                    <a:pt x="3614" y="5856"/>
                  </a:cubicBezTo>
                  <a:cubicBezTo>
                    <a:pt x="3615" y="5854"/>
                    <a:pt x="3616" y="5851"/>
                    <a:pt x="3615" y="5849"/>
                  </a:cubicBezTo>
                  <a:cubicBezTo>
                    <a:pt x="3614" y="5845"/>
                    <a:pt x="3610" y="5845"/>
                    <a:pt x="3606" y="5845"/>
                  </a:cubicBezTo>
                  <a:cubicBezTo>
                    <a:pt x="3564" y="5840"/>
                    <a:pt x="3558" y="5804"/>
                    <a:pt x="3574" y="5765"/>
                  </a:cubicBezTo>
                  <a:cubicBezTo>
                    <a:pt x="3580" y="5755"/>
                    <a:pt x="3586" y="5742"/>
                    <a:pt x="3596" y="5742"/>
                  </a:cubicBezTo>
                  <a:close/>
                  <a:moveTo>
                    <a:pt x="15391" y="5772"/>
                  </a:moveTo>
                  <a:cubicBezTo>
                    <a:pt x="15394" y="5772"/>
                    <a:pt x="15397" y="5773"/>
                    <a:pt x="15402" y="5774"/>
                  </a:cubicBezTo>
                  <a:cubicBezTo>
                    <a:pt x="15413" y="5777"/>
                    <a:pt x="15424" y="5784"/>
                    <a:pt x="15431" y="5794"/>
                  </a:cubicBezTo>
                  <a:cubicBezTo>
                    <a:pt x="15435" y="5801"/>
                    <a:pt x="15437" y="5807"/>
                    <a:pt x="15438" y="5814"/>
                  </a:cubicBezTo>
                  <a:cubicBezTo>
                    <a:pt x="15441" y="5823"/>
                    <a:pt x="15442" y="5831"/>
                    <a:pt x="15440" y="5839"/>
                  </a:cubicBezTo>
                  <a:cubicBezTo>
                    <a:pt x="15437" y="5849"/>
                    <a:pt x="15429" y="5856"/>
                    <a:pt x="15419" y="5856"/>
                  </a:cubicBezTo>
                  <a:lnTo>
                    <a:pt x="15419" y="5855"/>
                  </a:lnTo>
                  <a:cubicBezTo>
                    <a:pt x="15415" y="5855"/>
                    <a:pt x="15410" y="5854"/>
                    <a:pt x="15405" y="5852"/>
                  </a:cubicBezTo>
                  <a:cubicBezTo>
                    <a:pt x="15399" y="5852"/>
                    <a:pt x="15393" y="5855"/>
                    <a:pt x="15393" y="5859"/>
                  </a:cubicBezTo>
                  <a:cubicBezTo>
                    <a:pt x="15393" y="5862"/>
                    <a:pt x="15394" y="5865"/>
                    <a:pt x="15396" y="5868"/>
                  </a:cubicBezTo>
                  <a:cubicBezTo>
                    <a:pt x="15399" y="5874"/>
                    <a:pt x="15403" y="5880"/>
                    <a:pt x="15406" y="5884"/>
                  </a:cubicBezTo>
                  <a:cubicBezTo>
                    <a:pt x="15408" y="5886"/>
                    <a:pt x="15408" y="5887"/>
                    <a:pt x="15408" y="5888"/>
                  </a:cubicBezTo>
                  <a:cubicBezTo>
                    <a:pt x="15408" y="5889"/>
                    <a:pt x="15406" y="5889"/>
                    <a:pt x="15405" y="5889"/>
                  </a:cubicBezTo>
                  <a:cubicBezTo>
                    <a:pt x="15404" y="5889"/>
                    <a:pt x="15403" y="5889"/>
                    <a:pt x="15402" y="5889"/>
                  </a:cubicBezTo>
                  <a:cubicBezTo>
                    <a:pt x="15395" y="5889"/>
                    <a:pt x="15388" y="5886"/>
                    <a:pt x="15383" y="5882"/>
                  </a:cubicBezTo>
                  <a:cubicBezTo>
                    <a:pt x="15367" y="5873"/>
                    <a:pt x="15354" y="5861"/>
                    <a:pt x="15343" y="5846"/>
                  </a:cubicBezTo>
                  <a:cubicBezTo>
                    <a:pt x="15334" y="5834"/>
                    <a:pt x="15330" y="5817"/>
                    <a:pt x="15335" y="5801"/>
                  </a:cubicBezTo>
                  <a:cubicBezTo>
                    <a:pt x="15342" y="5787"/>
                    <a:pt x="15355" y="5787"/>
                    <a:pt x="15368" y="5781"/>
                  </a:cubicBezTo>
                  <a:cubicBezTo>
                    <a:pt x="15379" y="5777"/>
                    <a:pt x="15382" y="5772"/>
                    <a:pt x="15391" y="5772"/>
                  </a:cubicBezTo>
                  <a:close/>
                  <a:moveTo>
                    <a:pt x="554" y="5808"/>
                  </a:moveTo>
                  <a:lnTo>
                    <a:pt x="554" y="5808"/>
                  </a:lnTo>
                  <a:cubicBezTo>
                    <a:pt x="553" y="5813"/>
                    <a:pt x="551" y="5817"/>
                    <a:pt x="550" y="5821"/>
                  </a:cubicBezTo>
                  <a:cubicBezTo>
                    <a:pt x="575" y="5825"/>
                    <a:pt x="591" y="5851"/>
                    <a:pt x="581" y="5875"/>
                  </a:cubicBezTo>
                  <a:cubicBezTo>
                    <a:pt x="579" y="5880"/>
                    <a:pt x="576" y="5884"/>
                    <a:pt x="572" y="5887"/>
                  </a:cubicBezTo>
                  <a:cubicBezTo>
                    <a:pt x="568" y="5889"/>
                    <a:pt x="563" y="5890"/>
                    <a:pt x="559" y="5890"/>
                  </a:cubicBezTo>
                  <a:cubicBezTo>
                    <a:pt x="553" y="5891"/>
                    <a:pt x="548" y="5892"/>
                    <a:pt x="542" y="5892"/>
                  </a:cubicBezTo>
                  <a:cubicBezTo>
                    <a:pt x="536" y="5892"/>
                    <a:pt x="529" y="5891"/>
                    <a:pt x="523" y="5889"/>
                  </a:cubicBezTo>
                  <a:cubicBezTo>
                    <a:pt x="520" y="5889"/>
                    <a:pt x="517" y="5887"/>
                    <a:pt x="516" y="5884"/>
                  </a:cubicBezTo>
                  <a:cubicBezTo>
                    <a:pt x="513" y="5880"/>
                    <a:pt x="513" y="5876"/>
                    <a:pt x="513" y="5871"/>
                  </a:cubicBezTo>
                  <a:cubicBezTo>
                    <a:pt x="517" y="5851"/>
                    <a:pt x="529" y="5832"/>
                    <a:pt x="548" y="5821"/>
                  </a:cubicBezTo>
                  <a:lnTo>
                    <a:pt x="554" y="5808"/>
                  </a:lnTo>
                  <a:close/>
                  <a:moveTo>
                    <a:pt x="17983" y="5851"/>
                  </a:moveTo>
                  <a:cubicBezTo>
                    <a:pt x="17989" y="5851"/>
                    <a:pt x="17994" y="5855"/>
                    <a:pt x="17995" y="5862"/>
                  </a:cubicBezTo>
                  <a:cubicBezTo>
                    <a:pt x="17996" y="5865"/>
                    <a:pt x="17997" y="5868"/>
                    <a:pt x="17998" y="5871"/>
                  </a:cubicBezTo>
                  <a:cubicBezTo>
                    <a:pt x="18000" y="5874"/>
                    <a:pt x="18000" y="5875"/>
                    <a:pt x="18000" y="5877"/>
                  </a:cubicBezTo>
                  <a:cubicBezTo>
                    <a:pt x="17998" y="5882"/>
                    <a:pt x="17996" y="5883"/>
                    <a:pt x="17994" y="5884"/>
                  </a:cubicBezTo>
                  <a:lnTo>
                    <a:pt x="17994" y="5883"/>
                  </a:lnTo>
                  <a:cubicBezTo>
                    <a:pt x="17982" y="5887"/>
                    <a:pt x="17967" y="5883"/>
                    <a:pt x="17957" y="5888"/>
                  </a:cubicBezTo>
                  <a:cubicBezTo>
                    <a:pt x="17940" y="5893"/>
                    <a:pt x="17933" y="5912"/>
                    <a:pt x="17917" y="5919"/>
                  </a:cubicBezTo>
                  <a:cubicBezTo>
                    <a:pt x="17912" y="5921"/>
                    <a:pt x="17906" y="5921"/>
                    <a:pt x="17900" y="5921"/>
                  </a:cubicBezTo>
                  <a:cubicBezTo>
                    <a:pt x="17889" y="5921"/>
                    <a:pt x="17879" y="5919"/>
                    <a:pt x="17869" y="5914"/>
                  </a:cubicBezTo>
                  <a:cubicBezTo>
                    <a:pt x="17862" y="5911"/>
                    <a:pt x="17854" y="5907"/>
                    <a:pt x="17852" y="5900"/>
                  </a:cubicBezTo>
                  <a:cubicBezTo>
                    <a:pt x="17852" y="5896"/>
                    <a:pt x="17852" y="5893"/>
                    <a:pt x="17854" y="5889"/>
                  </a:cubicBezTo>
                  <a:cubicBezTo>
                    <a:pt x="17863" y="5873"/>
                    <a:pt x="17887" y="5867"/>
                    <a:pt x="17908" y="5865"/>
                  </a:cubicBezTo>
                  <a:cubicBezTo>
                    <a:pt x="17933" y="5865"/>
                    <a:pt x="17952" y="5851"/>
                    <a:pt x="17979" y="5851"/>
                  </a:cubicBezTo>
                  <a:cubicBezTo>
                    <a:pt x="17981" y="5851"/>
                    <a:pt x="17982" y="5851"/>
                    <a:pt x="17983" y="5851"/>
                  </a:cubicBezTo>
                  <a:close/>
                  <a:moveTo>
                    <a:pt x="16146" y="5821"/>
                  </a:moveTo>
                  <a:cubicBezTo>
                    <a:pt x="16173" y="5821"/>
                    <a:pt x="16194" y="5852"/>
                    <a:pt x="16164" y="5863"/>
                  </a:cubicBezTo>
                  <a:lnTo>
                    <a:pt x="16164" y="5862"/>
                  </a:lnTo>
                  <a:cubicBezTo>
                    <a:pt x="16144" y="5870"/>
                    <a:pt x="16118" y="5884"/>
                    <a:pt x="16137" y="5913"/>
                  </a:cubicBezTo>
                  <a:cubicBezTo>
                    <a:pt x="16142" y="5918"/>
                    <a:pt x="16147" y="5925"/>
                    <a:pt x="16150" y="5931"/>
                  </a:cubicBezTo>
                  <a:cubicBezTo>
                    <a:pt x="16136" y="5926"/>
                    <a:pt x="16123" y="5920"/>
                    <a:pt x="16110" y="5913"/>
                  </a:cubicBezTo>
                  <a:cubicBezTo>
                    <a:pt x="16098" y="5904"/>
                    <a:pt x="16084" y="5892"/>
                    <a:pt x="16085" y="5877"/>
                  </a:cubicBezTo>
                  <a:cubicBezTo>
                    <a:pt x="16085" y="5857"/>
                    <a:pt x="16120" y="5826"/>
                    <a:pt x="16142" y="5821"/>
                  </a:cubicBezTo>
                  <a:cubicBezTo>
                    <a:pt x="16143" y="5821"/>
                    <a:pt x="16145" y="5821"/>
                    <a:pt x="16146" y="5821"/>
                  </a:cubicBezTo>
                  <a:close/>
                  <a:moveTo>
                    <a:pt x="3718" y="5905"/>
                  </a:moveTo>
                  <a:cubicBezTo>
                    <a:pt x="3758" y="5905"/>
                    <a:pt x="3797" y="5914"/>
                    <a:pt x="3775" y="5940"/>
                  </a:cubicBezTo>
                  <a:cubicBezTo>
                    <a:pt x="3771" y="5945"/>
                    <a:pt x="3765" y="5948"/>
                    <a:pt x="3759" y="5948"/>
                  </a:cubicBezTo>
                  <a:cubicBezTo>
                    <a:pt x="3755" y="5948"/>
                    <a:pt x="3752" y="5947"/>
                    <a:pt x="3749" y="5945"/>
                  </a:cubicBezTo>
                  <a:cubicBezTo>
                    <a:pt x="3731" y="5938"/>
                    <a:pt x="3721" y="5924"/>
                    <a:pt x="3700" y="5919"/>
                  </a:cubicBezTo>
                  <a:cubicBezTo>
                    <a:pt x="3693" y="5917"/>
                    <a:pt x="3686" y="5917"/>
                    <a:pt x="3678" y="5917"/>
                  </a:cubicBezTo>
                  <a:cubicBezTo>
                    <a:pt x="3671" y="5917"/>
                    <a:pt x="3664" y="5917"/>
                    <a:pt x="3656" y="5915"/>
                  </a:cubicBezTo>
                  <a:cubicBezTo>
                    <a:pt x="3666" y="5909"/>
                    <a:pt x="3692" y="5905"/>
                    <a:pt x="3718" y="5905"/>
                  </a:cubicBezTo>
                  <a:close/>
                  <a:moveTo>
                    <a:pt x="2386" y="5776"/>
                  </a:moveTo>
                  <a:cubicBezTo>
                    <a:pt x="2397" y="5776"/>
                    <a:pt x="2407" y="5783"/>
                    <a:pt x="2408" y="5796"/>
                  </a:cubicBezTo>
                  <a:cubicBezTo>
                    <a:pt x="2408" y="5807"/>
                    <a:pt x="2402" y="5819"/>
                    <a:pt x="2403" y="5830"/>
                  </a:cubicBezTo>
                  <a:cubicBezTo>
                    <a:pt x="2406" y="5839"/>
                    <a:pt x="2414" y="5848"/>
                    <a:pt x="2423" y="5850"/>
                  </a:cubicBezTo>
                  <a:cubicBezTo>
                    <a:pt x="2434" y="5852"/>
                    <a:pt x="2444" y="5854"/>
                    <a:pt x="2454" y="5854"/>
                  </a:cubicBezTo>
                  <a:cubicBezTo>
                    <a:pt x="2479" y="5854"/>
                    <a:pt x="2504" y="5862"/>
                    <a:pt x="2526" y="5876"/>
                  </a:cubicBezTo>
                  <a:cubicBezTo>
                    <a:pt x="2533" y="5880"/>
                    <a:pt x="2538" y="5887"/>
                    <a:pt x="2538" y="5895"/>
                  </a:cubicBezTo>
                  <a:cubicBezTo>
                    <a:pt x="2537" y="5901"/>
                    <a:pt x="2534" y="5907"/>
                    <a:pt x="2531" y="5911"/>
                  </a:cubicBezTo>
                  <a:cubicBezTo>
                    <a:pt x="2517" y="5928"/>
                    <a:pt x="2501" y="5944"/>
                    <a:pt x="2483" y="5955"/>
                  </a:cubicBezTo>
                  <a:cubicBezTo>
                    <a:pt x="2476" y="5958"/>
                    <a:pt x="2469" y="5961"/>
                    <a:pt x="2462" y="5962"/>
                  </a:cubicBezTo>
                  <a:cubicBezTo>
                    <a:pt x="2461" y="5962"/>
                    <a:pt x="2460" y="5962"/>
                    <a:pt x="2459" y="5962"/>
                  </a:cubicBezTo>
                  <a:cubicBezTo>
                    <a:pt x="2453" y="5962"/>
                    <a:pt x="2447" y="5958"/>
                    <a:pt x="2445" y="5952"/>
                  </a:cubicBezTo>
                  <a:cubicBezTo>
                    <a:pt x="2441" y="5943"/>
                    <a:pt x="2451" y="5931"/>
                    <a:pt x="2448" y="5920"/>
                  </a:cubicBezTo>
                  <a:cubicBezTo>
                    <a:pt x="2447" y="5911"/>
                    <a:pt x="2437" y="5907"/>
                    <a:pt x="2428" y="5904"/>
                  </a:cubicBezTo>
                  <a:cubicBezTo>
                    <a:pt x="2407" y="5895"/>
                    <a:pt x="2385" y="5886"/>
                    <a:pt x="2365" y="5874"/>
                  </a:cubicBezTo>
                  <a:cubicBezTo>
                    <a:pt x="2356" y="5870"/>
                    <a:pt x="2348" y="5862"/>
                    <a:pt x="2344" y="5854"/>
                  </a:cubicBezTo>
                  <a:cubicBezTo>
                    <a:pt x="2338" y="5838"/>
                    <a:pt x="2352" y="5801"/>
                    <a:pt x="2363" y="5788"/>
                  </a:cubicBezTo>
                  <a:cubicBezTo>
                    <a:pt x="2369" y="5780"/>
                    <a:pt x="2378" y="5776"/>
                    <a:pt x="2386" y="5776"/>
                  </a:cubicBezTo>
                  <a:close/>
                  <a:moveTo>
                    <a:pt x="2805" y="5806"/>
                  </a:moveTo>
                  <a:cubicBezTo>
                    <a:pt x="2808" y="5806"/>
                    <a:pt x="2810" y="5806"/>
                    <a:pt x="2811" y="5807"/>
                  </a:cubicBezTo>
                  <a:cubicBezTo>
                    <a:pt x="2814" y="5808"/>
                    <a:pt x="2814" y="5812"/>
                    <a:pt x="2814" y="5814"/>
                  </a:cubicBezTo>
                  <a:lnTo>
                    <a:pt x="2816" y="5845"/>
                  </a:lnTo>
                  <a:cubicBezTo>
                    <a:pt x="2819" y="5856"/>
                    <a:pt x="2817" y="5865"/>
                    <a:pt x="2815" y="5876"/>
                  </a:cubicBezTo>
                  <a:lnTo>
                    <a:pt x="2816" y="5876"/>
                  </a:lnTo>
                  <a:cubicBezTo>
                    <a:pt x="2813" y="5887"/>
                    <a:pt x="2805" y="5896"/>
                    <a:pt x="2796" y="5900"/>
                  </a:cubicBezTo>
                  <a:cubicBezTo>
                    <a:pt x="2793" y="5901"/>
                    <a:pt x="2790" y="5902"/>
                    <a:pt x="2786" y="5902"/>
                  </a:cubicBezTo>
                  <a:cubicBezTo>
                    <a:pt x="2777" y="5902"/>
                    <a:pt x="2767" y="5897"/>
                    <a:pt x="2756" y="5897"/>
                  </a:cubicBezTo>
                  <a:cubicBezTo>
                    <a:pt x="2754" y="5897"/>
                    <a:pt x="2752" y="5897"/>
                    <a:pt x="2750" y="5898"/>
                  </a:cubicBezTo>
                  <a:cubicBezTo>
                    <a:pt x="2742" y="5900"/>
                    <a:pt x="2735" y="5904"/>
                    <a:pt x="2729" y="5908"/>
                  </a:cubicBezTo>
                  <a:cubicBezTo>
                    <a:pt x="2710" y="5923"/>
                    <a:pt x="2694" y="5940"/>
                    <a:pt x="2679" y="5959"/>
                  </a:cubicBezTo>
                  <a:cubicBezTo>
                    <a:pt x="2676" y="5964"/>
                    <a:pt x="2672" y="5968"/>
                    <a:pt x="2667" y="5971"/>
                  </a:cubicBezTo>
                  <a:cubicBezTo>
                    <a:pt x="2664" y="5973"/>
                    <a:pt x="2660" y="5973"/>
                    <a:pt x="2657" y="5973"/>
                  </a:cubicBezTo>
                  <a:cubicBezTo>
                    <a:pt x="2647" y="5971"/>
                    <a:pt x="2638" y="5969"/>
                    <a:pt x="2628" y="5964"/>
                  </a:cubicBezTo>
                  <a:cubicBezTo>
                    <a:pt x="2597" y="5950"/>
                    <a:pt x="2650" y="5875"/>
                    <a:pt x="2669" y="5854"/>
                  </a:cubicBezTo>
                  <a:cubicBezTo>
                    <a:pt x="2698" y="5819"/>
                    <a:pt x="2766" y="5806"/>
                    <a:pt x="2805" y="5806"/>
                  </a:cubicBezTo>
                  <a:close/>
                  <a:moveTo>
                    <a:pt x="1166" y="5881"/>
                  </a:moveTo>
                  <a:cubicBezTo>
                    <a:pt x="1183" y="5881"/>
                    <a:pt x="1196" y="5891"/>
                    <a:pt x="1188" y="5911"/>
                  </a:cubicBezTo>
                  <a:cubicBezTo>
                    <a:pt x="1182" y="5930"/>
                    <a:pt x="1170" y="5948"/>
                    <a:pt x="1155" y="5962"/>
                  </a:cubicBezTo>
                  <a:cubicBezTo>
                    <a:pt x="1148" y="5968"/>
                    <a:pt x="1138" y="5973"/>
                    <a:pt x="1129" y="5975"/>
                  </a:cubicBezTo>
                  <a:cubicBezTo>
                    <a:pt x="1118" y="5977"/>
                    <a:pt x="1106" y="5978"/>
                    <a:pt x="1094" y="5978"/>
                  </a:cubicBezTo>
                  <a:cubicBezTo>
                    <a:pt x="1104" y="5963"/>
                    <a:pt x="1110" y="5946"/>
                    <a:pt x="1111" y="5928"/>
                  </a:cubicBezTo>
                  <a:cubicBezTo>
                    <a:pt x="1113" y="5897"/>
                    <a:pt x="1143" y="5881"/>
                    <a:pt x="1166" y="5881"/>
                  </a:cubicBezTo>
                  <a:close/>
                  <a:moveTo>
                    <a:pt x="3904" y="5934"/>
                  </a:moveTo>
                  <a:cubicBezTo>
                    <a:pt x="3928" y="5934"/>
                    <a:pt x="3953" y="5955"/>
                    <a:pt x="3935" y="5980"/>
                  </a:cubicBezTo>
                  <a:cubicBezTo>
                    <a:pt x="3934" y="5982"/>
                    <a:pt x="3931" y="5984"/>
                    <a:pt x="3929" y="5986"/>
                  </a:cubicBezTo>
                  <a:lnTo>
                    <a:pt x="3922" y="5986"/>
                  </a:lnTo>
                  <a:cubicBezTo>
                    <a:pt x="3909" y="5984"/>
                    <a:pt x="3877" y="5986"/>
                    <a:pt x="3869" y="5974"/>
                  </a:cubicBezTo>
                  <a:cubicBezTo>
                    <a:pt x="3862" y="5961"/>
                    <a:pt x="3873" y="5946"/>
                    <a:pt x="3884" y="5940"/>
                  </a:cubicBezTo>
                  <a:cubicBezTo>
                    <a:pt x="3889" y="5936"/>
                    <a:pt x="3897" y="5934"/>
                    <a:pt x="3904" y="5934"/>
                  </a:cubicBezTo>
                  <a:close/>
                  <a:moveTo>
                    <a:pt x="15336" y="5937"/>
                  </a:moveTo>
                  <a:cubicBezTo>
                    <a:pt x="15341" y="5938"/>
                    <a:pt x="15344" y="5942"/>
                    <a:pt x="15347" y="5944"/>
                  </a:cubicBezTo>
                  <a:cubicBezTo>
                    <a:pt x="15336" y="5948"/>
                    <a:pt x="15327" y="5955"/>
                    <a:pt x="15321" y="5964"/>
                  </a:cubicBezTo>
                  <a:cubicBezTo>
                    <a:pt x="15317" y="5974"/>
                    <a:pt x="15315" y="5983"/>
                    <a:pt x="15314" y="5993"/>
                  </a:cubicBezTo>
                  <a:cubicBezTo>
                    <a:pt x="15312" y="5998"/>
                    <a:pt x="15310" y="6002"/>
                    <a:pt x="15306" y="6005"/>
                  </a:cubicBezTo>
                  <a:cubicBezTo>
                    <a:pt x="15302" y="6007"/>
                    <a:pt x="15297" y="6008"/>
                    <a:pt x="15292" y="6008"/>
                  </a:cubicBezTo>
                  <a:cubicBezTo>
                    <a:pt x="15274" y="6007"/>
                    <a:pt x="15256" y="6002"/>
                    <a:pt x="15240" y="5993"/>
                  </a:cubicBezTo>
                  <a:cubicBezTo>
                    <a:pt x="15234" y="5990"/>
                    <a:pt x="15229" y="5986"/>
                    <a:pt x="15227" y="5980"/>
                  </a:cubicBezTo>
                  <a:cubicBezTo>
                    <a:pt x="15224" y="5973"/>
                    <a:pt x="15228" y="5964"/>
                    <a:pt x="15235" y="5959"/>
                  </a:cubicBezTo>
                  <a:cubicBezTo>
                    <a:pt x="15247" y="5951"/>
                    <a:pt x="15261" y="5945"/>
                    <a:pt x="15275" y="5945"/>
                  </a:cubicBezTo>
                  <a:cubicBezTo>
                    <a:pt x="15276" y="5945"/>
                    <a:pt x="15278" y="5945"/>
                    <a:pt x="15279" y="5945"/>
                  </a:cubicBezTo>
                  <a:cubicBezTo>
                    <a:pt x="15289" y="5945"/>
                    <a:pt x="15297" y="5946"/>
                    <a:pt x="15305" y="5946"/>
                  </a:cubicBezTo>
                  <a:cubicBezTo>
                    <a:pt x="15307" y="5947"/>
                    <a:pt x="15308" y="5947"/>
                    <a:pt x="15309" y="5947"/>
                  </a:cubicBezTo>
                  <a:cubicBezTo>
                    <a:pt x="15316" y="5947"/>
                    <a:pt x="15323" y="5944"/>
                    <a:pt x="15328" y="5939"/>
                  </a:cubicBezTo>
                  <a:cubicBezTo>
                    <a:pt x="15329" y="5938"/>
                    <a:pt x="15330" y="5937"/>
                    <a:pt x="15333" y="5937"/>
                  </a:cubicBezTo>
                  <a:close/>
                  <a:moveTo>
                    <a:pt x="15971" y="5945"/>
                  </a:moveTo>
                  <a:cubicBezTo>
                    <a:pt x="16002" y="5945"/>
                    <a:pt x="16045" y="5953"/>
                    <a:pt x="16057" y="5978"/>
                  </a:cubicBezTo>
                  <a:cubicBezTo>
                    <a:pt x="16072" y="6009"/>
                    <a:pt x="16040" y="6017"/>
                    <a:pt x="16006" y="6017"/>
                  </a:cubicBezTo>
                  <a:cubicBezTo>
                    <a:pt x="15982" y="6017"/>
                    <a:pt x="15957" y="6013"/>
                    <a:pt x="15945" y="6011"/>
                  </a:cubicBezTo>
                  <a:cubicBezTo>
                    <a:pt x="15943" y="6009"/>
                    <a:pt x="15941" y="6009"/>
                    <a:pt x="15938" y="6008"/>
                  </a:cubicBezTo>
                  <a:lnTo>
                    <a:pt x="15940" y="6008"/>
                  </a:lnTo>
                  <a:cubicBezTo>
                    <a:pt x="15936" y="6006"/>
                    <a:pt x="15935" y="6003"/>
                    <a:pt x="15932" y="6000"/>
                  </a:cubicBezTo>
                  <a:cubicBezTo>
                    <a:pt x="15929" y="5993"/>
                    <a:pt x="15926" y="5987"/>
                    <a:pt x="15924" y="5980"/>
                  </a:cubicBezTo>
                  <a:cubicBezTo>
                    <a:pt x="15920" y="5974"/>
                    <a:pt x="15920" y="5968"/>
                    <a:pt x="15922" y="5962"/>
                  </a:cubicBezTo>
                  <a:cubicBezTo>
                    <a:pt x="15924" y="5951"/>
                    <a:pt x="15937" y="5948"/>
                    <a:pt x="15948" y="5946"/>
                  </a:cubicBezTo>
                  <a:cubicBezTo>
                    <a:pt x="15954" y="5945"/>
                    <a:pt x="15962" y="5945"/>
                    <a:pt x="15971" y="5945"/>
                  </a:cubicBezTo>
                  <a:close/>
                  <a:moveTo>
                    <a:pt x="16131" y="5988"/>
                  </a:moveTo>
                  <a:cubicBezTo>
                    <a:pt x="16141" y="5990"/>
                    <a:pt x="16150" y="5996"/>
                    <a:pt x="16157" y="6006"/>
                  </a:cubicBezTo>
                  <a:cubicBezTo>
                    <a:pt x="16160" y="6008"/>
                    <a:pt x="16161" y="6012"/>
                    <a:pt x="16161" y="6015"/>
                  </a:cubicBezTo>
                  <a:cubicBezTo>
                    <a:pt x="16160" y="6021"/>
                    <a:pt x="16156" y="6025"/>
                    <a:pt x="16151" y="6026"/>
                  </a:cubicBezTo>
                  <a:lnTo>
                    <a:pt x="16151" y="6025"/>
                  </a:lnTo>
                  <a:cubicBezTo>
                    <a:pt x="16149" y="6025"/>
                    <a:pt x="16147" y="6026"/>
                    <a:pt x="16144" y="6026"/>
                  </a:cubicBezTo>
                  <a:cubicBezTo>
                    <a:pt x="16142" y="6026"/>
                    <a:pt x="16139" y="6025"/>
                    <a:pt x="16137" y="6025"/>
                  </a:cubicBezTo>
                  <a:lnTo>
                    <a:pt x="16114" y="6024"/>
                  </a:lnTo>
                  <a:cubicBezTo>
                    <a:pt x="16109" y="6024"/>
                    <a:pt x="16103" y="6021"/>
                    <a:pt x="16097" y="6017"/>
                  </a:cubicBezTo>
                  <a:cubicBezTo>
                    <a:pt x="16093" y="6012"/>
                    <a:pt x="16093" y="6005"/>
                    <a:pt x="16097" y="6000"/>
                  </a:cubicBezTo>
                  <a:cubicBezTo>
                    <a:pt x="16101" y="5995"/>
                    <a:pt x="16106" y="5992"/>
                    <a:pt x="16112" y="5990"/>
                  </a:cubicBezTo>
                  <a:lnTo>
                    <a:pt x="16131" y="5988"/>
                  </a:lnTo>
                  <a:close/>
                  <a:moveTo>
                    <a:pt x="16708" y="6002"/>
                  </a:moveTo>
                  <a:cubicBezTo>
                    <a:pt x="16709" y="6002"/>
                    <a:pt x="16710" y="6002"/>
                    <a:pt x="16711" y="6002"/>
                  </a:cubicBezTo>
                  <a:cubicBezTo>
                    <a:pt x="16726" y="6003"/>
                    <a:pt x="16740" y="6007"/>
                    <a:pt x="16755" y="6012"/>
                  </a:cubicBezTo>
                  <a:lnTo>
                    <a:pt x="16748" y="6017"/>
                  </a:lnTo>
                  <a:cubicBezTo>
                    <a:pt x="16752" y="6023"/>
                    <a:pt x="16757" y="6028"/>
                    <a:pt x="16760" y="6036"/>
                  </a:cubicBezTo>
                  <a:cubicBezTo>
                    <a:pt x="16760" y="6038"/>
                    <a:pt x="16760" y="6040"/>
                    <a:pt x="16760" y="6042"/>
                  </a:cubicBezTo>
                  <a:cubicBezTo>
                    <a:pt x="16758" y="6044"/>
                    <a:pt x="16756" y="6046"/>
                    <a:pt x="16754" y="6046"/>
                  </a:cubicBezTo>
                  <a:cubicBezTo>
                    <a:pt x="16750" y="6047"/>
                    <a:pt x="16746" y="6048"/>
                    <a:pt x="16742" y="6048"/>
                  </a:cubicBezTo>
                  <a:cubicBezTo>
                    <a:pt x="16739" y="6048"/>
                    <a:pt x="16736" y="6048"/>
                    <a:pt x="16733" y="6048"/>
                  </a:cubicBezTo>
                  <a:cubicBezTo>
                    <a:pt x="16726" y="6048"/>
                    <a:pt x="16720" y="6048"/>
                    <a:pt x="16715" y="6052"/>
                  </a:cubicBezTo>
                  <a:cubicBezTo>
                    <a:pt x="16714" y="6054"/>
                    <a:pt x="16712" y="6056"/>
                    <a:pt x="16709" y="6056"/>
                  </a:cubicBezTo>
                  <a:cubicBezTo>
                    <a:pt x="16708" y="6056"/>
                    <a:pt x="16708" y="6056"/>
                    <a:pt x="16707" y="6056"/>
                  </a:cubicBezTo>
                  <a:cubicBezTo>
                    <a:pt x="16706" y="6056"/>
                    <a:pt x="16704" y="6055"/>
                    <a:pt x="16704" y="6052"/>
                  </a:cubicBezTo>
                  <a:cubicBezTo>
                    <a:pt x="16695" y="6043"/>
                    <a:pt x="16692" y="6031"/>
                    <a:pt x="16692" y="6018"/>
                  </a:cubicBezTo>
                  <a:cubicBezTo>
                    <a:pt x="16690" y="6012"/>
                    <a:pt x="16694" y="6006"/>
                    <a:pt x="16700" y="6003"/>
                  </a:cubicBezTo>
                  <a:cubicBezTo>
                    <a:pt x="16703" y="6003"/>
                    <a:pt x="16705" y="6002"/>
                    <a:pt x="16708" y="6002"/>
                  </a:cubicBezTo>
                  <a:close/>
                  <a:moveTo>
                    <a:pt x="2629" y="6034"/>
                  </a:moveTo>
                  <a:lnTo>
                    <a:pt x="2629" y="6045"/>
                  </a:lnTo>
                  <a:cubicBezTo>
                    <a:pt x="2629" y="6049"/>
                    <a:pt x="2633" y="6051"/>
                    <a:pt x="2636" y="6052"/>
                  </a:cubicBezTo>
                  <a:cubicBezTo>
                    <a:pt x="2639" y="6052"/>
                    <a:pt x="2641" y="6051"/>
                    <a:pt x="2643" y="6051"/>
                  </a:cubicBezTo>
                  <a:cubicBezTo>
                    <a:pt x="2646" y="6051"/>
                    <a:pt x="2648" y="6052"/>
                    <a:pt x="2650" y="6052"/>
                  </a:cubicBezTo>
                  <a:cubicBezTo>
                    <a:pt x="2656" y="6053"/>
                    <a:pt x="2659" y="6057"/>
                    <a:pt x="2660" y="6063"/>
                  </a:cubicBezTo>
                  <a:cubicBezTo>
                    <a:pt x="2661" y="6068"/>
                    <a:pt x="2663" y="6074"/>
                    <a:pt x="2661" y="6080"/>
                  </a:cubicBezTo>
                  <a:cubicBezTo>
                    <a:pt x="2661" y="6081"/>
                    <a:pt x="2660" y="6082"/>
                    <a:pt x="2659" y="6083"/>
                  </a:cubicBezTo>
                  <a:cubicBezTo>
                    <a:pt x="2659" y="6084"/>
                    <a:pt x="2658" y="6084"/>
                    <a:pt x="2657" y="6084"/>
                  </a:cubicBezTo>
                  <a:cubicBezTo>
                    <a:pt x="2653" y="6085"/>
                    <a:pt x="2649" y="6085"/>
                    <a:pt x="2645" y="6085"/>
                  </a:cubicBezTo>
                  <a:cubicBezTo>
                    <a:pt x="2630" y="6085"/>
                    <a:pt x="2614" y="6082"/>
                    <a:pt x="2600" y="6075"/>
                  </a:cubicBezTo>
                  <a:cubicBezTo>
                    <a:pt x="2596" y="6074"/>
                    <a:pt x="2592" y="6070"/>
                    <a:pt x="2592" y="6067"/>
                  </a:cubicBezTo>
                  <a:cubicBezTo>
                    <a:pt x="2592" y="6064"/>
                    <a:pt x="2594" y="6062"/>
                    <a:pt x="2596" y="6059"/>
                  </a:cubicBezTo>
                  <a:cubicBezTo>
                    <a:pt x="2604" y="6049"/>
                    <a:pt x="2616" y="6039"/>
                    <a:pt x="2629" y="6034"/>
                  </a:cubicBezTo>
                  <a:close/>
                  <a:moveTo>
                    <a:pt x="2956" y="5933"/>
                  </a:moveTo>
                  <a:cubicBezTo>
                    <a:pt x="2959" y="5933"/>
                    <a:pt x="2962" y="5934"/>
                    <a:pt x="2963" y="5937"/>
                  </a:cubicBezTo>
                  <a:cubicBezTo>
                    <a:pt x="2964" y="5939"/>
                    <a:pt x="2964" y="5942"/>
                    <a:pt x="2963" y="5944"/>
                  </a:cubicBezTo>
                  <a:cubicBezTo>
                    <a:pt x="2960" y="5956"/>
                    <a:pt x="2957" y="5968"/>
                    <a:pt x="2954" y="5981"/>
                  </a:cubicBezTo>
                  <a:cubicBezTo>
                    <a:pt x="2958" y="5979"/>
                    <a:pt x="2963" y="5978"/>
                    <a:pt x="2967" y="5978"/>
                  </a:cubicBezTo>
                  <a:cubicBezTo>
                    <a:pt x="2975" y="5978"/>
                    <a:pt x="2983" y="5980"/>
                    <a:pt x="2989" y="5986"/>
                  </a:cubicBezTo>
                  <a:cubicBezTo>
                    <a:pt x="2997" y="5994"/>
                    <a:pt x="3004" y="6003"/>
                    <a:pt x="3009" y="6015"/>
                  </a:cubicBezTo>
                  <a:cubicBezTo>
                    <a:pt x="3016" y="6028"/>
                    <a:pt x="3021" y="6043"/>
                    <a:pt x="3020" y="6058"/>
                  </a:cubicBezTo>
                  <a:cubicBezTo>
                    <a:pt x="3017" y="6069"/>
                    <a:pt x="3011" y="6080"/>
                    <a:pt x="3004" y="6088"/>
                  </a:cubicBezTo>
                  <a:lnTo>
                    <a:pt x="3005" y="6088"/>
                  </a:lnTo>
                  <a:cubicBezTo>
                    <a:pt x="2995" y="6102"/>
                    <a:pt x="2979" y="6113"/>
                    <a:pt x="2964" y="6113"/>
                  </a:cubicBezTo>
                  <a:cubicBezTo>
                    <a:pt x="2963" y="6113"/>
                    <a:pt x="2962" y="6113"/>
                    <a:pt x="2960" y="6113"/>
                  </a:cubicBezTo>
                  <a:cubicBezTo>
                    <a:pt x="2958" y="6113"/>
                    <a:pt x="2955" y="6112"/>
                    <a:pt x="2954" y="6111"/>
                  </a:cubicBezTo>
                  <a:cubicBezTo>
                    <a:pt x="2951" y="6106"/>
                    <a:pt x="2954" y="6099"/>
                    <a:pt x="2953" y="6094"/>
                  </a:cubicBezTo>
                  <a:cubicBezTo>
                    <a:pt x="2951" y="6084"/>
                    <a:pt x="2940" y="6083"/>
                    <a:pt x="2930" y="6082"/>
                  </a:cubicBezTo>
                  <a:cubicBezTo>
                    <a:pt x="2911" y="6080"/>
                    <a:pt x="2892" y="6071"/>
                    <a:pt x="2877" y="6059"/>
                  </a:cubicBezTo>
                  <a:cubicBezTo>
                    <a:pt x="2871" y="6056"/>
                    <a:pt x="2869" y="6050"/>
                    <a:pt x="2869" y="6044"/>
                  </a:cubicBezTo>
                  <a:cubicBezTo>
                    <a:pt x="2870" y="6042"/>
                    <a:pt x="2872" y="6038"/>
                    <a:pt x="2874" y="6036"/>
                  </a:cubicBezTo>
                  <a:cubicBezTo>
                    <a:pt x="2890" y="6023"/>
                    <a:pt x="2902" y="6005"/>
                    <a:pt x="2909" y="5986"/>
                  </a:cubicBezTo>
                  <a:cubicBezTo>
                    <a:pt x="2916" y="5964"/>
                    <a:pt x="2924" y="5943"/>
                    <a:pt x="2949" y="5934"/>
                  </a:cubicBezTo>
                  <a:cubicBezTo>
                    <a:pt x="2951" y="5933"/>
                    <a:pt x="2954" y="5933"/>
                    <a:pt x="2956" y="5933"/>
                  </a:cubicBezTo>
                  <a:close/>
                  <a:moveTo>
                    <a:pt x="16641" y="6074"/>
                  </a:moveTo>
                  <a:cubicBezTo>
                    <a:pt x="16643" y="6074"/>
                    <a:pt x="16645" y="6074"/>
                    <a:pt x="16648" y="6075"/>
                  </a:cubicBezTo>
                  <a:cubicBezTo>
                    <a:pt x="16656" y="6076"/>
                    <a:pt x="16664" y="6078"/>
                    <a:pt x="16671" y="6083"/>
                  </a:cubicBezTo>
                  <a:lnTo>
                    <a:pt x="16676" y="6086"/>
                  </a:lnTo>
                  <a:cubicBezTo>
                    <a:pt x="16685" y="6087"/>
                    <a:pt x="16690" y="6093"/>
                    <a:pt x="16690" y="6101"/>
                  </a:cubicBezTo>
                  <a:cubicBezTo>
                    <a:pt x="16690" y="6103"/>
                    <a:pt x="16689" y="6106"/>
                    <a:pt x="16688" y="6107"/>
                  </a:cubicBezTo>
                  <a:cubicBezTo>
                    <a:pt x="16687" y="6108"/>
                    <a:pt x="16685" y="6108"/>
                    <a:pt x="16683" y="6108"/>
                  </a:cubicBezTo>
                  <a:lnTo>
                    <a:pt x="16631" y="6118"/>
                  </a:lnTo>
                  <a:cubicBezTo>
                    <a:pt x="16626" y="6113"/>
                    <a:pt x="16623" y="6107"/>
                    <a:pt x="16620" y="6100"/>
                  </a:cubicBezTo>
                  <a:cubicBezTo>
                    <a:pt x="16618" y="6094"/>
                    <a:pt x="16619" y="6087"/>
                    <a:pt x="16623" y="6082"/>
                  </a:cubicBezTo>
                  <a:cubicBezTo>
                    <a:pt x="16627" y="6077"/>
                    <a:pt x="16634" y="6074"/>
                    <a:pt x="16641" y="6074"/>
                  </a:cubicBezTo>
                  <a:close/>
                  <a:moveTo>
                    <a:pt x="1776" y="6009"/>
                  </a:moveTo>
                  <a:lnTo>
                    <a:pt x="1808" y="6020"/>
                  </a:lnTo>
                  <a:cubicBezTo>
                    <a:pt x="1812" y="6022"/>
                    <a:pt x="1815" y="6022"/>
                    <a:pt x="1819" y="6022"/>
                  </a:cubicBezTo>
                  <a:cubicBezTo>
                    <a:pt x="1829" y="6022"/>
                    <a:pt x="1839" y="6018"/>
                    <a:pt x="1850" y="6015"/>
                  </a:cubicBezTo>
                  <a:cubicBezTo>
                    <a:pt x="1854" y="6015"/>
                    <a:pt x="1857" y="6014"/>
                    <a:pt x="1861" y="6014"/>
                  </a:cubicBezTo>
                  <a:cubicBezTo>
                    <a:pt x="1885" y="6014"/>
                    <a:pt x="1908" y="6031"/>
                    <a:pt x="1913" y="6056"/>
                  </a:cubicBezTo>
                  <a:cubicBezTo>
                    <a:pt x="1914" y="6087"/>
                    <a:pt x="1894" y="6114"/>
                    <a:pt x="1863" y="6120"/>
                  </a:cubicBezTo>
                  <a:lnTo>
                    <a:pt x="1863" y="6120"/>
                  </a:lnTo>
                  <a:cubicBezTo>
                    <a:pt x="1867" y="6112"/>
                    <a:pt x="1871" y="6107"/>
                    <a:pt x="1874" y="6099"/>
                  </a:cubicBezTo>
                  <a:cubicBezTo>
                    <a:pt x="1877" y="6092"/>
                    <a:pt x="1876" y="6082"/>
                    <a:pt x="1870" y="6076"/>
                  </a:cubicBezTo>
                  <a:cubicBezTo>
                    <a:pt x="1868" y="6075"/>
                    <a:pt x="1864" y="6074"/>
                    <a:pt x="1861" y="6074"/>
                  </a:cubicBezTo>
                  <a:cubicBezTo>
                    <a:pt x="1845" y="6074"/>
                    <a:pt x="1830" y="6076"/>
                    <a:pt x="1815" y="6081"/>
                  </a:cubicBezTo>
                  <a:cubicBezTo>
                    <a:pt x="1812" y="6082"/>
                    <a:pt x="1808" y="6082"/>
                    <a:pt x="1805" y="6082"/>
                  </a:cubicBezTo>
                  <a:cubicBezTo>
                    <a:pt x="1794" y="6082"/>
                    <a:pt x="1784" y="6078"/>
                    <a:pt x="1776" y="6070"/>
                  </a:cubicBezTo>
                  <a:cubicBezTo>
                    <a:pt x="1765" y="6055"/>
                    <a:pt x="1777" y="6031"/>
                    <a:pt x="1776" y="6009"/>
                  </a:cubicBezTo>
                  <a:close/>
                  <a:moveTo>
                    <a:pt x="15687" y="6064"/>
                  </a:moveTo>
                  <a:cubicBezTo>
                    <a:pt x="15696" y="6064"/>
                    <a:pt x="15702" y="6074"/>
                    <a:pt x="15706" y="6082"/>
                  </a:cubicBezTo>
                  <a:cubicBezTo>
                    <a:pt x="15722" y="6113"/>
                    <a:pt x="15716" y="6144"/>
                    <a:pt x="15677" y="6147"/>
                  </a:cubicBezTo>
                  <a:cubicBezTo>
                    <a:pt x="15674" y="6147"/>
                    <a:pt x="15671" y="6147"/>
                    <a:pt x="15669" y="6150"/>
                  </a:cubicBezTo>
                  <a:cubicBezTo>
                    <a:pt x="15668" y="6152"/>
                    <a:pt x="15668" y="6155"/>
                    <a:pt x="15669" y="6157"/>
                  </a:cubicBezTo>
                  <a:cubicBezTo>
                    <a:pt x="15672" y="6162"/>
                    <a:pt x="15675" y="6167"/>
                    <a:pt x="15679" y="6171"/>
                  </a:cubicBezTo>
                  <a:cubicBezTo>
                    <a:pt x="15662" y="6157"/>
                    <a:pt x="15652" y="6137"/>
                    <a:pt x="15649" y="6115"/>
                  </a:cubicBezTo>
                  <a:cubicBezTo>
                    <a:pt x="15646" y="6108"/>
                    <a:pt x="15647" y="6099"/>
                    <a:pt x="15650" y="6092"/>
                  </a:cubicBezTo>
                  <a:cubicBezTo>
                    <a:pt x="15655" y="6087"/>
                    <a:pt x="15662" y="6084"/>
                    <a:pt x="15668" y="6080"/>
                  </a:cubicBezTo>
                  <a:cubicBezTo>
                    <a:pt x="15674" y="6075"/>
                    <a:pt x="15678" y="6064"/>
                    <a:pt x="15684" y="6064"/>
                  </a:cubicBezTo>
                  <a:cubicBezTo>
                    <a:pt x="15685" y="6064"/>
                    <a:pt x="15686" y="6064"/>
                    <a:pt x="15687" y="6064"/>
                  </a:cubicBezTo>
                  <a:close/>
                  <a:moveTo>
                    <a:pt x="3434" y="6009"/>
                  </a:moveTo>
                  <a:cubicBezTo>
                    <a:pt x="3439" y="6009"/>
                    <a:pt x="3444" y="6012"/>
                    <a:pt x="3446" y="6015"/>
                  </a:cubicBezTo>
                  <a:cubicBezTo>
                    <a:pt x="3451" y="6026"/>
                    <a:pt x="3454" y="6038"/>
                    <a:pt x="3456" y="6049"/>
                  </a:cubicBezTo>
                  <a:cubicBezTo>
                    <a:pt x="3459" y="6058"/>
                    <a:pt x="3468" y="6064"/>
                    <a:pt x="3477" y="6064"/>
                  </a:cubicBezTo>
                  <a:cubicBezTo>
                    <a:pt x="3479" y="6064"/>
                    <a:pt x="3482" y="6064"/>
                    <a:pt x="3484" y="6063"/>
                  </a:cubicBezTo>
                  <a:cubicBezTo>
                    <a:pt x="3491" y="6059"/>
                    <a:pt x="3497" y="6055"/>
                    <a:pt x="3502" y="6049"/>
                  </a:cubicBezTo>
                  <a:cubicBezTo>
                    <a:pt x="3513" y="6039"/>
                    <a:pt x="3527" y="6034"/>
                    <a:pt x="3541" y="6034"/>
                  </a:cubicBezTo>
                  <a:cubicBezTo>
                    <a:pt x="3558" y="6034"/>
                    <a:pt x="3575" y="6041"/>
                    <a:pt x="3586" y="6056"/>
                  </a:cubicBezTo>
                  <a:cubicBezTo>
                    <a:pt x="3602" y="6077"/>
                    <a:pt x="3593" y="6111"/>
                    <a:pt x="3592" y="6136"/>
                  </a:cubicBezTo>
                  <a:cubicBezTo>
                    <a:pt x="3575" y="6142"/>
                    <a:pt x="3559" y="6149"/>
                    <a:pt x="3543" y="6158"/>
                  </a:cubicBezTo>
                  <a:cubicBezTo>
                    <a:pt x="3517" y="6169"/>
                    <a:pt x="3489" y="6175"/>
                    <a:pt x="3461" y="6175"/>
                  </a:cubicBezTo>
                  <a:cubicBezTo>
                    <a:pt x="3434" y="6175"/>
                    <a:pt x="3406" y="6169"/>
                    <a:pt x="3380" y="6158"/>
                  </a:cubicBezTo>
                  <a:cubicBezTo>
                    <a:pt x="3374" y="6156"/>
                    <a:pt x="3368" y="6152"/>
                    <a:pt x="3364" y="6147"/>
                  </a:cubicBezTo>
                  <a:cubicBezTo>
                    <a:pt x="3359" y="6137"/>
                    <a:pt x="3359" y="6126"/>
                    <a:pt x="3364" y="6115"/>
                  </a:cubicBezTo>
                  <a:cubicBezTo>
                    <a:pt x="3376" y="6077"/>
                    <a:pt x="3396" y="6043"/>
                    <a:pt x="3424" y="6014"/>
                  </a:cubicBezTo>
                  <a:cubicBezTo>
                    <a:pt x="3426" y="6012"/>
                    <a:pt x="3428" y="6011"/>
                    <a:pt x="3430" y="6009"/>
                  </a:cubicBezTo>
                  <a:cubicBezTo>
                    <a:pt x="3432" y="6009"/>
                    <a:pt x="3433" y="6009"/>
                    <a:pt x="3434" y="6009"/>
                  </a:cubicBezTo>
                  <a:close/>
                  <a:moveTo>
                    <a:pt x="18423" y="6118"/>
                  </a:moveTo>
                  <a:lnTo>
                    <a:pt x="18428" y="6128"/>
                  </a:lnTo>
                  <a:cubicBezTo>
                    <a:pt x="18444" y="6138"/>
                    <a:pt x="18454" y="6152"/>
                    <a:pt x="18458" y="6170"/>
                  </a:cubicBezTo>
                  <a:cubicBezTo>
                    <a:pt x="18458" y="6174"/>
                    <a:pt x="18458" y="6177"/>
                    <a:pt x="18457" y="6181"/>
                  </a:cubicBezTo>
                  <a:cubicBezTo>
                    <a:pt x="18454" y="6183"/>
                    <a:pt x="18452" y="6184"/>
                    <a:pt x="18449" y="6186"/>
                  </a:cubicBezTo>
                  <a:cubicBezTo>
                    <a:pt x="18443" y="6187"/>
                    <a:pt x="18437" y="6188"/>
                    <a:pt x="18431" y="6188"/>
                  </a:cubicBezTo>
                  <a:cubicBezTo>
                    <a:pt x="18426" y="6188"/>
                    <a:pt x="18422" y="6187"/>
                    <a:pt x="18417" y="6187"/>
                  </a:cubicBezTo>
                  <a:cubicBezTo>
                    <a:pt x="18413" y="6186"/>
                    <a:pt x="18409" y="6184"/>
                    <a:pt x="18405" y="6183"/>
                  </a:cubicBezTo>
                  <a:cubicBezTo>
                    <a:pt x="18402" y="6181"/>
                    <a:pt x="18398" y="6177"/>
                    <a:pt x="18397" y="6174"/>
                  </a:cubicBezTo>
                  <a:cubicBezTo>
                    <a:pt x="18389" y="6153"/>
                    <a:pt x="18403" y="6130"/>
                    <a:pt x="18426" y="6130"/>
                  </a:cubicBezTo>
                  <a:cubicBezTo>
                    <a:pt x="18424" y="6126"/>
                    <a:pt x="18423" y="6122"/>
                    <a:pt x="18423" y="6118"/>
                  </a:cubicBezTo>
                  <a:close/>
                  <a:moveTo>
                    <a:pt x="1551" y="6031"/>
                  </a:moveTo>
                  <a:cubicBezTo>
                    <a:pt x="1552" y="6033"/>
                    <a:pt x="1552" y="6037"/>
                    <a:pt x="1551" y="6039"/>
                  </a:cubicBezTo>
                  <a:cubicBezTo>
                    <a:pt x="1557" y="6039"/>
                    <a:pt x="1564" y="6038"/>
                    <a:pt x="1570" y="6038"/>
                  </a:cubicBezTo>
                  <a:cubicBezTo>
                    <a:pt x="1597" y="6038"/>
                    <a:pt x="1625" y="6044"/>
                    <a:pt x="1640" y="6064"/>
                  </a:cubicBezTo>
                  <a:cubicBezTo>
                    <a:pt x="1645" y="6069"/>
                    <a:pt x="1647" y="6076"/>
                    <a:pt x="1646" y="6083"/>
                  </a:cubicBezTo>
                  <a:cubicBezTo>
                    <a:pt x="1645" y="6088"/>
                    <a:pt x="1643" y="6092"/>
                    <a:pt x="1640" y="6095"/>
                  </a:cubicBezTo>
                  <a:lnTo>
                    <a:pt x="1640" y="6096"/>
                  </a:lnTo>
                  <a:cubicBezTo>
                    <a:pt x="1619" y="6126"/>
                    <a:pt x="1595" y="6155"/>
                    <a:pt x="1570" y="6182"/>
                  </a:cubicBezTo>
                  <a:cubicBezTo>
                    <a:pt x="1567" y="6187"/>
                    <a:pt x="1563" y="6189"/>
                    <a:pt x="1558" y="6192"/>
                  </a:cubicBezTo>
                  <a:cubicBezTo>
                    <a:pt x="1555" y="6192"/>
                    <a:pt x="1552" y="6193"/>
                    <a:pt x="1550" y="6193"/>
                  </a:cubicBezTo>
                  <a:cubicBezTo>
                    <a:pt x="1542" y="6193"/>
                    <a:pt x="1535" y="6190"/>
                    <a:pt x="1528" y="6184"/>
                  </a:cubicBezTo>
                  <a:cubicBezTo>
                    <a:pt x="1523" y="6181"/>
                    <a:pt x="1518" y="6175"/>
                    <a:pt x="1515" y="6168"/>
                  </a:cubicBezTo>
                  <a:cubicBezTo>
                    <a:pt x="1512" y="6153"/>
                    <a:pt x="1530" y="6136"/>
                    <a:pt x="1526" y="6120"/>
                  </a:cubicBezTo>
                  <a:cubicBezTo>
                    <a:pt x="1523" y="6107"/>
                    <a:pt x="1508" y="6104"/>
                    <a:pt x="1493" y="6104"/>
                  </a:cubicBezTo>
                  <a:cubicBezTo>
                    <a:pt x="1490" y="6104"/>
                    <a:pt x="1487" y="6104"/>
                    <a:pt x="1484" y="6105"/>
                  </a:cubicBezTo>
                  <a:cubicBezTo>
                    <a:pt x="1478" y="6105"/>
                    <a:pt x="1471" y="6106"/>
                    <a:pt x="1464" y="6106"/>
                  </a:cubicBezTo>
                  <a:cubicBezTo>
                    <a:pt x="1457" y="6106"/>
                    <a:pt x="1451" y="6105"/>
                    <a:pt x="1444" y="6105"/>
                  </a:cubicBezTo>
                  <a:cubicBezTo>
                    <a:pt x="1436" y="6105"/>
                    <a:pt x="1426" y="6101"/>
                    <a:pt x="1427" y="6093"/>
                  </a:cubicBezTo>
                  <a:cubicBezTo>
                    <a:pt x="1427" y="6089"/>
                    <a:pt x="1429" y="6086"/>
                    <a:pt x="1432" y="6082"/>
                  </a:cubicBezTo>
                  <a:cubicBezTo>
                    <a:pt x="1462" y="6044"/>
                    <a:pt x="1509" y="6039"/>
                    <a:pt x="1551" y="6031"/>
                  </a:cubicBezTo>
                  <a:close/>
                  <a:moveTo>
                    <a:pt x="3255" y="5999"/>
                  </a:moveTo>
                  <a:cubicBezTo>
                    <a:pt x="3263" y="5999"/>
                    <a:pt x="3272" y="6002"/>
                    <a:pt x="3279" y="6007"/>
                  </a:cubicBezTo>
                  <a:cubicBezTo>
                    <a:pt x="3290" y="6017"/>
                    <a:pt x="3292" y="6032"/>
                    <a:pt x="3284" y="6044"/>
                  </a:cubicBezTo>
                  <a:cubicBezTo>
                    <a:pt x="3274" y="6057"/>
                    <a:pt x="3254" y="6064"/>
                    <a:pt x="3255" y="6078"/>
                  </a:cubicBezTo>
                  <a:cubicBezTo>
                    <a:pt x="3255" y="6087"/>
                    <a:pt x="3262" y="6092"/>
                    <a:pt x="3270" y="6096"/>
                  </a:cubicBezTo>
                  <a:cubicBezTo>
                    <a:pt x="3298" y="6119"/>
                    <a:pt x="3304" y="6165"/>
                    <a:pt x="3283" y="6202"/>
                  </a:cubicBezTo>
                  <a:cubicBezTo>
                    <a:pt x="3279" y="6207"/>
                    <a:pt x="3275" y="6212"/>
                    <a:pt x="3270" y="6212"/>
                  </a:cubicBezTo>
                  <a:cubicBezTo>
                    <a:pt x="3269" y="6212"/>
                    <a:pt x="3269" y="6212"/>
                    <a:pt x="3268" y="6212"/>
                  </a:cubicBezTo>
                  <a:cubicBezTo>
                    <a:pt x="3264" y="6211"/>
                    <a:pt x="3262" y="6202"/>
                    <a:pt x="3259" y="6199"/>
                  </a:cubicBezTo>
                  <a:cubicBezTo>
                    <a:pt x="3257" y="6197"/>
                    <a:pt x="3254" y="6196"/>
                    <a:pt x="3251" y="6196"/>
                  </a:cubicBezTo>
                  <a:cubicBezTo>
                    <a:pt x="3245" y="6196"/>
                    <a:pt x="3238" y="6199"/>
                    <a:pt x="3232" y="6201"/>
                  </a:cubicBezTo>
                  <a:cubicBezTo>
                    <a:pt x="3224" y="6204"/>
                    <a:pt x="3216" y="6206"/>
                    <a:pt x="3209" y="6206"/>
                  </a:cubicBezTo>
                  <a:cubicBezTo>
                    <a:pt x="3194" y="6206"/>
                    <a:pt x="3179" y="6200"/>
                    <a:pt x="3168" y="6189"/>
                  </a:cubicBezTo>
                  <a:cubicBezTo>
                    <a:pt x="3166" y="6187"/>
                    <a:pt x="3165" y="6184"/>
                    <a:pt x="3165" y="6181"/>
                  </a:cubicBezTo>
                  <a:cubicBezTo>
                    <a:pt x="3164" y="6172"/>
                    <a:pt x="3173" y="6164"/>
                    <a:pt x="3180" y="6158"/>
                  </a:cubicBezTo>
                  <a:cubicBezTo>
                    <a:pt x="3190" y="6150"/>
                    <a:pt x="3197" y="6140"/>
                    <a:pt x="3203" y="6128"/>
                  </a:cubicBezTo>
                  <a:cubicBezTo>
                    <a:pt x="3207" y="6122"/>
                    <a:pt x="3209" y="6114"/>
                    <a:pt x="3207" y="6106"/>
                  </a:cubicBezTo>
                  <a:cubicBezTo>
                    <a:pt x="3203" y="6096"/>
                    <a:pt x="3192" y="6092"/>
                    <a:pt x="3186" y="6083"/>
                  </a:cubicBezTo>
                  <a:cubicBezTo>
                    <a:pt x="3183" y="6078"/>
                    <a:pt x="3182" y="6071"/>
                    <a:pt x="3177" y="6067"/>
                  </a:cubicBezTo>
                  <a:cubicBezTo>
                    <a:pt x="3167" y="6058"/>
                    <a:pt x="3147" y="6063"/>
                    <a:pt x="3143" y="6050"/>
                  </a:cubicBezTo>
                  <a:cubicBezTo>
                    <a:pt x="3142" y="6045"/>
                    <a:pt x="3143" y="6042"/>
                    <a:pt x="3146" y="6037"/>
                  </a:cubicBezTo>
                  <a:cubicBezTo>
                    <a:pt x="3152" y="6027"/>
                    <a:pt x="3161" y="6019"/>
                    <a:pt x="3173" y="6017"/>
                  </a:cubicBezTo>
                  <a:cubicBezTo>
                    <a:pt x="3175" y="6016"/>
                    <a:pt x="3177" y="6016"/>
                    <a:pt x="3179" y="6016"/>
                  </a:cubicBezTo>
                  <a:cubicBezTo>
                    <a:pt x="3188" y="6016"/>
                    <a:pt x="3194" y="6021"/>
                    <a:pt x="3199" y="6021"/>
                  </a:cubicBezTo>
                  <a:cubicBezTo>
                    <a:pt x="3211" y="6020"/>
                    <a:pt x="3227" y="6006"/>
                    <a:pt x="3239" y="6002"/>
                  </a:cubicBezTo>
                  <a:cubicBezTo>
                    <a:pt x="3244" y="6000"/>
                    <a:pt x="3249" y="5999"/>
                    <a:pt x="3255" y="5999"/>
                  </a:cubicBezTo>
                  <a:close/>
                  <a:moveTo>
                    <a:pt x="866" y="6047"/>
                  </a:moveTo>
                  <a:cubicBezTo>
                    <a:pt x="893" y="6047"/>
                    <a:pt x="890" y="6101"/>
                    <a:pt x="885" y="6121"/>
                  </a:cubicBezTo>
                  <a:cubicBezTo>
                    <a:pt x="879" y="6140"/>
                    <a:pt x="870" y="6157"/>
                    <a:pt x="861" y="6174"/>
                  </a:cubicBezTo>
                  <a:cubicBezTo>
                    <a:pt x="853" y="6190"/>
                    <a:pt x="843" y="6205"/>
                    <a:pt x="831" y="6218"/>
                  </a:cubicBezTo>
                  <a:cubicBezTo>
                    <a:pt x="828" y="6220"/>
                    <a:pt x="824" y="6222"/>
                    <a:pt x="821" y="6222"/>
                  </a:cubicBezTo>
                  <a:cubicBezTo>
                    <a:pt x="819" y="6222"/>
                    <a:pt x="818" y="6221"/>
                    <a:pt x="818" y="6219"/>
                  </a:cubicBezTo>
                  <a:cubicBezTo>
                    <a:pt x="818" y="6217"/>
                    <a:pt x="818" y="6215"/>
                    <a:pt x="819" y="6214"/>
                  </a:cubicBezTo>
                  <a:cubicBezTo>
                    <a:pt x="823" y="6206"/>
                    <a:pt x="829" y="6199"/>
                    <a:pt x="832" y="6190"/>
                  </a:cubicBezTo>
                  <a:cubicBezTo>
                    <a:pt x="836" y="6182"/>
                    <a:pt x="836" y="6174"/>
                    <a:pt x="832" y="6165"/>
                  </a:cubicBezTo>
                  <a:cubicBezTo>
                    <a:pt x="828" y="6161"/>
                    <a:pt x="820" y="6158"/>
                    <a:pt x="817" y="6153"/>
                  </a:cubicBezTo>
                  <a:cubicBezTo>
                    <a:pt x="813" y="6147"/>
                    <a:pt x="812" y="6142"/>
                    <a:pt x="813" y="6134"/>
                  </a:cubicBezTo>
                  <a:cubicBezTo>
                    <a:pt x="813" y="6112"/>
                    <a:pt x="830" y="6058"/>
                    <a:pt x="857" y="6049"/>
                  </a:cubicBezTo>
                  <a:cubicBezTo>
                    <a:pt x="860" y="6048"/>
                    <a:pt x="863" y="6047"/>
                    <a:pt x="866" y="6047"/>
                  </a:cubicBezTo>
                  <a:close/>
                  <a:moveTo>
                    <a:pt x="15574" y="6198"/>
                  </a:moveTo>
                  <a:cubicBezTo>
                    <a:pt x="15598" y="6198"/>
                    <a:pt x="15622" y="6201"/>
                    <a:pt x="15630" y="6207"/>
                  </a:cubicBezTo>
                  <a:cubicBezTo>
                    <a:pt x="15618" y="6209"/>
                    <a:pt x="15604" y="6208"/>
                    <a:pt x="15591" y="6209"/>
                  </a:cubicBezTo>
                  <a:cubicBezTo>
                    <a:pt x="15573" y="6213"/>
                    <a:pt x="15563" y="6225"/>
                    <a:pt x="15548" y="6231"/>
                  </a:cubicBezTo>
                  <a:cubicBezTo>
                    <a:pt x="15545" y="6232"/>
                    <a:pt x="15542" y="6233"/>
                    <a:pt x="15538" y="6233"/>
                  </a:cubicBezTo>
                  <a:cubicBezTo>
                    <a:pt x="15533" y="6233"/>
                    <a:pt x="15528" y="6231"/>
                    <a:pt x="15524" y="6227"/>
                  </a:cubicBezTo>
                  <a:cubicBezTo>
                    <a:pt x="15505" y="6206"/>
                    <a:pt x="15539" y="6198"/>
                    <a:pt x="15574" y="6198"/>
                  </a:cubicBezTo>
                  <a:close/>
                  <a:moveTo>
                    <a:pt x="16774" y="6091"/>
                  </a:moveTo>
                  <a:cubicBezTo>
                    <a:pt x="16782" y="6091"/>
                    <a:pt x="16790" y="6095"/>
                    <a:pt x="16795" y="6101"/>
                  </a:cubicBezTo>
                  <a:cubicBezTo>
                    <a:pt x="16805" y="6113"/>
                    <a:pt x="16817" y="6144"/>
                    <a:pt x="16812" y="6156"/>
                  </a:cubicBezTo>
                  <a:lnTo>
                    <a:pt x="16813" y="6155"/>
                  </a:lnTo>
                  <a:lnTo>
                    <a:pt x="16813" y="6155"/>
                  </a:lnTo>
                  <a:cubicBezTo>
                    <a:pt x="16808" y="6163"/>
                    <a:pt x="16801" y="6169"/>
                    <a:pt x="16793" y="6172"/>
                  </a:cubicBezTo>
                  <a:cubicBezTo>
                    <a:pt x="16775" y="6181"/>
                    <a:pt x="16756" y="6189"/>
                    <a:pt x="16737" y="6196"/>
                  </a:cubicBezTo>
                  <a:cubicBezTo>
                    <a:pt x="16729" y="6199"/>
                    <a:pt x="16720" y="6202"/>
                    <a:pt x="16718" y="6209"/>
                  </a:cubicBezTo>
                  <a:cubicBezTo>
                    <a:pt x="16717" y="6218"/>
                    <a:pt x="16725" y="6227"/>
                    <a:pt x="16721" y="6236"/>
                  </a:cubicBezTo>
                  <a:cubicBezTo>
                    <a:pt x="16719" y="6241"/>
                    <a:pt x="16715" y="6244"/>
                    <a:pt x="16709" y="6244"/>
                  </a:cubicBezTo>
                  <a:cubicBezTo>
                    <a:pt x="16709" y="6244"/>
                    <a:pt x="16708" y="6244"/>
                    <a:pt x="16707" y="6244"/>
                  </a:cubicBezTo>
                  <a:cubicBezTo>
                    <a:pt x="16700" y="6244"/>
                    <a:pt x="16694" y="6241"/>
                    <a:pt x="16688" y="6238"/>
                  </a:cubicBezTo>
                  <a:cubicBezTo>
                    <a:pt x="16671" y="6230"/>
                    <a:pt x="16656" y="6217"/>
                    <a:pt x="16644" y="6202"/>
                  </a:cubicBezTo>
                  <a:cubicBezTo>
                    <a:pt x="16642" y="6199"/>
                    <a:pt x="16639" y="6195"/>
                    <a:pt x="16638" y="6190"/>
                  </a:cubicBezTo>
                  <a:cubicBezTo>
                    <a:pt x="16638" y="6183"/>
                    <a:pt x="16642" y="6177"/>
                    <a:pt x="16648" y="6174"/>
                  </a:cubicBezTo>
                  <a:cubicBezTo>
                    <a:pt x="16668" y="6162"/>
                    <a:pt x="16690" y="6156"/>
                    <a:pt x="16713" y="6156"/>
                  </a:cubicBezTo>
                  <a:cubicBezTo>
                    <a:pt x="16721" y="6156"/>
                    <a:pt x="16731" y="6155"/>
                    <a:pt x="16740" y="6152"/>
                  </a:cubicBezTo>
                  <a:cubicBezTo>
                    <a:pt x="16749" y="6151"/>
                    <a:pt x="16756" y="6144"/>
                    <a:pt x="16758" y="6136"/>
                  </a:cubicBezTo>
                  <a:cubicBezTo>
                    <a:pt x="16760" y="6127"/>
                    <a:pt x="16754" y="6118"/>
                    <a:pt x="16755" y="6108"/>
                  </a:cubicBezTo>
                  <a:cubicBezTo>
                    <a:pt x="16755" y="6097"/>
                    <a:pt x="16764" y="6091"/>
                    <a:pt x="16774" y="6091"/>
                  </a:cubicBezTo>
                  <a:close/>
                  <a:moveTo>
                    <a:pt x="16396" y="6115"/>
                  </a:moveTo>
                  <a:cubicBezTo>
                    <a:pt x="16396" y="6115"/>
                    <a:pt x="16397" y="6115"/>
                    <a:pt x="16398" y="6115"/>
                  </a:cubicBezTo>
                  <a:cubicBezTo>
                    <a:pt x="16433" y="6115"/>
                    <a:pt x="16494" y="6126"/>
                    <a:pt x="16521" y="6155"/>
                  </a:cubicBezTo>
                  <a:cubicBezTo>
                    <a:pt x="16538" y="6172"/>
                    <a:pt x="16585" y="6234"/>
                    <a:pt x="16556" y="6246"/>
                  </a:cubicBezTo>
                  <a:cubicBezTo>
                    <a:pt x="16549" y="6250"/>
                    <a:pt x="16539" y="6251"/>
                    <a:pt x="16531" y="6252"/>
                  </a:cubicBezTo>
                  <a:cubicBezTo>
                    <a:pt x="16527" y="6252"/>
                    <a:pt x="16525" y="6252"/>
                    <a:pt x="16521" y="6251"/>
                  </a:cubicBezTo>
                  <a:cubicBezTo>
                    <a:pt x="16518" y="6250"/>
                    <a:pt x="16513" y="6246"/>
                    <a:pt x="16511" y="6243"/>
                  </a:cubicBezTo>
                  <a:lnTo>
                    <a:pt x="16511" y="6241"/>
                  </a:lnTo>
                  <a:cubicBezTo>
                    <a:pt x="16498" y="6226"/>
                    <a:pt x="16482" y="6212"/>
                    <a:pt x="16466" y="6200"/>
                  </a:cubicBezTo>
                  <a:cubicBezTo>
                    <a:pt x="16460" y="6195"/>
                    <a:pt x="16454" y="6193"/>
                    <a:pt x="16448" y="6190"/>
                  </a:cubicBezTo>
                  <a:cubicBezTo>
                    <a:pt x="16446" y="6190"/>
                    <a:pt x="16444" y="6190"/>
                    <a:pt x="16443" y="6190"/>
                  </a:cubicBezTo>
                  <a:cubicBezTo>
                    <a:pt x="16433" y="6190"/>
                    <a:pt x="16424" y="6194"/>
                    <a:pt x="16415" y="6194"/>
                  </a:cubicBezTo>
                  <a:cubicBezTo>
                    <a:pt x="16412" y="6194"/>
                    <a:pt x="16409" y="6194"/>
                    <a:pt x="16406" y="6193"/>
                  </a:cubicBezTo>
                  <a:cubicBezTo>
                    <a:pt x="16398" y="6189"/>
                    <a:pt x="16391" y="6182"/>
                    <a:pt x="16388" y="6174"/>
                  </a:cubicBezTo>
                  <a:cubicBezTo>
                    <a:pt x="16386" y="6164"/>
                    <a:pt x="16386" y="6156"/>
                    <a:pt x="16387" y="6147"/>
                  </a:cubicBezTo>
                  <a:lnTo>
                    <a:pt x="16389" y="6122"/>
                  </a:lnTo>
                  <a:cubicBezTo>
                    <a:pt x="16389" y="6120"/>
                    <a:pt x="16391" y="6118"/>
                    <a:pt x="16392" y="6117"/>
                  </a:cubicBezTo>
                  <a:cubicBezTo>
                    <a:pt x="16393" y="6116"/>
                    <a:pt x="16394" y="6115"/>
                    <a:pt x="16396" y="6115"/>
                  </a:cubicBezTo>
                  <a:close/>
                  <a:moveTo>
                    <a:pt x="17872" y="6177"/>
                  </a:moveTo>
                  <a:cubicBezTo>
                    <a:pt x="17893" y="6177"/>
                    <a:pt x="17921" y="6191"/>
                    <a:pt x="17922" y="6217"/>
                  </a:cubicBezTo>
                  <a:cubicBezTo>
                    <a:pt x="17923" y="6231"/>
                    <a:pt x="17928" y="6245"/>
                    <a:pt x="17937" y="6258"/>
                  </a:cubicBezTo>
                  <a:cubicBezTo>
                    <a:pt x="17926" y="6258"/>
                    <a:pt x="17915" y="6257"/>
                    <a:pt x="17906" y="6255"/>
                  </a:cubicBezTo>
                  <a:cubicBezTo>
                    <a:pt x="17897" y="6252"/>
                    <a:pt x="17889" y="6249"/>
                    <a:pt x="17882" y="6244"/>
                  </a:cubicBezTo>
                  <a:cubicBezTo>
                    <a:pt x="17867" y="6232"/>
                    <a:pt x="17858" y="6218"/>
                    <a:pt x="17852" y="6201"/>
                  </a:cubicBezTo>
                  <a:cubicBezTo>
                    <a:pt x="17845" y="6185"/>
                    <a:pt x="17856" y="6177"/>
                    <a:pt x="17872" y="6177"/>
                  </a:cubicBezTo>
                  <a:close/>
                  <a:moveTo>
                    <a:pt x="15409" y="6222"/>
                  </a:moveTo>
                  <a:cubicBezTo>
                    <a:pt x="15415" y="6222"/>
                    <a:pt x="15421" y="6224"/>
                    <a:pt x="15427" y="6227"/>
                  </a:cubicBezTo>
                  <a:cubicBezTo>
                    <a:pt x="15436" y="6232"/>
                    <a:pt x="15446" y="6246"/>
                    <a:pt x="15440" y="6255"/>
                  </a:cubicBezTo>
                  <a:cubicBezTo>
                    <a:pt x="15434" y="6264"/>
                    <a:pt x="15404" y="6264"/>
                    <a:pt x="15392" y="6264"/>
                  </a:cubicBezTo>
                  <a:cubicBezTo>
                    <a:pt x="15391" y="6265"/>
                    <a:pt x="15390" y="6265"/>
                    <a:pt x="15389" y="6265"/>
                  </a:cubicBezTo>
                  <a:cubicBezTo>
                    <a:pt x="15388" y="6265"/>
                    <a:pt x="15387" y="6265"/>
                    <a:pt x="15386" y="6264"/>
                  </a:cubicBezTo>
                  <a:cubicBezTo>
                    <a:pt x="15384" y="6264"/>
                    <a:pt x="15381" y="6262"/>
                    <a:pt x="15380" y="6259"/>
                  </a:cubicBezTo>
                  <a:cubicBezTo>
                    <a:pt x="15365" y="6239"/>
                    <a:pt x="15387" y="6222"/>
                    <a:pt x="15409" y="6222"/>
                  </a:cubicBezTo>
                  <a:close/>
                  <a:moveTo>
                    <a:pt x="16556" y="6303"/>
                  </a:moveTo>
                  <a:cubicBezTo>
                    <a:pt x="16567" y="6307"/>
                    <a:pt x="16577" y="6315"/>
                    <a:pt x="16586" y="6325"/>
                  </a:cubicBezTo>
                  <a:cubicBezTo>
                    <a:pt x="16587" y="6326"/>
                    <a:pt x="16588" y="6328"/>
                    <a:pt x="16588" y="6330"/>
                  </a:cubicBezTo>
                  <a:cubicBezTo>
                    <a:pt x="16588" y="6334"/>
                    <a:pt x="16586" y="6337"/>
                    <a:pt x="16582" y="6338"/>
                  </a:cubicBezTo>
                  <a:lnTo>
                    <a:pt x="16582" y="6337"/>
                  </a:lnTo>
                  <a:cubicBezTo>
                    <a:pt x="16569" y="6343"/>
                    <a:pt x="16555" y="6345"/>
                    <a:pt x="16540" y="6345"/>
                  </a:cubicBezTo>
                  <a:cubicBezTo>
                    <a:pt x="16537" y="6345"/>
                    <a:pt x="16534" y="6345"/>
                    <a:pt x="16531" y="6345"/>
                  </a:cubicBezTo>
                  <a:lnTo>
                    <a:pt x="16529" y="6345"/>
                  </a:lnTo>
                  <a:cubicBezTo>
                    <a:pt x="16527" y="6344"/>
                    <a:pt x="16526" y="6343"/>
                    <a:pt x="16526" y="6340"/>
                  </a:cubicBezTo>
                  <a:cubicBezTo>
                    <a:pt x="16526" y="6337"/>
                    <a:pt x="16526" y="6332"/>
                    <a:pt x="16526" y="6327"/>
                  </a:cubicBezTo>
                  <a:cubicBezTo>
                    <a:pt x="16529" y="6322"/>
                    <a:pt x="16532" y="6319"/>
                    <a:pt x="16537" y="6318"/>
                  </a:cubicBezTo>
                  <a:lnTo>
                    <a:pt x="16548" y="6318"/>
                  </a:lnTo>
                  <a:cubicBezTo>
                    <a:pt x="16552" y="6318"/>
                    <a:pt x="16556" y="6315"/>
                    <a:pt x="16556" y="6312"/>
                  </a:cubicBezTo>
                  <a:lnTo>
                    <a:pt x="16556" y="6303"/>
                  </a:lnTo>
                  <a:close/>
                  <a:moveTo>
                    <a:pt x="16264" y="6219"/>
                  </a:moveTo>
                  <a:cubicBezTo>
                    <a:pt x="16266" y="6219"/>
                    <a:pt x="16268" y="6220"/>
                    <a:pt x="16269" y="6220"/>
                  </a:cubicBezTo>
                  <a:cubicBezTo>
                    <a:pt x="16292" y="6227"/>
                    <a:pt x="16299" y="6245"/>
                    <a:pt x="16305" y="6263"/>
                  </a:cubicBezTo>
                  <a:cubicBezTo>
                    <a:pt x="16312" y="6280"/>
                    <a:pt x="16323" y="6294"/>
                    <a:pt x="16337" y="6305"/>
                  </a:cubicBezTo>
                  <a:cubicBezTo>
                    <a:pt x="16338" y="6306"/>
                    <a:pt x="16341" y="6308"/>
                    <a:pt x="16342" y="6312"/>
                  </a:cubicBezTo>
                  <a:cubicBezTo>
                    <a:pt x="16342" y="6318"/>
                    <a:pt x="16337" y="6322"/>
                    <a:pt x="16333" y="6325"/>
                  </a:cubicBezTo>
                  <a:lnTo>
                    <a:pt x="16335" y="6324"/>
                  </a:lnTo>
                  <a:lnTo>
                    <a:pt x="16335" y="6324"/>
                  </a:lnTo>
                  <a:cubicBezTo>
                    <a:pt x="16319" y="6334"/>
                    <a:pt x="16302" y="6340"/>
                    <a:pt x="16285" y="6343"/>
                  </a:cubicBezTo>
                  <a:cubicBezTo>
                    <a:pt x="16278" y="6344"/>
                    <a:pt x="16267" y="6345"/>
                    <a:pt x="16266" y="6352"/>
                  </a:cubicBezTo>
                  <a:cubicBezTo>
                    <a:pt x="16264" y="6357"/>
                    <a:pt x="16267" y="6363"/>
                    <a:pt x="16264" y="6366"/>
                  </a:cubicBezTo>
                  <a:cubicBezTo>
                    <a:pt x="16263" y="6368"/>
                    <a:pt x="16261" y="6368"/>
                    <a:pt x="16258" y="6368"/>
                  </a:cubicBezTo>
                  <a:cubicBezTo>
                    <a:pt x="16257" y="6368"/>
                    <a:pt x="16256" y="6368"/>
                    <a:pt x="16256" y="6368"/>
                  </a:cubicBezTo>
                  <a:cubicBezTo>
                    <a:pt x="16241" y="6368"/>
                    <a:pt x="16227" y="6360"/>
                    <a:pt x="16218" y="6347"/>
                  </a:cubicBezTo>
                  <a:cubicBezTo>
                    <a:pt x="16212" y="6340"/>
                    <a:pt x="16207" y="6332"/>
                    <a:pt x="16206" y="6322"/>
                  </a:cubicBezTo>
                  <a:cubicBezTo>
                    <a:pt x="16205" y="6311"/>
                    <a:pt x="16208" y="6297"/>
                    <a:pt x="16216" y="6288"/>
                  </a:cubicBezTo>
                  <a:cubicBezTo>
                    <a:pt x="16219" y="6278"/>
                    <a:pt x="16226" y="6270"/>
                    <a:pt x="16233" y="6263"/>
                  </a:cubicBezTo>
                  <a:cubicBezTo>
                    <a:pt x="16239" y="6259"/>
                    <a:pt x="16246" y="6256"/>
                    <a:pt x="16252" y="6256"/>
                  </a:cubicBezTo>
                  <a:cubicBezTo>
                    <a:pt x="16257" y="6256"/>
                    <a:pt x="16261" y="6257"/>
                    <a:pt x="16266" y="6259"/>
                  </a:cubicBezTo>
                  <a:cubicBezTo>
                    <a:pt x="16262" y="6249"/>
                    <a:pt x="16260" y="6238"/>
                    <a:pt x="16257" y="6228"/>
                  </a:cubicBezTo>
                  <a:cubicBezTo>
                    <a:pt x="16256" y="6227"/>
                    <a:pt x="16256" y="6225"/>
                    <a:pt x="16257" y="6224"/>
                  </a:cubicBezTo>
                  <a:cubicBezTo>
                    <a:pt x="16258" y="6220"/>
                    <a:pt x="16261" y="6219"/>
                    <a:pt x="16264" y="6219"/>
                  </a:cubicBezTo>
                  <a:close/>
                  <a:moveTo>
                    <a:pt x="17324" y="6283"/>
                  </a:moveTo>
                  <a:lnTo>
                    <a:pt x="17324" y="6283"/>
                  </a:lnTo>
                  <a:cubicBezTo>
                    <a:pt x="17321" y="6301"/>
                    <a:pt x="17332" y="6321"/>
                    <a:pt x="17322" y="6334"/>
                  </a:cubicBezTo>
                  <a:lnTo>
                    <a:pt x="17322" y="6333"/>
                  </a:lnTo>
                  <a:cubicBezTo>
                    <a:pt x="17316" y="6340"/>
                    <a:pt x="17307" y="6343"/>
                    <a:pt x="17298" y="6343"/>
                  </a:cubicBezTo>
                  <a:cubicBezTo>
                    <a:pt x="17294" y="6343"/>
                    <a:pt x="17291" y="6343"/>
                    <a:pt x="17287" y="6341"/>
                  </a:cubicBezTo>
                  <a:cubicBezTo>
                    <a:pt x="17274" y="6338"/>
                    <a:pt x="17261" y="6337"/>
                    <a:pt x="17247" y="6336"/>
                  </a:cubicBezTo>
                  <a:cubicBezTo>
                    <a:pt x="17244" y="6336"/>
                    <a:pt x="17240" y="6337"/>
                    <a:pt x="17238" y="6339"/>
                  </a:cubicBezTo>
                  <a:cubicBezTo>
                    <a:pt x="17233" y="6343"/>
                    <a:pt x="17232" y="6351"/>
                    <a:pt x="17236" y="6357"/>
                  </a:cubicBezTo>
                  <a:cubicBezTo>
                    <a:pt x="17238" y="6363"/>
                    <a:pt x="17241" y="6369"/>
                    <a:pt x="17244" y="6376"/>
                  </a:cubicBezTo>
                  <a:cubicBezTo>
                    <a:pt x="17218" y="6371"/>
                    <a:pt x="17199" y="6349"/>
                    <a:pt x="17200" y="6321"/>
                  </a:cubicBezTo>
                  <a:cubicBezTo>
                    <a:pt x="17203" y="6302"/>
                    <a:pt x="17223" y="6288"/>
                    <a:pt x="17246" y="6288"/>
                  </a:cubicBezTo>
                  <a:cubicBezTo>
                    <a:pt x="17249" y="6288"/>
                    <a:pt x="17252" y="6288"/>
                    <a:pt x="17256" y="6289"/>
                  </a:cubicBezTo>
                  <a:cubicBezTo>
                    <a:pt x="17266" y="6290"/>
                    <a:pt x="17276" y="6294"/>
                    <a:pt x="17285" y="6294"/>
                  </a:cubicBezTo>
                  <a:cubicBezTo>
                    <a:pt x="17288" y="6294"/>
                    <a:pt x="17291" y="6294"/>
                    <a:pt x="17294" y="6293"/>
                  </a:cubicBezTo>
                  <a:lnTo>
                    <a:pt x="17324" y="6283"/>
                  </a:lnTo>
                  <a:close/>
                  <a:moveTo>
                    <a:pt x="2907" y="6224"/>
                  </a:moveTo>
                  <a:cubicBezTo>
                    <a:pt x="2909" y="6224"/>
                    <a:pt x="2910" y="6225"/>
                    <a:pt x="2913" y="6226"/>
                  </a:cubicBezTo>
                  <a:cubicBezTo>
                    <a:pt x="2920" y="6231"/>
                    <a:pt x="2913" y="6233"/>
                    <a:pt x="2914" y="6239"/>
                  </a:cubicBezTo>
                  <a:cubicBezTo>
                    <a:pt x="2915" y="6249"/>
                    <a:pt x="2920" y="6257"/>
                    <a:pt x="2926" y="6264"/>
                  </a:cubicBezTo>
                  <a:cubicBezTo>
                    <a:pt x="2936" y="6276"/>
                    <a:pt x="2952" y="6283"/>
                    <a:pt x="2960" y="6299"/>
                  </a:cubicBezTo>
                  <a:cubicBezTo>
                    <a:pt x="2971" y="6327"/>
                    <a:pt x="2960" y="6359"/>
                    <a:pt x="2934" y="6376"/>
                  </a:cubicBezTo>
                  <a:lnTo>
                    <a:pt x="2935" y="6376"/>
                  </a:lnTo>
                  <a:cubicBezTo>
                    <a:pt x="2932" y="6378"/>
                    <a:pt x="2929" y="6378"/>
                    <a:pt x="2926" y="6378"/>
                  </a:cubicBezTo>
                  <a:cubicBezTo>
                    <a:pt x="2923" y="6377"/>
                    <a:pt x="2921" y="6375"/>
                    <a:pt x="2921" y="6371"/>
                  </a:cubicBezTo>
                  <a:cubicBezTo>
                    <a:pt x="2915" y="6349"/>
                    <a:pt x="2923" y="6320"/>
                    <a:pt x="2916" y="6297"/>
                  </a:cubicBezTo>
                  <a:cubicBezTo>
                    <a:pt x="2909" y="6281"/>
                    <a:pt x="2890" y="6266"/>
                    <a:pt x="2892" y="6245"/>
                  </a:cubicBezTo>
                  <a:cubicBezTo>
                    <a:pt x="2892" y="6238"/>
                    <a:pt x="2897" y="6224"/>
                    <a:pt x="2907" y="6224"/>
                  </a:cubicBezTo>
                  <a:close/>
                  <a:moveTo>
                    <a:pt x="15833" y="6283"/>
                  </a:moveTo>
                  <a:cubicBezTo>
                    <a:pt x="15834" y="6283"/>
                    <a:pt x="15835" y="6283"/>
                    <a:pt x="15836" y="6283"/>
                  </a:cubicBezTo>
                  <a:cubicBezTo>
                    <a:pt x="15838" y="6284"/>
                    <a:pt x="15840" y="6286"/>
                    <a:pt x="15842" y="6287"/>
                  </a:cubicBezTo>
                  <a:cubicBezTo>
                    <a:pt x="15867" y="6309"/>
                    <a:pt x="15886" y="6339"/>
                    <a:pt x="15895" y="6371"/>
                  </a:cubicBezTo>
                  <a:cubicBezTo>
                    <a:pt x="15899" y="6380"/>
                    <a:pt x="15899" y="6389"/>
                    <a:pt x="15894" y="6397"/>
                  </a:cubicBezTo>
                  <a:lnTo>
                    <a:pt x="15895" y="6397"/>
                  </a:lnTo>
                  <a:cubicBezTo>
                    <a:pt x="15891" y="6401"/>
                    <a:pt x="15886" y="6405"/>
                    <a:pt x="15880" y="6406"/>
                  </a:cubicBezTo>
                  <a:cubicBezTo>
                    <a:pt x="15857" y="6415"/>
                    <a:pt x="15832" y="6420"/>
                    <a:pt x="15807" y="6420"/>
                  </a:cubicBezTo>
                  <a:cubicBezTo>
                    <a:pt x="15783" y="6420"/>
                    <a:pt x="15758" y="6415"/>
                    <a:pt x="15735" y="6406"/>
                  </a:cubicBezTo>
                  <a:cubicBezTo>
                    <a:pt x="15721" y="6399"/>
                    <a:pt x="15705" y="6393"/>
                    <a:pt x="15690" y="6388"/>
                  </a:cubicBezTo>
                  <a:cubicBezTo>
                    <a:pt x="15688" y="6368"/>
                    <a:pt x="15681" y="6339"/>
                    <a:pt x="15696" y="6322"/>
                  </a:cubicBezTo>
                  <a:cubicBezTo>
                    <a:pt x="15706" y="6310"/>
                    <a:pt x="15721" y="6304"/>
                    <a:pt x="15737" y="6304"/>
                  </a:cubicBezTo>
                  <a:cubicBezTo>
                    <a:pt x="15749" y="6304"/>
                    <a:pt x="15761" y="6308"/>
                    <a:pt x="15772" y="6316"/>
                  </a:cubicBezTo>
                  <a:cubicBezTo>
                    <a:pt x="15776" y="6321"/>
                    <a:pt x="15781" y="6326"/>
                    <a:pt x="15787" y="6328"/>
                  </a:cubicBezTo>
                  <a:cubicBezTo>
                    <a:pt x="15789" y="6329"/>
                    <a:pt x="15791" y="6329"/>
                    <a:pt x="15793" y="6329"/>
                  </a:cubicBezTo>
                  <a:cubicBezTo>
                    <a:pt x="15801" y="6329"/>
                    <a:pt x="15808" y="6324"/>
                    <a:pt x="15811" y="6316"/>
                  </a:cubicBezTo>
                  <a:cubicBezTo>
                    <a:pt x="15815" y="6307"/>
                    <a:pt x="15818" y="6297"/>
                    <a:pt x="15822" y="6289"/>
                  </a:cubicBezTo>
                  <a:cubicBezTo>
                    <a:pt x="15824" y="6285"/>
                    <a:pt x="15828" y="6283"/>
                    <a:pt x="15833" y="6283"/>
                  </a:cubicBezTo>
                  <a:close/>
                  <a:moveTo>
                    <a:pt x="17526" y="6301"/>
                  </a:moveTo>
                  <a:cubicBezTo>
                    <a:pt x="17564" y="6308"/>
                    <a:pt x="17606" y="6312"/>
                    <a:pt x="17633" y="6344"/>
                  </a:cubicBezTo>
                  <a:cubicBezTo>
                    <a:pt x="17635" y="6346"/>
                    <a:pt x="17637" y="6349"/>
                    <a:pt x="17638" y="6352"/>
                  </a:cubicBezTo>
                  <a:cubicBezTo>
                    <a:pt x="17638" y="6359"/>
                    <a:pt x="17629" y="6362"/>
                    <a:pt x="17622" y="6362"/>
                  </a:cubicBezTo>
                  <a:cubicBezTo>
                    <a:pt x="17616" y="6362"/>
                    <a:pt x="17610" y="6363"/>
                    <a:pt x="17604" y="6363"/>
                  </a:cubicBezTo>
                  <a:cubicBezTo>
                    <a:pt x="17598" y="6363"/>
                    <a:pt x="17592" y="6362"/>
                    <a:pt x="17585" y="6362"/>
                  </a:cubicBezTo>
                  <a:cubicBezTo>
                    <a:pt x="17583" y="6361"/>
                    <a:pt x="17580" y="6361"/>
                    <a:pt x="17577" y="6361"/>
                  </a:cubicBezTo>
                  <a:cubicBezTo>
                    <a:pt x="17565" y="6361"/>
                    <a:pt x="17551" y="6364"/>
                    <a:pt x="17549" y="6375"/>
                  </a:cubicBezTo>
                  <a:cubicBezTo>
                    <a:pt x="17545" y="6387"/>
                    <a:pt x="17562" y="6402"/>
                    <a:pt x="17558" y="6414"/>
                  </a:cubicBezTo>
                  <a:cubicBezTo>
                    <a:pt x="17556" y="6420"/>
                    <a:pt x="17552" y="6425"/>
                    <a:pt x="17546" y="6427"/>
                  </a:cubicBezTo>
                  <a:cubicBezTo>
                    <a:pt x="17541" y="6433"/>
                    <a:pt x="17533" y="6435"/>
                    <a:pt x="17526" y="6435"/>
                  </a:cubicBezTo>
                  <a:cubicBezTo>
                    <a:pt x="17524" y="6435"/>
                    <a:pt x="17521" y="6435"/>
                    <a:pt x="17519" y="6434"/>
                  </a:cubicBezTo>
                  <a:cubicBezTo>
                    <a:pt x="17515" y="6432"/>
                    <a:pt x="17512" y="6430"/>
                    <a:pt x="17509" y="6426"/>
                  </a:cubicBezTo>
                  <a:cubicBezTo>
                    <a:pt x="17487" y="6403"/>
                    <a:pt x="17465" y="6380"/>
                    <a:pt x="17445" y="6356"/>
                  </a:cubicBezTo>
                  <a:cubicBezTo>
                    <a:pt x="17443" y="6352"/>
                    <a:pt x="17440" y="6349"/>
                    <a:pt x="17439" y="6345"/>
                  </a:cubicBezTo>
                  <a:cubicBezTo>
                    <a:pt x="17438" y="6339"/>
                    <a:pt x="17440" y="6333"/>
                    <a:pt x="17445" y="6328"/>
                  </a:cubicBezTo>
                  <a:cubicBezTo>
                    <a:pt x="17459" y="6311"/>
                    <a:pt x="17485" y="6308"/>
                    <a:pt x="17511" y="6308"/>
                  </a:cubicBezTo>
                  <a:cubicBezTo>
                    <a:pt x="17516" y="6308"/>
                    <a:pt x="17521" y="6308"/>
                    <a:pt x="17526" y="6308"/>
                  </a:cubicBezTo>
                  <a:cubicBezTo>
                    <a:pt x="17525" y="6306"/>
                    <a:pt x="17525" y="6303"/>
                    <a:pt x="17526" y="6301"/>
                  </a:cubicBezTo>
                  <a:close/>
                  <a:moveTo>
                    <a:pt x="15995" y="6275"/>
                  </a:moveTo>
                  <a:cubicBezTo>
                    <a:pt x="15999" y="6275"/>
                    <a:pt x="16004" y="6276"/>
                    <a:pt x="16009" y="6277"/>
                  </a:cubicBezTo>
                  <a:cubicBezTo>
                    <a:pt x="16019" y="6281"/>
                    <a:pt x="16034" y="6293"/>
                    <a:pt x="16044" y="6293"/>
                  </a:cubicBezTo>
                  <a:cubicBezTo>
                    <a:pt x="16049" y="6293"/>
                    <a:pt x="16054" y="6287"/>
                    <a:pt x="16063" y="6287"/>
                  </a:cubicBezTo>
                  <a:cubicBezTo>
                    <a:pt x="16065" y="6287"/>
                    <a:pt x="16066" y="6288"/>
                    <a:pt x="16068" y="6288"/>
                  </a:cubicBezTo>
                  <a:cubicBezTo>
                    <a:pt x="16078" y="6290"/>
                    <a:pt x="16087" y="6296"/>
                    <a:pt x="16092" y="6306"/>
                  </a:cubicBezTo>
                  <a:cubicBezTo>
                    <a:pt x="16094" y="6308"/>
                    <a:pt x="16095" y="6313"/>
                    <a:pt x="16094" y="6316"/>
                  </a:cubicBezTo>
                  <a:cubicBezTo>
                    <a:pt x="16091" y="6326"/>
                    <a:pt x="16073" y="6324"/>
                    <a:pt x="16064" y="6331"/>
                  </a:cubicBezTo>
                  <a:cubicBezTo>
                    <a:pt x="16060" y="6333"/>
                    <a:pt x="16059" y="6339"/>
                    <a:pt x="16055" y="6344"/>
                  </a:cubicBezTo>
                  <a:cubicBezTo>
                    <a:pt x="16050" y="6351"/>
                    <a:pt x="16041" y="6353"/>
                    <a:pt x="16037" y="6362"/>
                  </a:cubicBezTo>
                  <a:cubicBezTo>
                    <a:pt x="16035" y="6369"/>
                    <a:pt x="16036" y="6376"/>
                    <a:pt x="16039" y="6382"/>
                  </a:cubicBezTo>
                  <a:lnTo>
                    <a:pt x="16041" y="6382"/>
                  </a:lnTo>
                  <a:cubicBezTo>
                    <a:pt x="16045" y="6391"/>
                    <a:pt x="16053" y="6400"/>
                    <a:pt x="16061" y="6406"/>
                  </a:cubicBezTo>
                  <a:cubicBezTo>
                    <a:pt x="16067" y="6412"/>
                    <a:pt x="16075" y="6418"/>
                    <a:pt x="16075" y="6425"/>
                  </a:cubicBezTo>
                  <a:cubicBezTo>
                    <a:pt x="16075" y="6427"/>
                    <a:pt x="16074" y="6430"/>
                    <a:pt x="16072" y="6432"/>
                  </a:cubicBezTo>
                  <a:cubicBezTo>
                    <a:pt x="16061" y="6441"/>
                    <a:pt x="16049" y="6446"/>
                    <a:pt x="16035" y="6446"/>
                  </a:cubicBezTo>
                  <a:cubicBezTo>
                    <a:pt x="16028" y="6446"/>
                    <a:pt x="16021" y="6444"/>
                    <a:pt x="16014" y="6441"/>
                  </a:cubicBezTo>
                  <a:cubicBezTo>
                    <a:pt x="16010" y="6440"/>
                    <a:pt x="16003" y="6437"/>
                    <a:pt x="15997" y="6437"/>
                  </a:cubicBezTo>
                  <a:cubicBezTo>
                    <a:pt x="15995" y="6437"/>
                    <a:pt x="15993" y="6438"/>
                    <a:pt x="15991" y="6439"/>
                  </a:cubicBezTo>
                  <a:cubicBezTo>
                    <a:pt x="15985" y="6444"/>
                    <a:pt x="15987" y="6449"/>
                    <a:pt x="15981" y="6450"/>
                  </a:cubicBezTo>
                  <a:cubicBezTo>
                    <a:pt x="15981" y="6450"/>
                    <a:pt x="15980" y="6450"/>
                    <a:pt x="15980" y="6450"/>
                  </a:cubicBezTo>
                  <a:cubicBezTo>
                    <a:pt x="15975" y="6450"/>
                    <a:pt x="15971" y="6446"/>
                    <a:pt x="15969" y="6443"/>
                  </a:cubicBezTo>
                  <a:cubicBezTo>
                    <a:pt x="15949" y="6415"/>
                    <a:pt x="15954" y="6376"/>
                    <a:pt x="15981" y="6355"/>
                  </a:cubicBezTo>
                  <a:cubicBezTo>
                    <a:pt x="15987" y="6351"/>
                    <a:pt x="15994" y="6347"/>
                    <a:pt x="15994" y="6340"/>
                  </a:cubicBezTo>
                  <a:cubicBezTo>
                    <a:pt x="15994" y="6328"/>
                    <a:pt x="15976" y="6322"/>
                    <a:pt x="15968" y="6312"/>
                  </a:cubicBezTo>
                  <a:cubicBezTo>
                    <a:pt x="15961" y="6302"/>
                    <a:pt x="15962" y="6288"/>
                    <a:pt x="15973" y="6281"/>
                  </a:cubicBezTo>
                  <a:cubicBezTo>
                    <a:pt x="15980" y="6277"/>
                    <a:pt x="15987" y="6275"/>
                    <a:pt x="15995" y="6275"/>
                  </a:cubicBezTo>
                  <a:close/>
                  <a:moveTo>
                    <a:pt x="18142" y="6315"/>
                  </a:moveTo>
                  <a:cubicBezTo>
                    <a:pt x="18144" y="6315"/>
                    <a:pt x="18147" y="6316"/>
                    <a:pt x="18150" y="6316"/>
                  </a:cubicBezTo>
                  <a:cubicBezTo>
                    <a:pt x="18175" y="6324"/>
                    <a:pt x="18189" y="6368"/>
                    <a:pt x="18190" y="6387"/>
                  </a:cubicBezTo>
                  <a:cubicBezTo>
                    <a:pt x="18191" y="6393"/>
                    <a:pt x="18190" y="6397"/>
                    <a:pt x="18186" y="6402"/>
                  </a:cubicBezTo>
                  <a:cubicBezTo>
                    <a:pt x="18183" y="6407"/>
                    <a:pt x="18177" y="6408"/>
                    <a:pt x="18173" y="6413"/>
                  </a:cubicBezTo>
                  <a:cubicBezTo>
                    <a:pt x="18169" y="6419"/>
                    <a:pt x="18169" y="6426"/>
                    <a:pt x="18173" y="6432"/>
                  </a:cubicBezTo>
                  <a:cubicBezTo>
                    <a:pt x="18176" y="6439"/>
                    <a:pt x="18180" y="6445"/>
                    <a:pt x="18184" y="6452"/>
                  </a:cubicBezTo>
                  <a:cubicBezTo>
                    <a:pt x="18185" y="6453"/>
                    <a:pt x="18185" y="6455"/>
                    <a:pt x="18185" y="6456"/>
                  </a:cubicBezTo>
                  <a:cubicBezTo>
                    <a:pt x="18185" y="6458"/>
                    <a:pt x="18184" y="6458"/>
                    <a:pt x="18183" y="6458"/>
                  </a:cubicBezTo>
                  <a:cubicBezTo>
                    <a:pt x="18180" y="6458"/>
                    <a:pt x="18177" y="6457"/>
                    <a:pt x="18175" y="6455"/>
                  </a:cubicBezTo>
                  <a:cubicBezTo>
                    <a:pt x="18163" y="6445"/>
                    <a:pt x="18154" y="6433"/>
                    <a:pt x="18147" y="6420"/>
                  </a:cubicBezTo>
                  <a:cubicBezTo>
                    <a:pt x="18138" y="6406"/>
                    <a:pt x="18131" y="6391"/>
                    <a:pt x="18126" y="6376"/>
                  </a:cubicBezTo>
                  <a:cubicBezTo>
                    <a:pt x="18119" y="6360"/>
                    <a:pt x="18118" y="6315"/>
                    <a:pt x="18142" y="6315"/>
                  </a:cubicBezTo>
                  <a:close/>
                  <a:moveTo>
                    <a:pt x="16307" y="6460"/>
                  </a:moveTo>
                  <a:cubicBezTo>
                    <a:pt x="16315" y="6460"/>
                    <a:pt x="16319" y="6471"/>
                    <a:pt x="16320" y="6477"/>
                  </a:cubicBezTo>
                  <a:cubicBezTo>
                    <a:pt x="16320" y="6496"/>
                    <a:pt x="16304" y="6507"/>
                    <a:pt x="16298" y="6522"/>
                  </a:cubicBezTo>
                  <a:lnTo>
                    <a:pt x="16299" y="6521"/>
                  </a:lnTo>
                  <a:lnTo>
                    <a:pt x="16299" y="6521"/>
                  </a:lnTo>
                  <a:cubicBezTo>
                    <a:pt x="16292" y="6539"/>
                    <a:pt x="16299" y="6562"/>
                    <a:pt x="16294" y="6582"/>
                  </a:cubicBezTo>
                  <a:cubicBezTo>
                    <a:pt x="16293" y="6584"/>
                    <a:pt x="16292" y="6585"/>
                    <a:pt x="16289" y="6587"/>
                  </a:cubicBezTo>
                  <a:cubicBezTo>
                    <a:pt x="16289" y="6587"/>
                    <a:pt x="16288" y="6587"/>
                    <a:pt x="16287" y="6587"/>
                  </a:cubicBezTo>
                  <a:cubicBezTo>
                    <a:pt x="16285" y="6587"/>
                    <a:pt x="16283" y="6586"/>
                    <a:pt x="16281" y="6585"/>
                  </a:cubicBezTo>
                  <a:cubicBezTo>
                    <a:pt x="16258" y="6572"/>
                    <a:pt x="16249" y="6545"/>
                    <a:pt x="16258" y="6521"/>
                  </a:cubicBezTo>
                  <a:cubicBezTo>
                    <a:pt x="16266" y="6509"/>
                    <a:pt x="16280" y="6502"/>
                    <a:pt x="16289" y="6493"/>
                  </a:cubicBezTo>
                  <a:cubicBezTo>
                    <a:pt x="16295" y="6487"/>
                    <a:pt x="16299" y="6480"/>
                    <a:pt x="16300" y="6472"/>
                  </a:cubicBezTo>
                  <a:cubicBezTo>
                    <a:pt x="16302" y="6468"/>
                    <a:pt x="16295" y="6465"/>
                    <a:pt x="16301" y="6462"/>
                  </a:cubicBezTo>
                  <a:cubicBezTo>
                    <a:pt x="16303" y="6461"/>
                    <a:pt x="16305" y="6460"/>
                    <a:pt x="16307" y="6460"/>
                  </a:cubicBezTo>
                  <a:close/>
                  <a:moveTo>
                    <a:pt x="4987" y="5302"/>
                  </a:moveTo>
                  <a:lnTo>
                    <a:pt x="4926" y="7309"/>
                  </a:lnTo>
                  <a:lnTo>
                    <a:pt x="4867" y="5302"/>
                  </a:lnTo>
                  <a:close/>
                  <a:moveTo>
                    <a:pt x="14333" y="5544"/>
                  </a:moveTo>
                  <a:lnTo>
                    <a:pt x="14272" y="7354"/>
                  </a:lnTo>
                  <a:lnTo>
                    <a:pt x="14213" y="5544"/>
                  </a:lnTo>
                  <a:close/>
                  <a:moveTo>
                    <a:pt x="8353" y="5304"/>
                  </a:moveTo>
                  <a:lnTo>
                    <a:pt x="8293" y="7599"/>
                  </a:lnTo>
                  <a:lnTo>
                    <a:pt x="8234" y="5304"/>
                  </a:lnTo>
                  <a:close/>
                  <a:moveTo>
                    <a:pt x="10632" y="5304"/>
                  </a:moveTo>
                  <a:lnTo>
                    <a:pt x="10572" y="7599"/>
                  </a:lnTo>
                  <a:lnTo>
                    <a:pt x="10513" y="5304"/>
                  </a:lnTo>
                  <a:close/>
                  <a:moveTo>
                    <a:pt x="7975" y="1"/>
                  </a:moveTo>
                  <a:lnTo>
                    <a:pt x="6152" y="1823"/>
                  </a:lnTo>
                  <a:lnTo>
                    <a:pt x="6152" y="3906"/>
                  </a:lnTo>
                  <a:lnTo>
                    <a:pt x="9595" y="3906"/>
                  </a:lnTo>
                  <a:lnTo>
                    <a:pt x="10663" y="4974"/>
                  </a:lnTo>
                  <a:lnTo>
                    <a:pt x="8480" y="4974"/>
                  </a:lnTo>
                  <a:lnTo>
                    <a:pt x="9552" y="3964"/>
                  </a:lnTo>
                  <a:lnTo>
                    <a:pt x="8210" y="4974"/>
                  </a:lnTo>
                  <a:lnTo>
                    <a:pt x="4998" y="4974"/>
                  </a:lnTo>
                  <a:lnTo>
                    <a:pt x="6071" y="3964"/>
                  </a:lnTo>
                  <a:lnTo>
                    <a:pt x="4729" y="4974"/>
                  </a:lnTo>
                  <a:lnTo>
                    <a:pt x="4729" y="7270"/>
                  </a:lnTo>
                  <a:cubicBezTo>
                    <a:pt x="4637" y="7275"/>
                    <a:pt x="4545" y="7278"/>
                    <a:pt x="4455" y="7283"/>
                  </a:cubicBezTo>
                  <a:cubicBezTo>
                    <a:pt x="3941" y="7307"/>
                    <a:pt x="3453" y="7339"/>
                    <a:pt x="3003" y="7369"/>
                  </a:cubicBezTo>
                  <a:cubicBezTo>
                    <a:pt x="2807" y="7379"/>
                    <a:pt x="2617" y="7394"/>
                    <a:pt x="2435" y="7407"/>
                  </a:cubicBezTo>
                  <a:cubicBezTo>
                    <a:pt x="2431" y="7398"/>
                    <a:pt x="2425" y="7392"/>
                    <a:pt x="2421" y="7383"/>
                  </a:cubicBezTo>
                  <a:cubicBezTo>
                    <a:pt x="2394" y="7334"/>
                    <a:pt x="2373" y="7280"/>
                    <a:pt x="2359" y="7226"/>
                  </a:cubicBezTo>
                  <a:cubicBezTo>
                    <a:pt x="2343" y="7169"/>
                    <a:pt x="2341" y="7136"/>
                    <a:pt x="2339" y="7078"/>
                  </a:cubicBezTo>
                  <a:cubicBezTo>
                    <a:pt x="2333" y="6964"/>
                    <a:pt x="2334" y="6840"/>
                    <a:pt x="2325" y="6721"/>
                  </a:cubicBezTo>
                  <a:cubicBezTo>
                    <a:pt x="2346" y="6719"/>
                    <a:pt x="2365" y="6706"/>
                    <a:pt x="2375" y="6687"/>
                  </a:cubicBezTo>
                  <a:cubicBezTo>
                    <a:pt x="2384" y="6669"/>
                    <a:pt x="2390" y="6651"/>
                    <a:pt x="2391" y="6632"/>
                  </a:cubicBezTo>
                  <a:cubicBezTo>
                    <a:pt x="2395" y="6606"/>
                    <a:pt x="2396" y="6576"/>
                    <a:pt x="2382" y="6552"/>
                  </a:cubicBezTo>
                  <a:cubicBezTo>
                    <a:pt x="2378" y="6546"/>
                    <a:pt x="2376" y="6540"/>
                    <a:pt x="2373" y="6534"/>
                  </a:cubicBezTo>
                  <a:cubicBezTo>
                    <a:pt x="2370" y="6521"/>
                    <a:pt x="2363" y="6510"/>
                    <a:pt x="2353" y="6502"/>
                  </a:cubicBezTo>
                  <a:lnTo>
                    <a:pt x="2351" y="6500"/>
                  </a:lnTo>
                  <a:cubicBezTo>
                    <a:pt x="2353" y="6497"/>
                    <a:pt x="2357" y="6495"/>
                    <a:pt x="2360" y="6493"/>
                  </a:cubicBezTo>
                  <a:cubicBezTo>
                    <a:pt x="2368" y="6489"/>
                    <a:pt x="2375" y="6484"/>
                    <a:pt x="2381" y="6478"/>
                  </a:cubicBezTo>
                  <a:cubicBezTo>
                    <a:pt x="2386" y="6474"/>
                    <a:pt x="2392" y="6471"/>
                    <a:pt x="2398" y="6471"/>
                  </a:cubicBezTo>
                  <a:cubicBezTo>
                    <a:pt x="2399" y="6471"/>
                    <a:pt x="2400" y="6471"/>
                    <a:pt x="2401" y="6471"/>
                  </a:cubicBezTo>
                  <a:lnTo>
                    <a:pt x="2406" y="6471"/>
                  </a:lnTo>
                  <a:cubicBezTo>
                    <a:pt x="2419" y="6472"/>
                    <a:pt x="2432" y="6478"/>
                    <a:pt x="2442" y="6488"/>
                  </a:cubicBezTo>
                  <a:lnTo>
                    <a:pt x="2444" y="6489"/>
                  </a:lnTo>
                  <a:cubicBezTo>
                    <a:pt x="2451" y="6495"/>
                    <a:pt x="2458" y="6499"/>
                    <a:pt x="2467" y="6501"/>
                  </a:cubicBezTo>
                  <a:lnTo>
                    <a:pt x="2470" y="6501"/>
                  </a:lnTo>
                  <a:cubicBezTo>
                    <a:pt x="2479" y="6500"/>
                    <a:pt x="2489" y="6496"/>
                    <a:pt x="2496" y="6490"/>
                  </a:cubicBezTo>
                  <a:cubicBezTo>
                    <a:pt x="2500" y="6488"/>
                    <a:pt x="2504" y="6485"/>
                    <a:pt x="2508" y="6484"/>
                  </a:cubicBezTo>
                  <a:lnTo>
                    <a:pt x="2510" y="6484"/>
                  </a:lnTo>
                  <a:cubicBezTo>
                    <a:pt x="2514" y="6491"/>
                    <a:pt x="2515" y="6499"/>
                    <a:pt x="2513" y="6506"/>
                  </a:cubicBezTo>
                  <a:lnTo>
                    <a:pt x="2513" y="6510"/>
                  </a:lnTo>
                  <a:cubicBezTo>
                    <a:pt x="2510" y="6528"/>
                    <a:pt x="2507" y="6552"/>
                    <a:pt x="2523" y="6566"/>
                  </a:cubicBezTo>
                  <a:cubicBezTo>
                    <a:pt x="2532" y="6572"/>
                    <a:pt x="2541" y="6576"/>
                    <a:pt x="2552" y="6576"/>
                  </a:cubicBezTo>
                  <a:lnTo>
                    <a:pt x="2561" y="6576"/>
                  </a:lnTo>
                  <a:cubicBezTo>
                    <a:pt x="2578" y="6576"/>
                    <a:pt x="2594" y="6574"/>
                    <a:pt x="2609" y="6569"/>
                  </a:cubicBezTo>
                  <a:cubicBezTo>
                    <a:pt x="2614" y="6568"/>
                    <a:pt x="2616" y="6565"/>
                    <a:pt x="2617" y="6562"/>
                  </a:cubicBezTo>
                  <a:cubicBezTo>
                    <a:pt x="2623" y="6549"/>
                    <a:pt x="2627" y="6534"/>
                    <a:pt x="2628" y="6521"/>
                  </a:cubicBezTo>
                  <a:cubicBezTo>
                    <a:pt x="2629" y="6508"/>
                    <a:pt x="2632" y="6497"/>
                    <a:pt x="2638" y="6487"/>
                  </a:cubicBezTo>
                  <a:cubicBezTo>
                    <a:pt x="2652" y="6462"/>
                    <a:pt x="2686" y="6457"/>
                    <a:pt x="2701" y="6455"/>
                  </a:cubicBezTo>
                  <a:lnTo>
                    <a:pt x="2709" y="6455"/>
                  </a:lnTo>
                  <a:cubicBezTo>
                    <a:pt x="2721" y="6455"/>
                    <a:pt x="2733" y="6452"/>
                    <a:pt x="2744" y="6450"/>
                  </a:cubicBezTo>
                  <a:cubicBezTo>
                    <a:pt x="2763" y="6441"/>
                    <a:pt x="2780" y="6430"/>
                    <a:pt x="2795" y="6415"/>
                  </a:cubicBezTo>
                  <a:lnTo>
                    <a:pt x="2797" y="6413"/>
                  </a:lnTo>
                  <a:cubicBezTo>
                    <a:pt x="2809" y="6401"/>
                    <a:pt x="2825" y="6391"/>
                    <a:pt x="2841" y="6387"/>
                  </a:cubicBezTo>
                  <a:lnTo>
                    <a:pt x="2846" y="6387"/>
                  </a:lnTo>
                  <a:cubicBezTo>
                    <a:pt x="2854" y="6387"/>
                    <a:pt x="2864" y="6391"/>
                    <a:pt x="2864" y="6399"/>
                  </a:cubicBezTo>
                  <a:cubicBezTo>
                    <a:pt x="2864" y="6407"/>
                    <a:pt x="2870" y="6413"/>
                    <a:pt x="2878" y="6413"/>
                  </a:cubicBezTo>
                  <a:cubicBezTo>
                    <a:pt x="2886" y="6412"/>
                    <a:pt x="2896" y="6409"/>
                    <a:pt x="2904" y="6406"/>
                  </a:cubicBezTo>
                  <a:cubicBezTo>
                    <a:pt x="2908" y="6403"/>
                    <a:pt x="2911" y="6402"/>
                    <a:pt x="2916" y="6401"/>
                  </a:cubicBezTo>
                  <a:lnTo>
                    <a:pt x="2916" y="6401"/>
                  </a:lnTo>
                  <a:cubicBezTo>
                    <a:pt x="2915" y="6407"/>
                    <a:pt x="2913" y="6413"/>
                    <a:pt x="2908" y="6418"/>
                  </a:cubicBezTo>
                  <a:cubicBezTo>
                    <a:pt x="2895" y="6435"/>
                    <a:pt x="2878" y="6452"/>
                    <a:pt x="2859" y="6464"/>
                  </a:cubicBezTo>
                  <a:cubicBezTo>
                    <a:pt x="2846" y="6474"/>
                    <a:pt x="2825" y="6487"/>
                    <a:pt x="2826" y="6509"/>
                  </a:cubicBezTo>
                  <a:cubicBezTo>
                    <a:pt x="2828" y="6519"/>
                    <a:pt x="2833" y="6528"/>
                    <a:pt x="2840" y="6534"/>
                  </a:cubicBezTo>
                  <a:cubicBezTo>
                    <a:pt x="2869" y="6563"/>
                    <a:pt x="2908" y="6581"/>
                    <a:pt x="2948" y="6584"/>
                  </a:cubicBezTo>
                  <a:lnTo>
                    <a:pt x="2955" y="6584"/>
                  </a:lnTo>
                  <a:cubicBezTo>
                    <a:pt x="2960" y="6584"/>
                    <a:pt x="2964" y="6584"/>
                    <a:pt x="2967" y="6583"/>
                  </a:cubicBezTo>
                  <a:lnTo>
                    <a:pt x="2967" y="6583"/>
                  </a:lnTo>
                  <a:lnTo>
                    <a:pt x="2959" y="6600"/>
                  </a:lnTo>
                  <a:cubicBezTo>
                    <a:pt x="2953" y="6608"/>
                    <a:pt x="2953" y="6619"/>
                    <a:pt x="2959" y="6627"/>
                  </a:cubicBezTo>
                  <a:cubicBezTo>
                    <a:pt x="2964" y="6632"/>
                    <a:pt x="2970" y="6634"/>
                    <a:pt x="2976" y="6634"/>
                  </a:cubicBezTo>
                  <a:lnTo>
                    <a:pt x="2977" y="6634"/>
                  </a:lnTo>
                  <a:cubicBezTo>
                    <a:pt x="2999" y="6634"/>
                    <a:pt x="3021" y="6615"/>
                    <a:pt x="3036" y="6583"/>
                  </a:cubicBezTo>
                  <a:cubicBezTo>
                    <a:pt x="3046" y="6562"/>
                    <a:pt x="3054" y="6539"/>
                    <a:pt x="3060" y="6516"/>
                  </a:cubicBezTo>
                  <a:lnTo>
                    <a:pt x="3060" y="6513"/>
                  </a:lnTo>
                  <a:cubicBezTo>
                    <a:pt x="3063" y="6502"/>
                    <a:pt x="3066" y="6491"/>
                    <a:pt x="3072" y="6483"/>
                  </a:cubicBezTo>
                  <a:cubicBezTo>
                    <a:pt x="3084" y="6473"/>
                    <a:pt x="3099" y="6467"/>
                    <a:pt x="3114" y="6467"/>
                  </a:cubicBezTo>
                  <a:cubicBezTo>
                    <a:pt x="3116" y="6467"/>
                    <a:pt x="3117" y="6468"/>
                    <a:pt x="3118" y="6468"/>
                  </a:cubicBezTo>
                  <a:lnTo>
                    <a:pt x="3124" y="6468"/>
                  </a:lnTo>
                  <a:cubicBezTo>
                    <a:pt x="3127" y="6468"/>
                    <a:pt x="3129" y="6468"/>
                    <a:pt x="3130" y="6469"/>
                  </a:cubicBezTo>
                  <a:cubicBezTo>
                    <a:pt x="3134" y="6471"/>
                    <a:pt x="3134" y="6482"/>
                    <a:pt x="3134" y="6493"/>
                  </a:cubicBezTo>
                  <a:cubicBezTo>
                    <a:pt x="3133" y="6500"/>
                    <a:pt x="3133" y="6507"/>
                    <a:pt x="3134" y="6513"/>
                  </a:cubicBezTo>
                  <a:cubicBezTo>
                    <a:pt x="3138" y="6537"/>
                    <a:pt x="3154" y="6557"/>
                    <a:pt x="3176" y="6565"/>
                  </a:cubicBezTo>
                  <a:cubicBezTo>
                    <a:pt x="3196" y="6575"/>
                    <a:pt x="3216" y="6581"/>
                    <a:pt x="3237" y="6582"/>
                  </a:cubicBezTo>
                  <a:lnTo>
                    <a:pt x="3239" y="6582"/>
                  </a:lnTo>
                  <a:cubicBezTo>
                    <a:pt x="3245" y="6582"/>
                    <a:pt x="3249" y="6581"/>
                    <a:pt x="3254" y="6581"/>
                  </a:cubicBezTo>
                  <a:cubicBezTo>
                    <a:pt x="3257" y="6579"/>
                    <a:pt x="3260" y="6579"/>
                    <a:pt x="3262" y="6579"/>
                  </a:cubicBezTo>
                  <a:cubicBezTo>
                    <a:pt x="3266" y="6579"/>
                    <a:pt x="3271" y="6581"/>
                    <a:pt x="3273" y="6584"/>
                  </a:cubicBezTo>
                  <a:cubicBezTo>
                    <a:pt x="3278" y="6589"/>
                    <a:pt x="3282" y="6595"/>
                    <a:pt x="3285" y="6600"/>
                  </a:cubicBezTo>
                  <a:cubicBezTo>
                    <a:pt x="3289" y="6607"/>
                    <a:pt x="3295" y="6614"/>
                    <a:pt x="3301" y="6620"/>
                  </a:cubicBezTo>
                  <a:cubicBezTo>
                    <a:pt x="3316" y="6635"/>
                    <a:pt x="3337" y="6643"/>
                    <a:pt x="3359" y="6643"/>
                  </a:cubicBezTo>
                  <a:cubicBezTo>
                    <a:pt x="3368" y="6643"/>
                    <a:pt x="3378" y="6641"/>
                    <a:pt x="3387" y="6638"/>
                  </a:cubicBezTo>
                  <a:cubicBezTo>
                    <a:pt x="3417" y="6629"/>
                    <a:pt x="3443" y="6612"/>
                    <a:pt x="3464" y="6588"/>
                  </a:cubicBezTo>
                  <a:cubicBezTo>
                    <a:pt x="3467" y="6584"/>
                    <a:pt x="3471" y="6581"/>
                    <a:pt x="3474" y="6578"/>
                  </a:cubicBezTo>
                  <a:cubicBezTo>
                    <a:pt x="3474" y="6579"/>
                    <a:pt x="3477" y="6582"/>
                    <a:pt x="3477" y="6583"/>
                  </a:cubicBezTo>
                  <a:lnTo>
                    <a:pt x="3479" y="6589"/>
                  </a:lnTo>
                  <a:cubicBezTo>
                    <a:pt x="3490" y="6610"/>
                    <a:pt x="3511" y="6624"/>
                    <a:pt x="3535" y="6624"/>
                  </a:cubicBezTo>
                  <a:cubicBezTo>
                    <a:pt x="3537" y="6624"/>
                    <a:pt x="3539" y="6624"/>
                    <a:pt x="3541" y="6624"/>
                  </a:cubicBezTo>
                  <a:lnTo>
                    <a:pt x="3545" y="6624"/>
                  </a:lnTo>
                  <a:cubicBezTo>
                    <a:pt x="3560" y="6622"/>
                    <a:pt x="3574" y="6620"/>
                    <a:pt x="3589" y="6615"/>
                  </a:cubicBezTo>
                  <a:cubicBezTo>
                    <a:pt x="3596" y="6614"/>
                    <a:pt x="3603" y="6612"/>
                    <a:pt x="3611" y="6610"/>
                  </a:cubicBezTo>
                  <a:cubicBezTo>
                    <a:pt x="3621" y="6609"/>
                    <a:pt x="3630" y="6608"/>
                    <a:pt x="3640" y="6608"/>
                  </a:cubicBezTo>
                  <a:cubicBezTo>
                    <a:pt x="3659" y="6608"/>
                    <a:pt x="3678" y="6612"/>
                    <a:pt x="3696" y="6619"/>
                  </a:cubicBezTo>
                  <a:cubicBezTo>
                    <a:pt x="3700" y="6620"/>
                    <a:pt x="3704" y="6621"/>
                    <a:pt x="3709" y="6621"/>
                  </a:cubicBezTo>
                  <a:cubicBezTo>
                    <a:pt x="3715" y="6621"/>
                    <a:pt x="3719" y="6619"/>
                    <a:pt x="3724" y="6615"/>
                  </a:cubicBezTo>
                  <a:cubicBezTo>
                    <a:pt x="3728" y="6610"/>
                    <a:pt x="3730" y="6603"/>
                    <a:pt x="3730" y="6597"/>
                  </a:cubicBezTo>
                  <a:cubicBezTo>
                    <a:pt x="3733" y="6535"/>
                    <a:pt x="3690" y="6481"/>
                    <a:pt x="3629" y="6469"/>
                  </a:cubicBezTo>
                  <a:lnTo>
                    <a:pt x="3627" y="6469"/>
                  </a:lnTo>
                  <a:cubicBezTo>
                    <a:pt x="3624" y="6469"/>
                    <a:pt x="3622" y="6469"/>
                    <a:pt x="3620" y="6468"/>
                  </a:cubicBezTo>
                  <a:cubicBezTo>
                    <a:pt x="3618" y="6462"/>
                    <a:pt x="3620" y="6456"/>
                    <a:pt x="3622" y="6450"/>
                  </a:cubicBezTo>
                  <a:cubicBezTo>
                    <a:pt x="3627" y="6437"/>
                    <a:pt x="3627" y="6421"/>
                    <a:pt x="3618" y="6408"/>
                  </a:cubicBezTo>
                  <a:cubicBezTo>
                    <a:pt x="3612" y="6401"/>
                    <a:pt x="3604" y="6396"/>
                    <a:pt x="3595" y="6395"/>
                  </a:cubicBezTo>
                  <a:cubicBezTo>
                    <a:pt x="3583" y="6393"/>
                    <a:pt x="3571" y="6391"/>
                    <a:pt x="3559" y="6391"/>
                  </a:cubicBezTo>
                  <a:cubicBezTo>
                    <a:pt x="3537" y="6391"/>
                    <a:pt x="3516" y="6395"/>
                    <a:pt x="3495" y="6402"/>
                  </a:cubicBezTo>
                  <a:cubicBezTo>
                    <a:pt x="3491" y="6405"/>
                    <a:pt x="3486" y="6406"/>
                    <a:pt x="3481" y="6408"/>
                  </a:cubicBezTo>
                  <a:cubicBezTo>
                    <a:pt x="3470" y="6414"/>
                    <a:pt x="3456" y="6418"/>
                    <a:pt x="3443" y="6419"/>
                  </a:cubicBezTo>
                  <a:cubicBezTo>
                    <a:pt x="3441" y="6419"/>
                    <a:pt x="3439" y="6419"/>
                    <a:pt x="3436" y="6418"/>
                  </a:cubicBezTo>
                  <a:cubicBezTo>
                    <a:pt x="3424" y="6413"/>
                    <a:pt x="3414" y="6403"/>
                    <a:pt x="3408" y="6393"/>
                  </a:cubicBezTo>
                  <a:lnTo>
                    <a:pt x="3402" y="6385"/>
                  </a:lnTo>
                  <a:cubicBezTo>
                    <a:pt x="3385" y="6364"/>
                    <a:pt x="3365" y="6346"/>
                    <a:pt x="3341" y="6333"/>
                  </a:cubicBezTo>
                  <a:cubicBezTo>
                    <a:pt x="3333" y="6328"/>
                    <a:pt x="3323" y="6325"/>
                    <a:pt x="3314" y="6325"/>
                  </a:cubicBezTo>
                  <a:lnTo>
                    <a:pt x="3305" y="6325"/>
                  </a:lnTo>
                  <a:cubicBezTo>
                    <a:pt x="3292" y="6328"/>
                    <a:pt x="3282" y="6337"/>
                    <a:pt x="3272" y="6347"/>
                  </a:cubicBezTo>
                  <a:cubicBezTo>
                    <a:pt x="3271" y="6349"/>
                    <a:pt x="3270" y="6350"/>
                    <a:pt x="3267" y="6352"/>
                  </a:cubicBezTo>
                  <a:cubicBezTo>
                    <a:pt x="3258" y="6362"/>
                    <a:pt x="3245" y="6370"/>
                    <a:pt x="3232" y="6375"/>
                  </a:cubicBezTo>
                  <a:cubicBezTo>
                    <a:pt x="3235" y="6339"/>
                    <a:pt x="3257" y="6308"/>
                    <a:pt x="3287" y="6290"/>
                  </a:cubicBezTo>
                  <a:cubicBezTo>
                    <a:pt x="3310" y="6279"/>
                    <a:pt x="3335" y="6272"/>
                    <a:pt x="3359" y="6272"/>
                  </a:cubicBezTo>
                  <a:cubicBezTo>
                    <a:pt x="3361" y="6272"/>
                    <a:pt x="3363" y="6272"/>
                    <a:pt x="3365" y="6272"/>
                  </a:cubicBezTo>
                  <a:cubicBezTo>
                    <a:pt x="3377" y="6272"/>
                    <a:pt x="3387" y="6272"/>
                    <a:pt x="3398" y="6275"/>
                  </a:cubicBezTo>
                  <a:lnTo>
                    <a:pt x="3411" y="6276"/>
                  </a:lnTo>
                  <a:cubicBezTo>
                    <a:pt x="3426" y="6280"/>
                    <a:pt x="3440" y="6281"/>
                    <a:pt x="3454" y="6282"/>
                  </a:cubicBezTo>
                  <a:cubicBezTo>
                    <a:pt x="3470" y="6282"/>
                    <a:pt x="3485" y="6278"/>
                    <a:pt x="3498" y="6271"/>
                  </a:cubicBezTo>
                  <a:cubicBezTo>
                    <a:pt x="3505" y="6268"/>
                    <a:pt x="3511" y="6263"/>
                    <a:pt x="3517" y="6258"/>
                  </a:cubicBezTo>
                  <a:cubicBezTo>
                    <a:pt x="3524" y="6251"/>
                    <a:pt x="3534" y="6246"/>
                    <a:pt x="3543" y="6244"/>
                  </a:cubicBezTo>
                  <a:lnTo>
                    <a:pt x="3546" y="6244"/>
                  </a:lnTo>
                  <a:cubicBezTo>
                    <a:pt x="3553" y="6246"/>
                    <a:pt x="3558" y="6261"/>
                    <a:pt x="3560" y="6271"/>
                  </a:cubicBezTo>
                  <a:cubicBezTo>
                    <a:pt x="3564" y="6288"/>
                    <a:pt x="3568" y="6315"/>
                    <a:pt x="3592" y="6324"/>
                  </a:cubicBezTo>
                  <a:cubicBezTo>
                    <a:pt x="3596" y="6326"/>
                    <a:pt x="3600" y="6326"/>
                    <a:pt x="3605" y="6326"/>
                  </a:cubicBezTo>
                  <a:cubicBezTo>
                    <a:pt x="3623" y="6325"/>
                    <a:pt x="3640" y="6318"/>
                    <a:pt x="3653" y="6306"/>
                  </a:cubicBezTo>
                  <a:cubicBezTo>
                    <a:pt x="3668" y="6293"/>
                    <a:pt x="3683" y="6280"/>
                    <a:pt x="3697" y="6265"/>
                  </a:cubicBezTo>
                  <a:cubicBezTo>
                    <a:pt x="3709" y="6255"/>
                    <a:pt x="3721" y="6244"/>
                    <a:pt x="3733" y="6233"/>
                  </a:cubicBezTo>
                  <a:cubicBezTo>
                    <a:pt x="3755" y="6212"/>
                    <a:pt x="3785" y="6196"/>
                    <a:pt x="3817" y="6193"/>
                  </a:cubicBezTo>
                  <a:lnTo>
                    <a:pt x="3822" y="6193"/>
                  </a:lnTo>
                  <a:cubicBezTo>
                    <a:pt x="3830" y="6193"/>
                    <a:pt x="3838" y="6194"/>
                    <a:pt x="3847" y="6194"/>
                  </a:cubicBezTo>
                  <a:cubicBezTo>
                    <a:pt x="3853" y="6195"/>
                    <a:pt x="3859" y="6196"/>
                    <a:pt x="3863" y="6196"/>
                  </a:cubicBezTo>
                  <a:lnTo>
                    <a:pt x="3875" y="6196"/>
                  </a:lnTo>
                  <a:cubicBezTo>
                    <a:pt x="3924" y="6196"/>
                    <a:pt x="3985" y="6172"/>
                    <a:pt x="4009" y="6120"/>
                  </a:cubicBezTo>
                  <a:cubicBezTo>
                    <a:pt x="4021" y="6094"/>
                    <a:pt x="4024" y="6064"/>
                    <a:pt x="4017" y="6037"/>
                  </a:cubicBezTo>
                  <a:lnTo>
                    <a:pt x="4017" y="6033"/>
                  </a:lnTo>
                  <a:cubicBezTo>
                    <a:pt x="4015" y="6028"/>
                    <a:pt x="4015" y="6024"/>
                    <a:pt x="4015" y="6018"/>
                  </a:cubicBezTo>
                  <a:cubicBezTo>
                    <a:pt x="4016" y="6017"/>
                    <a:pt x="4016" y="6015"/>
                    <a:pt x="4017" y="6015"/>
                  </a:cubicBezTo>
                  <a:lnTo>
                    <a:pt x="4022" y="6015"/>
                  </a:lnTo>
                  <a:cubicBezTo>
                    <a:pt x="4025" y="6015"/>
                    <a:pt x="4029" y="6013"/>
                    <a:pt x="4031" y="6011"/>
                  </a:cubicBezTo>
                  <a:cubicBezTo>
                    <a:pt x="4043" y="5999"/>
                    <a:pt x="4059" y="5993"/>
                    <a:pt x="4075" y="5992"/>
                  </a:cubicBezTo>
                  <a:cubicBezTo>
                    <a:pt x="4090" y="5992"/>
                    <a:pt x="4104" y="5999"/>
                    <a:pt x="4112" y="6011"/>
                  </a:cubicBezTo>
                  <a:cubicBezTo>
                    <a:pt x="4115" y="6014"/>
                    <a:pt x="4118" y="6017"/>
                    <a:pt x="4123" y="6017"/>
                  </a:cubicBezTo>
                  <a:lnTo>
                    <a:pt x="4124" y="6017"/>
                  </a:lnTo>
                  <a:cubicBezTo>
                    <a:pt x="4128" y="6017"/>
                    <a:pt x="4131" y="6015"/>
                    <a:pt x="4135" y="6013"/>
                  </a:cubicBezTo>
                  <a:cubicBezTo>
                    <a:pt x="4146" y="6001"/>
                    <a:pt x="4159" y="5992"/>
                    <a:pt x="4173" y="5986"/>
                  </a:cubicBezTo>
                  <a:lnTo>
                    <a:pt x="4173" y="5986"/>
                  </a:lnTo>
                  <a:lnTo>
                    <a:pt x="4172" y="5990"/>
                  </a:lnTo>
                  <a:lnTo>
                    <a:pt x="4157" y="6021"/>
                  </a:lnTo>
                  <a:cubicBezTo>
                    <a:pt x="4155" y="6027"/>
                    <a:pt x="4154" y="6033"/>
                    <a:pt x="4156" y="6040"/>
                  </a:cubicBezTo>
                  <a:cubicBezTo>
                    <a:pt x="4159" y="6049"/>
                    <a:pt x="4167" y="6055"/>
                    <a:pt x="4175" y="6055"/>
                  </a:cubicBezTo>
                  <a:cubicBezTo>
                    <a:pt x="4179" y="6055"/>
                    <a:pt x="4184" y="6056"/>
                    <a:pt x="4188" y="6056"/>
                  </a:cubicBezTo>
                  <a:cubicBezTo>
                    <a:pt x="4190" y="6056"/>
                    <a:pt x="4191" y="6056"/>
                    <a:pt x="4193" y="6056"/>
                  </a:cubicBezTo>
                  <a:cubicBezTo>
                    <a:pt x="4236" y="6053"/>
                    <a:pt x="4275" y="6031"/>
                    <a:pt x="4301" y="5996"/>
                  </a:cubicBezTo>
                  <a:cubicBezTo>
                    <a:pt x="4328" y="5958"/>
                    <a:pt x="4347" y="5917"/>
                    <a:pt x="4359" y="5873"/>
                  </a:cubicBezTo>
                  <a:cubicBezTo>
                    <a:pt x="4360" y="5869"/>
                    <a:pt x="4359" y="5864"/>
                    <a:pt x="4356" y="5861"/>
                  </a:cubicBezTo>
                  <a:cubicBezTo>
                    <a:pt x="4354" y="5857"/>
                    <a:pt x="4350" y="5855"/>
                    <a:pt x="4345" y="5855"/>
                  </a:cubicBezTo>
                  <a:cubicBezTo>
                    <a:pt x="4310" y="5852"/>
                    <a:pt x="4274" y="5851"/>
                    <a:pt x="4238" y="5850"/>
                  </a:cubicBezTo>
                  <a:lnTo>
                    <a:pt x="4225" y="5850"/>
                  </a:lnTo>
                  <a:cubicBezTo>
                    <a:pt x="4223" y="5850"/>
                    <a:pt x="4221" y="5850"/>
                    <a:pt x="4218" y="5850"/>
                  </a:cubicBezTo>
                  <a:cubicBezTo>
                    <a:pt x="4197" y="5850"/>
                    <a:pt x="4177" y="5855"/>
                    <a:pt x="4157" y="5864"/>
                  </a:cubicBezTo>
                  <a:cubicBezTo>
                    <a:pt x="4147" y="5871"/>
                    <a:pt x="4136" y="5880"/>
                    <a:pt x="4126" y="5888"/>
                  </a:cubicBezTo>
                  <a:cubicBezTo>
                    <a:pt x="4111" y="5901"/>
                    <a:pt x="4098" y="5913"/>
                    <a:pt x="4085" y="5913"/>
                  </a:cubicBezTo>
                  <a:lnTo>
                    <a:pt x="4082" y="5913"/>
                  </a:lnTo>
                  <a:cubicBezTo>
                    <a:pt x="4073" y="5912"/>
                    <a:pt x="4065" y="5902"/>
                    <a:pt x="4056" y="5892"/>
                  </a:cubicBezTo>
                  <a:cubicBezTo>
                    <a:pt x="4047" y="5879"/>
                    <a:pt x="4032" y="5868"/>
                    <a:pt x="4017" y="5862"/>
                  </a:cubicBezTo>
                  <a:cubicBezTo>
                    <a:pt x="4012" y="5861"/>
                    <a:pt x="4007" y="5861"/>
                    <a:pt x="4002" y="5861"/>
                  </a:cubicBezTo>
                  <a:cubicBezTo>
                    <a:pt x="3988" y="5861"/>
                    <a:pt x="3974" y="5864"/>
                    <a:pt x="3962" y="5869"/>
                  </a:cubicBezTo>
                  <a:cubicBezTo>
                    <a:pt x="3952" y="5874"/>
                    <a:pt x="3942" y="5876"/>
                    <a:pt x="3931" y="5877"/>
                  </a:cubicBezTo>
                  <a:lnTo>
                    <a:pt x="3929" y="5877"/>
                  </a:lnTo>
                  <a:cubicBezTo>
                    <a:pt x="3908" y="5877"/>
                    <a:pt x="3890" y="5862"/>
                    <a:pt x="3872" y="5845"/>
                  </a:cubicBezTo>
                  <a:lnTo>
                    <a:pt x="3866" y="5839"/>
                  </a:lnTo>
                  <a:cubicBezTo>
                    <a:pt x="3848" y="5821"/>
                    <a:pt x="3824" y="5811"/>
                    <a:pt x="3798" y="5808"/>
                  </a:cubicBezTo>
                  <a:cubicBezTo>
                    <a:pt x="3789" y="5808"/>
                    <a:pt x="3778" y="5811"/>
                    <a:pt x="3769" y="5814"/>
                  </a:cubicBezTo>
                  <a:cubicBezTo>
                    <a:pt x="3765" y="5817"/>
                    <a:pt x="3761" y="5820"/>
                    <a:pt x="3756" y="5823"/>
                  </a:cubicBezTo>
                  <a:cubicBezTo>
                    <a:pt x="3753" y="5825"/>
                    <a:pt x="3748" y="5827"/>
                    <a:pt x="3743" y="5830"/>
                  </a:cubicBezTo>
                  <a:cubicBezTo>
                    <a:pt x="3742" y="5830"/>
                    <a:pt x="3740" y="5831"/>
                    <a:pt x="3739" y="5831"/>
                  </a:cubicBezTo>
                  <a:cubicBezTo>
                    <a:pt x="3734" y="5830"/>
                    <a:pt x="3729" y="5827"/>
                    <a:pt x="3725" y="5824"/>
                  </a:cubicBezTo>
                  <a:cubicBezTo>
                    <a:pt x="3721" y="5819"/>
                    <a:pt x="3718" y="5811"/>
                    <a:pt x="3718" y="5804"/>
                  </a:cubicBezTo>
                  <a:cubicBezTo>
                    <a:pt x="3724" y="5782"/>
                    <a:pt x="3737" y="5764"/>
                    <a:pt x="3756" y="5754"/>
                  </a:cubicBezTo>
                  <a:cubicBezTo>
                    <a:pt x="3775" y="5743"/>
                    <a:pt x="3796" y="5737"/>
                    <a:pt x="3816" y="5736"/>
                  </a:cubicBezTo>
                  <a:lnTo>
                    <a:pt x="3852" y="5736"/>
                  </a:lnTo>
                  <a:cubicBezTo>
                    <a:pt x="3853" y="5736"/>
                    <a:pt x="3855" y="5736"/>
                    <a:pt x="3857" y="5736"/>
                  </a:cubicBezTo>
                  <a:cubicBezTo>
                    <a:pt x="3875" y="5736"/>
                    <a:pt x="3893" y="5730"/>
                    <a:pt x="3909" y="5720"/>
                  </a:cubicBezTo>
                  <a:cubicBezTo>
                    <a:pt x="3921" y="5710"/>
                    <a:pt x="3931" y="5696"/>
                    <a:pt x="3938" y="5682"/>
                  </a:cubicBezTo>
                  <a:cubicBezTo>
                    <a:pt x="3941" y="5677"/>
                    <a:pt x="3943" y="5674"/>
                    <a:pt x="3946" y="5669"/>
                  </a:cubicBezTo>
                  <a:lnTo>
                    <a:pt x="3953" y="5714"/>
                  </a:lnTo>
                  <a:cubicBezTo>
                    <a:pt x="3954" y="5729"/>
                    <a:pt x="3960" y="5743"/>
                    <a:pt x="3972" y="5752"/>
                  </a:cubicBezTo>
                  <a:cubicBezTo>
                    <a:pt x="3978" y="5756"/>
                    <a:pt x="3984" y="5759"/>
                    <a:pt x="3991" y="5759"/>
                  </a:cubicBezTo>
                  <a:cubicBezTo>
                    <a:pt x="3993" y="5759"/>
                    <a:pt x="3994" y="5759"/>
                    <a:pt x="3996" y="5758"/>
                  </a:cubicBezTo>
                  <a:lnTo>
                    <a:pt x="4005" y="5758"/>
                  </a:lnTo>
                  <a:cubicBezTo>
                    <a:pt x="4053" y="5754"/>
                    <a:pt x="4099" y="5739"/>
                    <a:pt x="4141" y="5714"/>
                  </a:cubicBezTo>
                  <a:lnTo>
                    <a:pt x="4149" y="5708"/>
                  </a:lnTo>
                  <a:cubicBezTo>
                    <a:pt x="4165" y="5696"/>
                    <a:pt x="4182" y="5689"/>
                    <a:pt x="4201" y="5687"/>
                  </a:cubicBezTo>
                  <a:lnTo>
                    <a:pt x="4204" y="5687"/>
                  </a:lnTo>
                  <a:cubicBezTo>
                    <a:pt x="4216" y="5689"/>
                    <a:pt x="4228" y="5693"/>
                    <a:pt x="4237" y="5700"/>
                  </a:cubicBezTo>
                  <a:cubicBezTo>
                    <a:pt x="4251" y="5710"/>
                    <a:pt x="4267" y="5715"/>
                    <a:pt x="4284" y="5717"/>
                  </a:cubicBezTo>
                  <a:cubicBezTo>
                    <a:pt x="4291" y="5717"/>
                    <a:pt x="4298" y="5715"/>
                    <a:pt x="4304" y="5713"/>
                  </a:cubicBezTo>
                  <a:cubicBezTo>
                    <a:pt x="4318" y="5706"/>
                    <a:pt x="4330" y="5694"/>
                    <a:pt x="4335" y="5680"/>
                  </a:cubicBezTo>
                  <a:cubicBezTo>
                    <a:pt x="4342" y="5663"/>
                    <a:pt x="4342" y="5644"/>
                    <a:pt x="4334" y="5627"/>
                  </a:cubicBezTo>
                  <a:cubicBezTo>
                    <a:pt x="4322" y="5600"/>
                    <a:pt x="4295" y="5587"/>
                    <a:pt x="4273" y="5576"/>
                  </a:cubicBezTo>
                  <a:lnTo>
                    <a:pt x="4269" y="5574"/>
                  </a:lnTo>
                  <a:cubicBezTo>
                    <a:pt x="4251" y="5568"/>
                    <a:pt x="4236" y="5558"/>
                    <a:pt x="4223" y="5545"/>
                  </a:cubicBezTo>
                  <a:cubicBezTo>
                    <a:pt x="4228" y="5537"/>
                    <a:pt x="4236" y="5532"/>
                    <a:pt x="4246" y="5531"/>
                  </a:cubicBezTo>
                  <a:cubicBezTo>
                    <a:pt x="4257" y="5532"/>
                    <a:pt x="4269" y="5537"/>
                    <a:pt x="4280" y="5543"/>
                  </a:cubicBezTo>
                  <a:lnTo>
                    <a:pt x="4285" y="5545"/>
                  </a:lnTo>
                  <a:cubicBezTo>
                    <a:pt x="4298" y="5552"/>
                    <a:pt x="4312" y="5556"/>
                    <a:pt x="4326" y="5557"/>
                  </a:cubicBezTo>
                  <a:cubicBezTo>
                    <a:pt x="4332" y="5557"/>
                    <a:pt x="4338" y="5556"/>
                    <a:pt x="4344" y="5555"/>
                  </a:cubicBezTo>
                  <a:cubicBezTo>
                    <a:pt x="4365" y="5546"/>
                    <a:pt x="4382" y="5531"/>
                    <a:pt x="4394" y="5512"/>
                  </a:cubicBezTo>
                  <a:cubicBezTo>
                    <a:pt x="4406" y="5498"/>
                    <a:pt x="4417" y="5482"/>
                    <a:pt x="4431" y="5480"/>
                  </a:cubicBezTo>
                  <a:lnTo>
                    <a:pt x="4438" y="5480"/>
                  </a:lnTo>
                  <a:cubicBezTo>
                    <a:pt x="4445" y="5480"/>
                    <a:pt x="4453" y="5481"/>
                    <a:pt x="4460" y="5482"/>
                  </a:cubicBezTo>
                  <a:cubicBezTo>
                    <a:pt x="4468" y="5485"/>
                    <a:pt x="4476" y="5486"/>
                    <a:pt x="4485" y="5486"/>
                  </a:cubicBezTo>
                  <a:cubicBezTo>
                    <a:pt x="4498" y="5486"/>
                    <a:pt x="4509" y="5482"/>
                    <a:pt x="4518" y="5474"/>
                  </a:cubicBezTo>
                  <a:cubicBezTo>
                    <a:pt x="4531" y="5460"/>
                    <a:pt x="4536" y="5439"/>
                    <a:pt x="4529" y="5420"/>
                  </a:cubicBezTo>
                  <a:cubicBezTo>
                    <a:pt x="4523" y="5407"/>
                    <a:pt x="4513" y="5394"/>
                    <a:pt x="4501" y="5386"/>
                  </a:cubicBezTo>
                  <a:cubicBezTo>
                    <a:pt x="4463" y="5352"/>
                    <a:pt x="4412" y="5314"/>
                    <a:pt x="4349" y="5314"/>
                  </a:cubicBezTo>
                  <a:lnTo>
                    <a:pt x="4337" y="5314"/>
                  </a:lnTo>
                  <a:cubicBezTo>
                    <a:pt x="4334" y="5314"/>
                    <a:pt x="4330" y="5314"/>
                    <a:pt x="4326" y="5316"/>
                  </a:cubicBezTo>
                  <a:cubicBezTo>
                    <a:pt x="4320" y="5316"/>
                    <a:pt x="4315" y="5317"/>
                    <a:pt x="4310" y="5317"/>
                  </a:cubicBezTo>
                  <a:cubicBezTo>
                    <a:pt x="4304" y="5317"/>
                    <a:pt x="4298" y="5316"/>
                    <a:pt x="4293" y="5313"/>
                  </a:cubicBezTo>
                  <a:cubicBezTo>
                    <a:pt x="4288" y="5306"/>
                    <a:pt x="4285" y="5299"/>
                    <a:pt x="4284" y="5291"/>
                  </a:cubicBezTo>
                  <a:cubicBezTo>
                    <a:pt x="4279" y="5279"/>
                    <a:pt x="4278" y="5266"/>
                    <a:pt x="4281" y="5254"/>
                  </a:cubicBezTo>
                  <a:cubicBezTo>
                    <a:pt x="4284" y="5245"/>
                    <a:pt x="4290" y="5239"/>
                    <a:pt x="4298" y="5237"/>
                  </a:cubicBezTo>
                  <a:lnTo>
                    <a:pt x="4299" y="5237"/>
                  </a:lnTo>
                  <a:cubicBezTo>
                    <a:pt x="4303" y="5237"/>
                    <a:pt x="4306" y="5242"/>
                    <a:pt x="4310" y="5247"/>
                  </a:cubicBezTo>
                  <a:cubicBezTo>
                    <a:pt x="4313" y="5250"/>
                    <a:pt x="4316" y="5254"/>
                    <a:pt x="4319" y="5256"/>
                  </a:cubicBezTo>
                  <a:cubicBezTo>
                    <a:pt x="4329" y="5266"/>
                    <a:pt x="4342" y="5270"/>
                    <a:pt x="4356" y="5270"/>
                  </a:cubicBezTo>
                  <a:cubicBezTo>
                    <a:pt x="4384" y="5269"/>
                    <a:pt x="4409" y="5254"/>
                    <a:pt x="4420" y="5229"/>
                  </a:cubicBezTo>
                  <a:cubicBezTo>
                    <a:pt x="4425" y="5223"/>
                    <a:pt x="4425" y="5214"/>
                    <a:pt x="4424" y="5206"/>
                  </a:cubicBezTo>
                  <a:cubicBezTo>
                    <a:pt x="4420" y="5199"/>
                    <a:pt x="4414" y="5192"/>
                    <a:pt x="4407" y="5188"/>
                  </a:cubicBezTo>
                  <a:lnTo>
                    <a:pt x="4379" y="5173"/>
                  </a:lnTo>
                  <a:lnTo>
                    <a:pt x="4357" y="5161"/>
                  </a:lnTo>
                  <a:cubicBezTo>
                    <a:pt x="4334" y="5147"/>
                    <a:pt x="4313" y="5135"/>
                    <a:pt x="4306" y="5114"/>
                  </a:cubicBezTo>
                  <a:cubicBezTo>
                    <a:pt x="4304" y="5103"/>
                    <a:pt x="4306" y="5089"/>
                    <a:pt x="4312" y="5079"/>
                  </a:cubicBezTo>
                  <a:cubicBezTo>
                    <a:pt x="4317" y="5073"/>
                    <a:pt x="4324" y="5068"/>
                    <a:pt x="4331" y="5066"/>
                  </a:cubicBezTo>
                  <a:cubicBezTo>
                    <a:pt x="4337" y="5066"/>
                    <a:pt x="4342" y="5061"/>
                    <a:pt x="4344" y="5056"/>
                  </a:cubicBezTo>
                  <a:cubicBezTo>
                    <a:pt x="4345" y="5050"/>
                    <a:pt x="4343" y="5044"/>
                    <a:pt x="4338" y="5041"/>
                  </a:cubicBezTo>
                  <a:cubicBezTo>
                    <a:pt x="4323" y="5032"/>
                    <a:pt x="4311" y="5020"/>
                    <a:pt x="4300" y="5007"/>
                  </a:cubicBezTo>
                  <a:cubicBezTo>
                    <a:pt x="4292" y="4994"/>
                    <a:pt x="4292" y="4978"/>
                    <a:pt x="4299" y="4965"/>
                  </a:cubicBezTo>
                  <a:cubicBezTo>
                    <a:pt x="4303" y="4960"/>
                    <a:pt x="4307" y="4955"/>
                    <a:pt x="4312" y="4950"/>
                  </a:cubicBezTo>
                  <a:cubicBezTo>
                    <a:pt x="4324" y="4938"/>
                    <a:pt x="4341" y="4922"/>
                    <a:pt x="4332" y="4898"/>
                  </a:cubicBezTo>
                  <a:cubicBezTo>
                    <a:pt x="4329" y="4888"/>
                    <a:pt x="4324" y="4880"/>
                    <a:pt x="4317" y="4873"/>
                  </a:cubicBezTo>
                  <a:cubicBezTo>
                    <a:pt x="4307" y="4862"/>
                    <a:pt x="4304" y="4857"/>
                    <a:pt x="4306" y="4847"/>
                  </a:cubicBezTo>
                  <a:cubicBezTo>
                    <a:pt x="4310" y="4837"/>
                    <a:pt x="4318" y="4830"/>
                    <a:pt x="4329" y="4830"/>
                  </a:cubicBezTo>
                  <a:cubicBezTo>
                    <a:pt x="4331" y="4830"/>
                    <a:pt x="4334" y="4831"/>
                    <a:pt x="4335" y="4832"/>
                  </a:cubicBezTo>
                  <a:cubicBezTo>
                    <a:pt x="4337" y="4834"/>
                    <a:pt x="4338" y="4835"/>
                    <a:pt x="4340" y="4836"/>
                  </a:cubicBezTo>
                  <a:cubicBezTo>
                    <a:pt x="4348" y="4846"/>
                    <a:pt x="4361" y="4850"/>
                    <a:pt x="4373" y="4850"/>
                  </a:cubicBezTo>
                  <a:cubicBezTo>
                    <a:pt x="4375" y="4850"/>
                    <a:pt x="4376" y="4850"/>
                    <a:pt x="4378" y="4850"/>
                  </a:cubicBezTo>
                  <a:cubicBezTo>
                    <a:pt x="4382" y="4850"/>
                    <a:pt x="4387" y="4851"/>
                    <a:pt x="4392" y="4853"/>
                  </a:cubicBezTo>
                  <a:cubicBezTo>
                    <a:pt x="4399" y="4856"/>
                    <a:pt x="4403" y="4866"/>
                    <a:pt x="4406" y="4881"/>
                  </a:cubicBezTo>
                  <a:cubicBezTo>
                    <a:pt x="4410" y="4897"/>
                    <a:pt x="4416" y="4918"/>
                    <a:pt x="4435" y="4928"/>
                  </a:cubicBezTo>
                  <a:cubicBezTo>
                    <a:pt x="4441" y="4931"/>
                    <a:pt x="4447" y="4932"/>
                    <a:pt x="4453" y="4932"/>
                  </a:cubicBezTo>
                  <a:cubicBezTo>
                    <a:pt x="4475" y="4930"/>
                    <a:pt x="4495" y="4918"/>
                    <a:pt x="4509" y="4900"/>
                  </a:cubicBezTo>
                  <a:cubicBezTo>
                    <a:pt x="4524" y="4884"/>
                    <a:pt x="4526" y="4857"/>
                    <a:pt x="4513" y="4840"/>
                  </a:cubicBezTo>
                  <a:cubicBezTo>
                    <a:pt x="4503" y="4816"/>
                    <a:pt x="4487" y="4793"/>
                    <a:pt x="4470" y="4773"/>
                  </a:cubicBezTo>
                  <a:cubicBezTo>
                    <a:pt x="4450" y="4750"/>
                    <a:pt x="4423" y="4737"/>
                    <a:pt x="4393" y="4736"/>
                  </a:cubicBezTo>
                  <a:lnTo>
                    <a:pt x="4372" y="4736"/>
                  </a:lnTo>
                  <a:cubicBezTo>
                    <a:pt x="4370" y="4736"/>
                    <a:pt x="4369" y="4736"/>
                    <a:pt x="4367" y="4736"/>
                  </a:cubicBezTo>
                  <a:cubicBezTo>
                    <a:pt x="4363" y="4736"/>
                    <a:pt x="4359" y="4735"/>
                    <a:pt x="4355" y="4732"/>
                  </a:cubicBezTo>
                  <a:cubicBezTo>
                    <a:pt x="4350" y="4728"/>
                    <a:pt x="4350" y="4716"/>
                    <a:pt x="4356" y="4699"/>
                  </a:cubicBezTo>
                  <a:lnTo>
                    <a:pt x="4357" y="4696"/>
                  </a:lnTo>
                  <a:cubicBezTo>
                    <a:pt x="4366" y="4678"/>
                    <a:pt x="4368" y="4659"/>
                    <a:pt x="4362" y="4640"/>
                  </a:cubicBezTo>
                  <a:cubicBezTo>
                    <a:pt x="4356" y="4627"/>
                    <a:pt x="4345" y="4616"/>
                    <a:pt x="4332" y="4610"/>
                  </a:cubicBezTo>
                  <a:cubicBezTo>
                    <a:pt x="4318" y="4603"/>
                    <a:pt x="4304" y="4599"/>
                    <a:pt x="4288" y="4598"/>
                  </a:cubicBezTo>
                  <a:lnTo>
                    <a:pt x="4280" y="4598"/>
                  </a:lnTo>
                  <a:cubicBezTo>
                    <a:pt x="4259" y="4600"/>
                    <a:pt x="4240" y="4615"/>
                    <a:pt x="4231" y="4635"/>
                  </a:cubicBezTo>
                  <a:cubicBezTo>
                    <a:pt x="4228" y="4644"/>
                    <a:pt x="4226" y="4654"/>
                    <a:pt x="4228" y="4665"/>
                  </a:cubicBezTo>
                  <a:lnTo>
                    <a:pt x="4228" y="4671"/>
                  </a:lnTo>
                  <a:cubicBezTo>
                    <a:pt x="4204" y="4659"/>
                    <a:pt x="4179" y="4650"/>
                    <a:pt x="4153" y="4647"/>
                  </a:cubicBezTo>
                  <a:lnTo>
                    <a:pt x="4150" y="4647"/>
                  </a:lnTo>
                  <a:cubicBezTo>
                    <a:pt x="4147" y="4647"/>
                    <a:pt x="4142" y="4648"/>
                    <a:pt x="4140" y="4652"/>
                  </a:cubicBezTo>
                  <a:cubicBezTo>
                    <a:pt x="4137" y="4655"/>
                    <a:pt x="4136" y="4661"/>
                    <a:pt x="4137" y="4666"/>
                  </a:cubicBezTo>
                  <a:cubicBezTo>
                    <a:pt x="4143" y="4677"/>
                    <a:pt x="4146" y="4688"/>
                    <a:pt x="4147" y="4699"/>
                  </a:cubicBezTo>
                  <a:cubicBezTo>
                    <a:pt x="4148" y="4710"/>
                    <a:pt x="4144" y="4721"/>
                    <a:pt x="4137" y="4728"/>
                  </a:cubicBezTo>
                  <a:cubicBezTo>
                    <a:pt x="4129" y="4734"/>
                    <a:pt x="4119" y="4737"/>
                    <a:pt x="4110" y="4738"/>
                  </a:cubicBezTo>
                  <a:cubicBezTo>
                    <a:pt x="4104" y="4740"/>
                    <a:pt x="4097" y="4741"/>
                    <a:pt x="4090" y="4741"/>
                  </a:cubicBezTo>
                  <a:cubicBezTo>
                    <a:pt x="4086" y="4741"/>
                    <a:pt x="4081" y="4740"/>
                    <a:pt x="4078" y="4738"/>
                  </a:cubicBezTo>
                  <a:cubicBezTo>
                    <a:pt x="4074" y="4735"/>
                    <a:pt x="4072" y="4731"/>
                    <a:pt x="4069" y="4728"/>
                  </a:cubicBezTo>
                  <a:cubicBezTo>
                    <a:pt x="4067" y="4725"/>
                    <a:pt x="4065" y="4722"/>
                    <a:pt x="4063" y="4719"/>
                  </a:cubicBezTo>
                  <a:cubicBezTo>
                    <a:pt x="4049" y="4704"/>
                    <a:pt x="4029" y="4696"/>
                    <a:pt x="4009" y="4696"/>
                  </a:cubicBezTo>
                  <a:cubicBezTo>
                    <a:pt x="3998" y="4696"/>
                    <a:pt x="3987" y="4698"/>
                    <a:pt x="3977" y="4701"/>
                  </a:cubicBezTo>
                  <a:lnTo>
                    <a:pt x="3975" y="4701"/>
                  </a:lnTo>
                  <a:cubicBezTo>
                    <a:pt x="3966" y="4685"/>
                    <a:pt x="3962" y="4665"/>
                    <a:pt x="3963" y="4646"/>
                  </a:cubicBezTo>
                  <a:cubicBezTo>
                    <a:pt x="3963" y="4643"/>
                    <a:pt x="3965" y="4641"/>
                    <a:pt x="3965" y="4638"/>
                  </a:cubicBezTo>
                  <a:cubicBezTo>
                    <a:pt x="3967" y="4632"/>
                    <a:pt x="3967" y="4627"/>
                    <a:pt x="3968" y="4621"/>
                  </a:cubicBezTo>
                  <a:cubicBezTo>
                    <a:pt x="3968" y="4597"/>
                    <a:pt x="3950" y="4581"/>
                    <a:pt x="3937" y="4569"/>
                  </a:cubicBezTo>
                  <a:cubicBezTo>
                    <a:pt x="3934" y="4567"/>
                    <a:pt x="3930" y="4563"/>
                    <a:pt x="3927" y="4560"/>
                  </a:cubicBezTo>
                  <a:cubicBezTo>
                    <a:pt x="3923" y="4556"/>
                    <a:pt x="3923" y="4555"/>
                    <a:pt x="3923" y="4555"/>
                  </a:cubicBezTo>
                  <a:cubicBezTo>
                    <a:pt x="3924" y="4554"/>
                    <a:pt x="3925" y="4553"/>
                    <a:pt x="3927" y="4550"/>
                  </a:cubicBezTo>
                  <a:cubicBezTo>
                    <a:pt x="3952" y="4523"/>
                    <a:pt x="3993" y="4519"/>
                    <a:pt x="4034" y="4519"/>
                  </a:cubicBezTo>
                  <a:lnTo>
                    <a:pt x="4037" y="4519"/>
                  </a:lnTo>
                  <a:cubicBezTo>
                    <a:pt x="4043" y="4519"/>
                    <a:pt x="4047" y="4517"/>
                    <a:pt x="4049" y="4512"/>
                  </a:cubicBezTo>
                  <a:cubicBezTo>
                    <a:pt x="4053" y="4508"/>
                    <a:pt x="4053" y="4502"/>
                    <a:pt x="4049" y="4497"/>
                  </a:cubicBezTo>
                  <a:cubicBezTo>
                    <a:pt x="4027" y="4459"/>
                    <a:pt x="3994" y="4427"/>
                    <a:pt x="3955" y="4403"/>
                  </a:cubicBezTo>
                  <a:cubicBezTo>
                    <a:pt x="3953" y="4402"/>
                    <a:pt x="3950" y="4399"/>
                    <a:pt x="3948" y="4397"/>
                  </a:cubicBezTo>
                  <a:cubicBezTo>
                    <a:pt x="3949" y="4394"/>
                    <a:pt x="3950" y="4392"/>
                    <a:pt x="3953" y="4390"/>
                  </a:cubicBezTo>
                  <a:cubicBezTo>
                    <a:pt x="3967" y="4377"/>
                    <a:pt x="3984" y="4365"/>
                    <a:pt x="4000" y="4355"/>
                  </a:cubicBezTo>
                  <a:lnTo>
                    <a:pt x="4017" y="4346"/>
                  </a:lnTo>
                  <a:cubicBezTo>
                    <a:pt x="4050" y="4325"/>
                    <a:pt x="4069" y="4303"/>
                    <a:pt x="4077" y="4278"/>
                  </a:cubicBezTo>
                  <a:cubicBezTo>
                    <a:pt x="4080" y="4260"/>
                    <a:pt x="4078" y="4242"/>
                    <a:pt x="4071" y="4225"/>
                  </a:cubicBezTo>
                  <a:cubicBezTo>
                    <a:pt x="4068" y="4218"/>
                    <a:pt x="4066" y="4211"/>
                    <a:pt x="4065" y="4204"/>
                  </a:cubicBezTo>
                  <a:lnTo>
                    <a:pt x="4071" y="4204"/>
                  </a:lnTo>
                  <a:lnTo>
                    <a:pt x="4129" y="4209"/>
                  </a:lnTo>
                  <a:cubicBezTo>
                    <a:pt x="4134" y="4209"/>
                    <a:pt x="4140" y="4210"/>
                    <a:pt x="4146" y="4210"/>
                  </a:cubicBezTo>
                  <a:cubicBezTo>
                    <a:pt x="4159" y="4210"/>
                    <a:pt x="4173" y="4206"/>
                    <a:pt x="4185" y="4198"/>
                  </a:cubicBezTo>
                  <a:cubicBezTo>
                    <a:pt x="4199" y="4185"/>
                    <a:pt x="4207" y="4167"/>
                    <a:pt x="4207" y="4147"/>
                  </a:cubicBezTo>
                  <a:cubicBezTo>
                    <a:pt x="4211" y="4104"/>
                    <a:pt x="4188" y="4062"/>
                    <a:pt x="4149" y="4042"/>
                  </a:cubicBezTo>
                  <a:cubicBezTo>
                    <a:pt x="4136" y="4035"/>
                    <a:pt x="4122" y="4031"/>
                    <a:pt x="4107" y="4031"/>
                  </a:cubicBezTo>
                  <a:cubicBezTo>
                    <a:pt x="4097" y="4031"/>
                    <a:pt x="4086" y="4034"/>
                    <a:pt x="4077" y="4037"/>
                  </a:cubicBezTo>
                  <a:cubicBezTo>
                    <a:pt x="4052" y="4051"/>
                    <a:pt x="4029" y="4071"/>
                    <a:pt x="4015" y="4095"/>
                  </a:cubicBezTo>
                  <a:cubicBezTo>
                    <a:pt x="4002" y="4115"/>
                    <a:pt x="3984" y="4131"/>
                    <a:pt x="3963" y="4143"/>
                  </a:cubicBezTo>
                  <a:cubicBezTo>
                    <a:pt x="3959" y="4145"/>
                    <a:pt x="3954" y="4146"/>
                    <a:pt x="3949" y="4146"/>
                  </a:cubicBezTo>
                  <a:cubicBezTo>
                    <a:pt x="3941" y="4146"/>
                    <a:pt x="3928" y="4143"/>
                    <a:pt x="3927" y="4133"/>
                  </a:cubicBezTo>
                  <a:cubicBezTo>
                    <a:pt x="3925" y="4117"/>
                    <a:pt x="3943" y="4099"/>
                    <a:pt x="3956" y="4087"/>
                  </a:cubicBezTo>
                  <a:lnTo>
                    <a:pt x="4004" y="4047"/>
                  </a:lnTo>
                  <a:lnTo>
                    <a:pt x="4027" y="4028"/>
                  </a:lnTo>
                  <a:cubicBezTo>
                    <a:pt x="4047" y="4012"/>
                    <a:pt x="4065" y="3992"/>
                    <a:pt x="4078" y="3971"/>
                  </a:cubicBezTo>
                  <a:cubicBezTo>
                    <a:pt x="4096" y="3935"/>
                    <a:pt x="4093" y="3897"/>
                    <a:pt x="4088" y="3864"/>
                  </a:cubicBezTo>
                  <a:cubicBezTo>
                    <a:pt x="4086" y="3852"/>
                    <a:pt x="4088" y="3839"/>
                    <a:pt x="4096" y="3828"/>
                  </a:cubicBezTo>
                  <a:cubicBezTo>
                    <a:pt x="4100" y="3824"/>
                    <a:pt x="4105" y="3822"/>
                    <a:pt x="4110" y="3820"/>
                  </a:cubicBezTo>
                  <a:cubicBezTo>
                    <a:pt x="4124" y="3816"/>
                    <a:pt x="4135" y="3805"/>
                    <a:pt x="4140" y="3792"/>
                  </a:cubicBezTo>
                  <a:cubicBezTo>
                    <a:pt x="4144" y="3776"/>
                    <a:pt x="4136" y="3758"/>
                    <a:pt x="4119" y="3749"/>
                  </a:cubicBezTo>
                  <a:cubicBezTo>
                    <a:pt x="4097" y="3736"/>
                    <a:pt x="4069" y="3729"/>
                    <a:pt x="4042" y="3729"/>
                  </a:cubicBezTo>
                  <a:cubicBezTo>
                    <a:pt x="4035" y="3729"/>
                    <a:pt x="4028" y="3729"/>
                    <a:pt x="4021" y="3730"/>
                  </a:cubicBezTo>
                  <a:cubicBezTo>
                    <a:pt x="3987" y="3735"/>
                    <a:pt x="3954" y="3745"/>
                    <a:pt x="3922" y="3758"/>
                  </a:cubicBezTo>
                  <a:lnTo>
                    <a:pt x="3921" y="3759"/>
                  </a:lnTo>
                  <a:cubicBezTo>
                    <a:pt x="3911" y="3762"/>
                    <a:pt x="3900" y="3766"/>
                    <a:pt x="3891" y="3767"/>
                  </a:cubicBezTo>
                  <a:lnTo>
                    <a:pt x="3888" y="3767"/>
                  </a:lnTo>
                  <a:cubicBezTo>
                    <a:pt x="3883" y="3767"/>
                    <a:pt x="3877" y="3765"/>
                    <a:pt x="3874" y="3760"/>
                  </a:cubicBezTo>
                  <a:cubicBezTo>
                    <a:pt x="3873" y="3754"/>
                    <a:pt x="3873" y="3748"/>
                    <a:pt x="3874" y="3741"/>
                  </a:cubicBezTo>
                  <a:cubicBezTo>
                    <a:pt x="3875" y="3727"/>
                    <a:pt x="3877" y="3708"/>
                    <a:pt x="3860" y="3697"/>
                  </a:cubicBezTo>
                  <a:cubicBezTo>
                    <a:pt x="3854" y="3693"/>
                    <a:pt x="3847" y="3692"/>
                    <a:pt x="3840" y="3692"/>
                  </a:cubicBezTo>
                  <a:cubicBezTo>
                    <a:pt x="3828" y="3693"/>
                    <a:pt x="3816" y="3695"/>
                    <a:pt x="3804" y="3697"/>
                  </a:cubicBezTo>
                  <a:cubicBezTo>
                    <a:pt x="3794" y="3699"/>
                    <a:pt x="3785" y="3701"/>
                    <a:pt x="3775" y="3702"/>
                  </a:cubicBezTo>
                  <a:cubicBezTo>
                    <a:pt x="3771" y="3702"/>
                    <a:pt x="3767" y="3701"/>
                    <a:pt x="3762" y="3699"/>
                  </a:cubicBezTo>
                  <a:cubicBezTo>
                    <a:pt x="3750" y="3692"/>
                    <a:pt x="3741" y="3682"/>
                    <a:pt x="3735" y="3670"/>
                  </a:cubicBezTo>
                  <a:cubicBezTo>
                    <a:pt x="3727" y="3651"/>
                    <a:pt x="3710" y="3636"/>
                    <a:pt x="3691" y="3629"/>
                  </a:cubicBezTo>
                  <a:cubicBezTo>
                    <a:pt x="3711" y="3622"/>
                    <a:pt x="3730" y="3610"/>
                    <a:pt x="3744" y="3595"/>
                  </a:cubicBezTo>
                  <a:cubicBezTo>
                    <a:pt x="3754" y="3586"/>
                    <a:pt x="3759" y="3576"/>
                    <a:pt x="3761" y="3564"/>
                  </a:cubicBezTo>
                  <a:cubicBezTo>
                    <a:pt x="3762" y="3541"/>
                    <a:pt x="3747" y="3520"/>
                    <a:pt x="3725" y="3514"/>
                  </a:cubicBezTo>
                  <a:cubicBezTo>
                    <a:pt x="3715" y="3510"/>
                    <a:pt x="3703" y="3509"/>
                    <a:pt x="3692" y="3508"/>
                  </a:cubicBezTo>
                  <a:lnTo>
                    <a:pt x="3681" y="3507"/>
                  </a:lnTo>
                  <a:cubicBezTo>
                    <a:pt x="3686" y="3497"/>
                    <a:pt x="3693" y="3488"/>
                    <a:pt x="3703" y="3482"/>
                  </a:cubicBezTo>
                  <a:cubicBezTo>
                    <a:pt x="3709" y="3478"/>
                    <a:pt x="3714" y="3476"/>
                    <a:pt x="3718" y="3472"/>
                  </a:cubicBezTo>
                  <a:cubicBezTo>
                    <a:pt x="3729" y="3466"/>
                    <a:pt x="3739" y="3459"/>
                    <a:pt x="3748" y="3451"/>
                  </a:cubicBezTo>
                  <a:cubicBezTo>
                    <a:pt x="3765" y="3436"/>
                    <a:pt x="3777" y="3411"/>
                    <a:pt x="3767" y="3390"/>
                  </a:cubicBezTo>
                  <a:cubicBezTo>
                    <a:pt x="3758" y="3372"/>
                    <a:pt x="3741" y="3361"/>
                    <a:pt x="3721" y="3361"/>
                  </a:cubicBezTo>
                  <a:cubicBezTo>
                    <a:pt x="3703" y="3358"/>
                    <a:pt x="3685" y="3357"/>
                    <a:pt x="3666" y="3357"/>
                  </a:cubicBezTo>
                  <a:lnTo>
                    <a:pt x="3662" y="3357"/>
                  </a:lnTo>
                  <a:cubicBezTo>
                    <a:pt x="3660" y="3357"/>
                    <a:pt x="3658" y="3356"/>
                    <a:pt x="3657" y="3356"/>
                  </a:cubicBezTo>
                  <a:cubicBezTo>
                    <a:pt x="3639" y="3356"/>
                    <a:pt x="3623" y="3361"/>
                    <a:pt x="3608" y="3369"/>
                  </a:cubicBezTo>
                  <a:cubicBezTo>
                    <a:pt x="3580" y="3384"/>
                    <a:pt x="3567" y="3414"/>
                    <a:pt x="3556" y="3440"/>
                  </a:cubicBezTo>
                  <a:cubicBezTo>
                    <a:pt x="3554" y="3444"/>
                    <a:pt x="3553" y="3446"/>
                    <a:pt x="3552" y="3449"/>
                  </a:cubicBezTo>
                  <a:cubicBezTo>
                    <a:pt x="3541" y="3473"/>
                    <a:pt x="3528" y="3495"/>
                    <a:pt x="3512" y="3515"/>
                  </a:cubicBezTo>
                  <a:cubicBezTo>
                    <a:pt x="3510" y="3519"/>
                    <a:pt x="3504" y="3526"/>
                    <a:pt x="3499" y="3528"/>
                  </a:cubicBezTo>
                  <a:lnTo>
                    <a:pt x="3497" y="3528"/>
                  </a:lnTo>
                  <a:cubicBezTo>
                    <a:pt x="3491" y="3526"/>
                    <a:pt x="3485" y="3523"/>
                    <a:pt x="3479" y="3519"/>
                  </a:cubicBezTo>
                  <a:cubicBezTo>
                    <a:pt x="3471" y="3511"/>
                    <a:pt x="3460" y="3508"/>
                    <a:pt x="3448" y="3507"/>
                  </a:cubicBezTo>
                  <a:cubicBezTo>
                    <a:pt x="3442" y="3507"/>
                    <a:pt x="3436" y="3508"/>
                    <a:pt x="3431" y="3511"/>
                  </a:cubicBezTo>
                  <a:cubicBezTo>
                    <a:pt x="3422" y="3519"/>
                    <a:pt x="3414" y="3528"/>
                    <a:pt x="3410" y="3540"/>
                  </a:cubicBezTo>
                  <a:cubicBezTo>
                    <a:pt x="3408" y="3546"/>
                    <a:pt x="3404" y="3553"/>
                    <a:pt x="3402" y="3554"/>
                  </a:cubicBezTo>
                  <a:lnTo>
                    <a:pt x="3401" y="3554"/>
                  </a:lnTo>
                  <a:cubicBezTo>
                    <a:pt x="3399" y="3554"/>
                    <a:pt x="3398" y="3553"/>
                    <a:pt x="3396" y="3553"/>
                  </a:cubicBezTo>
                  <a:cubicBezTo>
                    <a:pt x="3373" y="3547"/>
                    <a:pt x="3355" y="3530"/>
                    <a:pt x="3346" y="3509"/>
                  </a:cubicBezTo>
                  <a:cubicBezTo>
                    <a:pt x="3341" y="3501"/>
                    <a:pt x="3340" y="3491"/>
                    <a:pt x="3343" y="3482"/>
                  </a:cubicBezTo>
                  <a:cubicBezTo>
                    <a:pt x="3352" y="3471"/>
                    <a:pt x="3362" y="3464"/>
                    <a:pt x="3374" y="3459"/>
                  </a:cubicBezTo>
                  <a:cubicBezTo>
                    <a:pt x="3390" y="3453"/>
                    <a:pt x="3404" y="3444"/>
                    <a:pt x="3415" y="3429"/>
                  </a:cubicBezTo>
                  <a:cubicBezTo>
                    <a:pt x="3423" y="3417"/>
                    <a:pt x="3427" y="3403"/>
                    <a:pt x="3423" y="3389"/>
                  </a:cubicBezTo>
                  <a:cubicBezTo>
                    <a:pt x="3421" y="3377"/>
                    <a:pt x="3412" y="3367"/>
                    <a:pt x="3402" y="3361"/>
                  </a:cubicBezTo>
                  <a:cubicBezTo>
                    <a:pt x="3399" y="3359"/>
                    <a:pt x="3396" y="3358"/>
                    <a:pt x="3392" y="3357"/>
                  </a:cubicBezTo>
                  <a:cubicBezTo>
                    <a:pt x="3390" y="3355"/>
                    <a:pt x="3387" y="3354"/>
                    <a:pt x="3384" y="3353"/>
                  </a:cubicBezTo>
                  <a:lnTo>
                    <a:pt x="3385" y="3351"/>
                  </a:lnTo>
                  <a:cubicBezTo>
                    <a:pt x="3386" y="3348"/>
                    <a:pt x="3387" y="3345"/>
                    <a:pt x="3389" y="3341"/>
                  </a:cubicBezTo>
                  <a:cubicBezTo>
                    <a:pt x="3390" y="3330"/>
                    <a:pt x="3386" y="3319"/>
                    <a:pt x="3378" y="3311"/>
                  </a:cubicBezTo>
                  <a:cubicBezTo>
                    <a:pt x="3376" y="3309"/>
                    <a:pt x="3374" y="3307"/>
                    <a:pt x="3373" y="3303"/>
                  </a:cubicBezTo>
                  <a:cubicBezTo>
                    <a:pt x="3372" y="3300"/>
                    <a:pt x="3372" y="3297"/>
                    <a:pt x="3373" y="3294"/>
                  </a:cubicBezTo>
                  <a:cubicBezTo>
                    <a:pt x="3374" y="3286"/>
                    <a:pt x="3374" y="3278"/>
                    <a:pt x="3372" y="3271"/>
                  </a:cubicBezTo>
                  <a:cubicBezTo>
                    <a:pt x="3367" y="3260"/>
                    <a:pt x="3358" y="3251"/>
                    <a:pt x="3346" y="3246"/>
                  </a:cubicBezTo>
                  <a:lnTo>
                    <a:pt x="3340" y="3242"/>
                  </a:lnTo>
                  <a:cubicBezTo>
                    <a:pt x="3330" y="3236"/>
                    <a:pt x="3324" y="3226"/>
                    <a:pt x="3324" y="3214"/>
                  </a:cubicBezTo>
                  <a:cubicBezTo>
                    <a:pt x="3322" y="3197"/>
                    <a:pt x="3328" y="3181"/>
                    <a:pt x="3340" y="3169"/>
                  </a:cubicBezTo>
                  <a:cubicBezTo>
                    <a:pt x="3343" y="3166"/>
                    <a:pt x="3346" y="3160"/>
                    <a:pt x="3345" y="3156"/>
                  </a:cubicBezTo>
                  <a:cubicBezTo>
                    <a:pt x="3343" y="3151"/>
                    <a:pt x="3340" y="3147"/>
                    <a:pt x="3335" y="3145"/>
                  </a:cubicBezTo>
                  <a:cubicBezTo>
                    <a:pt x="3309" y="3136"/>
                    <a:pt x="3283" y="3132"/>
                    <a:pt x="3255" y="3131"/>
                  </a:cubicBezTo>
                  <a:cubicBezTo>
                    <a:pt x="3239" y="3131"/>
                    <a:pt x="3222" y="3134"/>
                    <a:pt x="3207" y="3140"/>
                  </a:cubicBezTo>
                  <a:lnTo>
                    <a:pt x="3199" y="3144"/>
                  </a:lnTo>
                  <a:cubicBezTo>
                    <a:pt x="3193" y="3147"/>
                    <a:pt x="3185" y="3150"/>
                    <a:pt x="3178" y="3150"/>
                  </a:cubicBezTo>
                  <a:cubicBezTo>
                    <a:pt x="3178" y="3150"/>
                    <a:pt x="3178" y="3150"/>
                    <a:pt x="3177" y="3150"/>
                  </a:cubicBezTo>
                  <a:cubicBezTo>
                    <a:pt x="3177" y="3150"/>
                    <a:pt x="3176" y="3150"/>
                    <a:pt x="3176" y="3150"/>
                  </a:cubicBezTo>
                  <a:cubicBezTo>
                    <a:pt x="3173" y="3148"/>
                    <a:pt x="3172" y="3139"/>
                    <a:pt x="3171" y="3135"/>
                  </a:cubicBezTo>
                  <a:cubicBezTo>
                    <a:pt x="3168" y="3125"/>
                    <a:pt x="3170" y="3113"/>
                    <a:pt x="3176" y="3103"/>
                  </a:cubicBezTo>
                  <a:cubicBezTo>
                    <a:pt x="3182" y="3097"/>
                    <a:pt x="3190" y="3094"/>
                    <a:pt x="3199" y="3092"/>
                  </a:cubicBezTo>
                  <a:cubicBezTo>
                    <a:pt x="3203" y="3092"/>
                    <a:pt x="3208" y="3091"/>
                    <a:pt x="3212" y="3090"/>
                  </a:cubicBezTo>
                  <a:cubicBezTo>
                    <a:pt x="3228" y="3085"/>
                    <a:pt x="3240" y="3075"/>
                    <a:pt x="3246" y="3060"/>
                  </a:cubicBezTo>
                  <a:cubicBezTo>
                    <a:pt x="3249" y="3052"/>
                    <a:pt x="3248" y="3042"/>
                    <a:pt x="3243" y="3035"/>
                  </a:cubicBezTo>
                  <a:cubicBezTo>
                    <a:pt x="3239" y="3027"/>
                    <a:pt x="3229" y="3022"/>
                    <a:pt x="3220" y="3020"/>
                  </a:cubicBezTo>
                  <a:cubicBezTo>
                    <a:pt x="3211" y="3019"/>
                    <a:pt x="3204" y="3019"/>
                    <a:pt x="3196" y="3019"/>
                  </a:cubicBezTo>
                  <a:cubicBezTo>
                    <a:pt x="3178" y="3019"/>
                    <a:pt x="3160" y="3022"/>
                    <a:pt x="3143" y="3028"/>
                  </a:cubicBezTo>
                  <a:cubicBezTo>
                    <a:pt x="3111" y="3028"/>
                    <a:pt x="3084" y="3003"/>
                    <a:pt x="3079" y="2971"/>
                  </a:cubicBezTo>
                  <a:lnTo>
                    <a:pt x="3079" y="2963"/>
                  </a:lnTo>
                  <a:cubicBezTo>
                    <a:pt x="3079" y="2957"/>
                    <a:pt x="3078" y="2950"/>
                    <a:pt x="3077" y="2943"/>
                  </a:cubicBezTo>
                  <a:cubicBezTo>
                    <a:pt x="3071" y="2928"/>
                    <a:pt x="3063" y="2915"/>
                    <a:pt x="3051" y="2904"/>
                  </a:cubicBezTo>
                  <a:cubicBezTo>
                    <a:pt x="3045" y="2897"/>
                    <a:pt x="3039" y="2890"/>
                    <a:pt x="3034" y="2882"/>
                  </a:cubicBezTo>
                  <a:cubicBezTo>
                    <a:pt x="3029" y="2868"/>
                    <a:pt x="3027" y="2852"/>
                    <a:pt x="3028" y="2838"/>
                  </a:cubicBezTo>
                  <a:cubicBezTo>
                    <a:pt x="3028" y="2821"/>
                    <a:pt x="3027" y="2806"/>
                    <a:pt x="3022" y="2790"/>
                  </a:cubicBezTo>
                  <a:cubicBezTo>
                    <a:pt x="3020" y="2779"/>
                    <a:pt x="3013" y="2771"/>
                    <a:pt x="3003" y="2765"/>
                  </a:cubicBezTo>
                  <a:cubicBezTo>
                    <a:pt x="2998" y="2763"/>
                    <a:pt x="2994" y="2762"/>
                    <a:pt x="2989" y="2762"/>
                  </a:cubicBezTo>
                  <a:cubicBezTo>
                    <a:pt x="2983" y="2763"/>
                    <a:pt x="2977" y="2763"/>
                    <a:pt x="2971" y="2764"/>
                  </a:cubicBezTo>
                  <a:cubicBezTo>
                    <a:pt x="2955" y="2766"/>
                    <a:pt x="2941" y="2772"/>
                    <a:pt x="2927" y="2779"/>
                  </a:cubicBezTo>
                  <a:cubicBezTo>
                    <a:pt x="2910" y="2790"/>
                    <a:pt x="2899" y="2808"/>
                    <a:pt x="2898" y="2827"/>
                  </a:cubicBezTo>
                  <a:cubicBezTo>
                    <a:pt x="2899" y="2834"/>
                    <a:pt x="2901" y="2841"/>
                    <a:pt x="2904" y="2848"/>
                  </a:cubicBezTo>
                  <a:cubicBezTo>
                    <a:pt x="2907" y="2852"/>
                    <a:pt x="2907" y="2856"/>
                    <a:pt x="2908" y="2860"/>
                  </a:cubicBezTo>
                  <a:cubicBezTo>
                    <a:pt x="2908" y="2872"/>
                    <a:pt x="2890" y="2885"/>
                    <a:pt x="2884" y="2890"/>
                  </a:cubicBezTo>
                  <a:cubicBezTo>
                    <a:pt x="2874" y="2900"/>
                    <a:pt x="2861" y="2907"/>
                    <a:pt x="2847" y="2909"/>
                  </a:cubicBezTo>
                  <a:lnTo>
                    <a:pt x="2846" y="2909"/>
                  </a:lnTo>
                  <a:cubicBezTo>
                    <a:pt x="2841" y="2909"/>
                    <a:pt x="2838" y="2908"/>
                    <a:pt x="2834" y="2904"/>
                  </a:cubicBezTo>
                  <a:cubicBezTo>
                    <a:pt x="2833" y="2903"/>
                    <a:pt x="2833" y="2901"/>
                    <a:pt x="2833" y="2898"/>
                  </a:cubicBezTo>
                  <a:cubicBezTo>
                    <a:pt x="2834" y="2894"/>
                    <a:pt x="2832" y="2888"/>
                    <a:pt x="2828" y="2884"/>
                  </a:cubicBezTo>
                  <a:cubicBezTo>
                    <a:pt x="2826" y="2882"/>
                    <a:pt x="2822" y="2881"/>
                    <a:pt x="2820" y="2881"/>
                  </a:cubicBezTo>
                  <a:cubicBezTo>
                    <a:pt x="2817" y="2881"/>
                    <a:pt x="2815" y="2882"/>
                    <a:pt x="2813" y="2883"/>
                  </a:cubicBezTo>
                  <a:cubicBezTo>
                    <a:pt x="2797" y="2894"/>
                    <a:pt x="2784" y="2907"/>
                    <a:pt x="2775" y="2922"/>
                  </a:cubicBezTo>
                  <a:cubicBezTo>
                    <a:pt x="2767" y="2935"/>
                    <a:pt x="2758" y="2946"/>
                    <a:pt x="2745" y="2953"/>
                  </a:cubicBezTo>
                  <a:cubicBezTo>
                    <a:pt x="2739" y="2958"/>
                    <a:pt x="2730" y="2959"/>
                    <a:pt x="2723" y="2959"/>
                  </a:cubicBezTo>
                  <a:cubicBezTo>
                    <a:pt x="2713" y="2959"/>
                    <a:pt x="2702" y="2957"/>
                    <a:pt x="2691" y="2954"/>
                  </a:cubicBezTo>
                  <a:cubicBezTo>
                    <a:pt x="2657" y="2945"/>
                    <a:pt x="2623" y="2935"/>
                    <a:pt x="2602" y="2914"/>
                  </a:cubicBezTo>
                  <a:lnTo>
                    <a:pt x="2598" y="2910"/>
                  </a:lnTo>
                  <a:cubicBezTo>
                    <a:pt x="2590" y="2900"/>
                    <a:pt x="2577" y="2893"/>
                    <a:pt x="2564" y="2890"/>
                  </a:cubicBezTo>
                  <a:lnTo>
                    <a:pt x="2560" y="2890"/>
                  </a:lnTo>
                  <a:cubicBezTo>
                    <a:pt x="2542" y="2893"/>
                    <a:pt x="2527" y="2901"/>
                    <a:pt x="2515" y="2914"/>
                  </a:cubicBezTo>
                  <a:cubicBezTo>
                    <a:pt x="2508" y="2922"/>
                    <a:pt x="2500" y="2928"/>
                    <a:pt x="2489" y="2932"/>
                  </a:cubicBezTo>
                  <a:lnTo>
                    <a:pt x="2488" y="2932"/>
                  </a:lnTo>
                  <a:cubicBezTo>
                    <a:pt x="2475" y="2932"/>
                    <a:pt x="2466" y="2912"/>
                    <a:pt x="2465" y="2906"/>
                  </a:cubicBezTo>
                  <a:lnTo>
                    <a:pt x="2463" y="2901"/>
                  </a:lnTo>
                  <a:cubicBezTo>
                    <a:pt x="2457" y="2883"/>
                    <a:pt x="2450" y="2860"/>
                    <a:pt x="2428" y="2851"/>
                  </a:cubicBezTo>
                  <a:cubicBezTo>
                    <a:pt x="2421" y="2848"/>
                    <a:pt x="2415" y="2847"/>
                    <a:pt x="2408" y="2847"/>
                  </a:cubicBezTo>
                  <a:cubicBezTo>
                    <a:pt x="2398" y="2847"/>
                    <a:pt x="2388" y="2850"/>
                    <a:pt x="2378" y="2853"/>
                  </a:cubicBezTo>
                  <a:cubicBezTo>
                    <a:pt x="2341" y="2865"/>
                    <a:pt x="2307" y="2884"/>
                    <a:pt x="2278" y="2910"/>
                  </a:cubicBezTo>
                  <a:cubicBezTo>
                    <a:pt x="2254" y="2910"/>
                    <a:pt x="2239" y="2889"/>
                    <a:pt x="2233" y="2869"/>
                  </a:cubicBezTo>
                  <a:cubicBezTo>
                    <a:pt x="2232" y="2864"/>
                    <a:pt x="2228" y="2860"/>
                    <a:pt x="2224" y="2859"/>
                  </a:cubicBezTo>
                  <a:lnTo>
                    <a:pt x="2220" y="2859"/>
                  </a:lnTo>
                  <a:cubicBezTo>
                    <a:pt x="2216" y="2859"/>
                    <a:pt x="2213" y="2860"/>
                    <a:pt x="2209" y="2863"/>
                  </a:cubicBezTo>
                  <a:lnTo>
                    <a:pt x="2176" y="2897"/>
                  </a:lnTo>
                  <a:lnTo>
                    <a:pt x="2143" y="2932"/>
                  </a:lnTo>
                  <a:cubicBezTo>
                    <a:pt x="2141" y="2932"/>
                    <a:pt x="2141" y="2933"/>
                    <a:pt x="2140" y="2933"/>
                  </a:cubicBezTo>
                  <a:cubicBezTo>
                    <a:pt x="2122" y="2919"/>
                    <a:pt x="2108" y="2902"/>
                    <a:pt x="2096" y="2883"/>
                  </a:cubicBezTo>
                  <a:lnTo>
                    <a:pt x="2089" y="2871"/>
                  </a:lnTo>
                  <a:cubicBezTo>
                    <a:pt x="2072" y="2841"/>
                    <a:pt x="2052" y="2807"/>
                    <a:pt x="2012" y="2807"/>
                  </a:cubicBezTo>
                  <a:lnTo>
                    <a:pt x="2009" y="2807"/>
                  </a:lnTo>
                  <a:cubicBezTo>
                    <a:pt x="1995" y="2808"/>
                    <a:pt x="1982" y="2812"/>
                    <a:pt x="1970" y="2818"/>
                  </a:cubicBezTo>
                  <a:cubicBezTo>
                    <a:pt x="1965" y="2820"/>
                    <a:pt x="1960" y="2821"/>
                    <a:pt x="1956" y="2823"/>
                  </a:cubicBezTo>
                  <a:cubicBezTo>
                    <a:pt x="1951" y="2825"/>
                    <a:pt x="1944" y="2826"/>
                    <a:pt x="1938" y="2827"/>
                  </a:cubicBezTo>
                  <a:cubicBezTo>
                    <a:pt x="1934" y="2827"/>
                    <a:pt x="1930" y="2826"/>
                    <a:pt x="1926" y="2822"/>
                  </a:cubicBezTo>
                  <a:cubicBezTo>
                    <a:pt x="1924" y="2820"/>
                    <a:pt x="1920" y="2818"/>
                    <a:pt x="1916" y="2818"/>
                  </a:cubicBezTo>
                  <a:lnTo>
                    <a:pt x="1915" y="2818"/>
                  </a:lnTo>
                  <a:cubicBezTo>
                    <a:pt x="1912" y="2818"/>
                    <a:pt x="1908" y="2819"/>
                    <a:pt x="1906" y="2821"/>
                  </a:cubicBezTo>
                  <a:cubicBezTo>
                    <a:pt x="1886" y="2840"/>
                    <a:pt x="1887" y="2864"/>
                    <a:pt x="1888" y="2887"/>
                  </a:cubicBezTo>
                  <a:cubicBezTo>
                    <a:pt x="1889" y="2901"/>
                    <a:pt x="1888" y="2915"/>
                    <a:pt x="1882" y="2928"/>
                  </a:cubicBezTo>
                  <a:cubicBezTo>
                    <a:pt x="1872" y="2944"/>
                    <a:pt x="1852" y="2950"/>
                    <a:pt x="1832" y="2956"/>
                  </a:cubicBezTo>
                  <a:cubicBezTo>
                    <a:pt x="1812" y="2963"/>
                    <a:pt x="1789" y="2966"/>
                    <a:pt x="1767" y="2968"/>
                  </a:cubicBezTo>
                  <a:cubicBezTo>
                    <a:pt x="1761" y="2968"/>
                    <a:pt x="1755" y="2966"/>
                    <a:pt x="1749" y="2965"/>
                  </a:cubicBezTo>
                  <a:cubicBezTo>
                    <a:pt x="1726" y="2963"/>
                    <a:pt x="1709" y="2944"/>
                    <a:pt x="1709" y="2921"/>
                  </a:cubicBezTo>
                  <a:cubicBezTo>
                    <a:pt x="1711" y="2915"/>
                    <a:pt x="1707" y="2909"/>
                    <a:pt x="1701" y="2907"/>
                  </a:cubicBezTo>
                  <a:cubicBezTo>
                    <a:pt x="1700" y="2906"/>
                    <a:pt x="1697" y="2906"/>
                    <a:pt x="1695" y="2906"/>
                  </a:cubicBezTo>
                  <a:cubicBezTo>
                    <a:pt x="1692" y="2906"/>
                    <a:pt x="1688" y="2907"/>
                    <a:pt x="1686" y="2909"/>
                  </a:cubicBezTo>
                  <a:lnTo>
                    <a:pt x="1652" y="2940"/>
                  </a:lnTo>
                  <a:lnTo>
                    <a:pt x="1618" y="2972"/>
                  </a:lnTo>
                  <a:lnTo>
                    <a:pt x="1614" y="2975"/>
                  </a:lnTo>
                  <a:cubicBezTo>
                    <a:pt x="1614" y="2973"/>
                    <a:pt x="1613" y="2972"/>
                    <a:pt x="1612" y="2971"/>
                  </a:cubicBezTo>
                  <a:cubicBezTo>
                    <a:pt x="1594" y="2941"/>
                    <a:pt x="1589" y="2906"/>
                    <a:pt x="1598" y="2872"/>
                  </a:cubicBezTo>
                  <a:cubicBezTo>
                    <a:pt x="1598" y="2869"/>
                    <a:pt x="1599" y="2866"/>
                    <a:pt x="1600" y="2863"/>
                  </a:cubicBezTo>
                  <a:cubicBezTo>
                    <a:pt x="1602" y="2854"/>
                    <a:pt x="1603" y="2845"/>
                    <a:pt x="1605" y="2835"/>
                  </a:cubicBezTo>
                  <a:cubicBezTo>
                    <a:pt x="1607" y="2790"/>
                    <a:pt x="1565" y="2760"/>
                    <a:pt x="1526" y="2757"/>
                  </a:cubicBezTo>
                  <a:lnTo>
                    <a:pt x="1511" y="2757"/>
                  </a:lnTo>
                  <a:cubicBezTo>
                    <a:pt x="1484" y="2758"/>
                    <a:pt x="1458" y="2763"/>
                    <a:pt x="1432" y="2771"/>
                  </a:cubicBezTo>
                  <a:lnTo>
                    <a:pt x="1414" y="2775"/>
                  </a:lnTo>
                  <a:cubicBezTo>
                    <a:pt x="1413" y="2776"/>
                    <a:pt x="1411" y="2776"/>
                    <a:pt x="1409" y="2776"/>
                  </a:cubicBezTo>
                  <a:lnTo>
                    <a:pt x="1409" y="2771"/>
                  </a:lnTo>
                  <a:cubicBezTo>
                    <a:pt x="1411" y="2732"/>
                    <a:pt x="1418" y="2694"/>
                    <a:pt x="1430" y="2656"/>
                  </a:cubicBezTo>
                  <a:cubicBezTo>
                    <a:pt x="1434" y="2641"/>
                    <a:pt x="1433" y="2626"/>
                    <a:pt x="1427" y="2613"/>
                  </a:cubicBezTo>
                  <a:cubicBezTo>
                    <a:pt x="1423" y="2607"/>
                    <a:pt x="1415" y="2603"/>
                    <a:pt x="1407" y="2602"/>
                  </a:cubicBezTo>
                  <a:cubicBezTo>
                    <a:pt x="1400" y="2603"/>
                    <a:pt x="1393" y="2606"/>
                    <a:pt x="1387" y="2609"/>
                  </a:cubicBezTo>
                  <a:cubicBezTo>
                    <a:pt x="1359" y="2624"/>
                    <a:pt x="1331" y="2644"/>
                    <a:pt x="1326" y="2675"/>
                  </a:cubicBezTo>
                  <a:cubicBezTo>
                    <a:pt x="1324" y="2695"/>
                    <a:pt x="1330" y="2715"/>
                    <a:pt x="1342" y="2731"/>
                  </a:cubicBezTo>
                  <a:cubicBezTo>
                    <a:pt x="1346" y="2738"/>
                    <a:pt x="1351" y="2746"/>
                    <a:pt x="1354" y="2756"/>
                  </a:cubicBezTo>
                  <a:cubicBezTo>
                    <a:pt x="1362" y="2783"/>
                    <a:pt x="1340" y="2819"/>
                    <a:pt x="1317" y="2841"/>
                  </a:cubicBezTo>
                  <a:cubicBezTo>
                    <a:pt x="1301" y="2854"/>
                    <a:pt x="1286" y="2868"/>
                    <a:pt x="1268" y="2878"/>
                  </a:cubicBezTo>
                  <a:cubicBezTo>
                    <a:pt x="1254" y="2889"/>
                    <a:pt x="1238" y="2900"/>
                    <a:pt x="1224" y="2912"/>
                  </a:cubicBezTo>
                  <a:cubicBezTo>
                    <a:pt x="1208" y="2925"/>
                    <a:pt x="1198" y="2943"/>
                    <a:pt x="1195" y="2963"/>
                  </a:cubicBezTo>
                  <a:cubicBezTo>
                    <a:pt x="1195" y="2972"/>
                    <a:pt x="1200" y="2982"/>
                    <a:pt x="1207" y="2988"/>
                  </a:cubicBezTo>
                  <a:cubicBezTo>
                    <a:pt x="1214" y="2992"/>
                    <a:pt x="1223" y="2996"/>
                    <a:pt x="1232" y="2996"/>
                  </a:cubicBezTo>
                  <a:cubicBezTo>
                    <a:pt x="1236" y="2996"/>
                    <a:pt x="1238" y="2997"/>
                    <a:pt x="1242" y="2997"/>
                  </a:cubicBezTo>
                  <a:cubicBezTo>
                    <a:pt x="1260" y="3003"/>
                    <a:pt x="1254" y="3041"/>
                    <a:pt x="1248" y="3060"/>
                  </a:cubicBezTo>
                  <a:cubicBezTo>
                    <a:pt x="1239" y="3089"/>
                    <a:pt x="1224" y="3136"/>
                    <a:pt x="1255" y="3161"/>
                  </a:cubicBezTo>
                  <a:cubicBezTo>
                    <a:pt x="1262" y="3166"/>
                    <a:pt x="1269" y="3170"/>
                    <a:pt x="1276" y="3172"/>
                  </a:cubicBezTo>
                  <a:cubicBezTo>
                    <a:pt x="1281" y="3175"/>
                    <a:pt x="1285" y="3176"/>
                    <a:pt x="1288" y="3178"/>
                  </a:cubicBezTo>
                  <a:cubicBezTo>
                    <a:pt x="1294" y="3183"/>
                    <a:pt x="1298" y="3189"/>
                    <a:pt x="1299" y="3196"/>
                  </a:cubicBezTo>
                  <a:cubicBezTo>
                    <a:pt x="1301" y="3206"/>
                    <a:pt x="1298" y="3216"/>
                    <a:pt x="1292" y="3225"/>
                  </a:cubicBezTo>
                  <a:cubicBezTo>
                    <a:pt x="1285" y="3234"/>
                    <a:pt x="1273" y="3240"/>
                    <a:pt x="1261" y="3240"/>
                  </a:cubicBezTo>
                  <a:cubicBezTo>
                    <a:pt x="1255" y="3240"/>
                    <a:pt x="1249" y="3238"/>
                    <a:pt x="1244" y="3234"/>
                  </a:cubicBezTo>
                  <a:cubicBezTo>
                    <a:pt x="1241" y="3232"/>
                    <a:pt x="1238" y="3231"/>
                    <a:pt x="1235" y="3231"/>
                  </a:cubicBezTo>
                  <a:cubicBezTo>
                    <a:pt x="1232" y="3231"/>
                    <a:pt x="1229" y="3232"/>
                    <a:pt x="1226" y="3233"/>
                  </a:cubicBezTo>
                  <a:cubicBezTo>
                    <a:pt x="1221" y="3236"/>
                    <a:pt x="1219" y="3244"/>
                    <a:pt x="1221" y="3250"/>
                  </a:cubicBezTo>
                  <a:cubicBezTo>
                    <a:pt x="1226" y="3264"/>
                    <a:pt x="1226" y="3278"/>
                    <a:pt x="1223" y="3292"/>
                  </a:cubicBezTo>
                  <a:cubicBezTo>
                    <a:pt x="1171" y="3257"/>
                    <a:pt x="1135" y="3204"/>
                    <a:pt x="1120" y="3144"/>
                  </a:cubicBezTo>
                  <a:cubicBezTo>
                    <a:pt x="1120" y="3139"/>
                    <a:pt x="1117" y="3135"/>
                    <a:pt x="1112" y="3133"/>
                  </a:cubicBezTo>
                  <a:cubicBezTo>
                    <a:pt x="1108" y="3132"/>
                    <a:pt x="1104" y="3131"/>
                    <a:pt x="1100" y="3131"/>
                  </a:cubicBezTo>
                  <a:cubicBezTo>
                    <a:pt x="1074" y="3131"/>
                    <a:pt x="1051" y="3161"/>
                    <a:pt x="1048" y="3190"/>
                  </a:cubicBezTo>
                  <a:cubicBezTo>
                    <a:pt x="1046" y="3196"/>
                    <a:pt x="1046" y="3203"/>
                    <a:pt x="1046" y="3209"/>
                  </a:cubicBezTo>
                  <a:cubicBezTo>
                    <a:pt x="1048" y="3223"/>
                    <a:pt x="1044" y="3239"/>
                    <a:pt x="1036" y="3252"/>
                  </a:cubicBezTo>
                  <a:cubicBezTo>
                    <a:pt x="1024" y="3266"/>
                    <a:pt x="1001" y="3269"/>
                    <a:pt x="981" y="3270"/>
                  </a:cubicBezTo>
                  <a:cubicBezTo>
                    <a:pt x="974" y="3270"/>
                    <a:pt x="969" y="3275"/>
                    <a:pt x="968" y="3282"/>
                  </a:cubicBezTo>
                  <a:cubicBezTo>
                    <a:pt x="963" y="3325"/>
                    <a:pt x="983" y="3366"/>
                    <a:pt x="1019" y="3389"/>
                  </a:cubicBezTo>
                  <a:cubicBezTo>
                    <a:pt x="1026" y="3392"/>
                    <a:pt x="1033" y="3397"/>
                    <a:pt x="1041" y="3401"/>
                  </a:cubicBezTo>
                  <a:cubicBezTo>
                    <a:pt x="1068" y="3414"/>
                    <a:pt x="1083" y="3423"/>
                    <a:pt x="1081" y="3440"/>
                  </a:cubicBezTo>
                  <a:cubicBezTo>
                    <a:pt x="1080" y="3447"/>
                    <a:pt x="1076" y="3454"/>
                    <a:pt x="1073" y="3461"/>
                  </a:cubicBezTo>
                  <a:cubicBezTo>
                    <a:pt x="1070" y="3465"/>
                    <a:pt x="1068" y="3470"/>
                    <a:pt x="1066" y="3474"/>
                  </a:cubicBezTo>
                  <a:cubicBezTo>
                    <a:pt x="1057" y="3492"/>
                    <a:pt x="1057" y="3517"/>
                    <a:pt x="1075" y="3528"/>
                  </a:cubicBezTo>
                  <a:cubicBezTo>
                    <a:pt x="1081" y="3532"/>
                    <a:pt x="1088" y="3533"/>
                    <a:pt x="1094" y="3533"/>
                  </a:cubicBezTo>
                  <a:lnTo>
                    <a:pt x="1100" y="3533"/>
                  </a:lnTo>
                  <a:cubicBezTo>
                    <a:pt x="1129" y="3530"/>
                    <a:pt x="1155" y="3522"/>
                    <a:pt x="1179" y="3508"/>
                  </a:cubicBezTo>
                  <a:lnTo>
                    <a:pt x="1182" y="3507"/>
                  </a:lnTo>
                  <a:cubicBezTo>
                    <a:pt x="1187" y="3503"/>
                    <a:pt x="1193" y="3499"/>
                    <a:pt x="1199" y="3499"/>
                  </a:cubicBezTo>
                  <a:cubicBezTo>
                    <a:pt x="1204" y="3499"/>
                    <a:pt x="1207" y="3503"/>
                    <a:pt x="1213" y="3516"/>
                  </a:cubicBezTo>
                  <a:cubicBezTo>
                    <a:pt x="1217" y="3527"/>
                    <a:pt x="1223" y="3535"/>
                    <a:pt x="1231" y="3544"/>
                  </a:cubicBezTo>
                  <a:cubicBezTo>
                    <a:pt x="1244" y="3553"/>
                    <a:pt x="1261" y="3558"/>
                    <a:pt x="1277" y="3558"/>
                  </a:cubicBezTo>
                  <a:cubicBezTo>
                    <a:pt x="1280" y="3558"/>
                    <a:pt x="1283" y="3558"/>
                    <a:pt x="1286" y="3558"/>
                  </a:cubicBezTo>
                  <a:cubicBezTo>
                    <a:pt x="1310" y="3559"/>
                    <a:pt x="1318" y="3561"/>
                    <a:pt x="1319" y="3569"/>
                  </a:cubicBezTo>
                  <a:cubicBezTo>
                    <a:pt x="1320" y="3572"/>
                    <a:pt x="1320" y="3577"/>
                    <a:pt x="1319" y="3582"/>
                  </a:cubicBezTo>
                  <a:cubicBezTo>
                    <a:pt x="1317" y="3593"/>
                    <a:pt x="1319" y="3607"/>
                    <a:pt x="1326" y="3616"/>
                  </a:cubicBezTo>
                  <a:cubicBezTo>
                    <a:pt x="1333" y="3623"/>
                    <a:pt x="1343" y="3627"/>
                    <a:pt x="1352" y="3627"/>
                  </a:cubicBezTo>
                  <a:lnTo>
                    <a:pt x="1368" y="3627"/>
                  </a:lnTo>
                  <a:cubicBezTo>
                    <a:pt x="1370" y="3627"/>
                    <a:pt x="1373" y="3627"/>
                    <a:pt x="1374" y="3628"/>
                  </a:cubicBezTo>
                  <a:cubicBezTo>
                    <a:pt x="1375" y="3628"/>
                    <a:pt x="1377" y="3628"/>
                    <a:pt x="1377" y="3633"/>
                  </a:cubicBezTo>
                  <a:cubicBezTo>
                    <a:pt x="1377" y="3646"/>
                    <a:pt x="1370" y="3657"/>
                    <a:pt x="1359" y="3663"/>
                  </a:cubicBezTo>
                  <a:cubicBezTo>
                    <a:pt x="1352" y="3666"/>
                    <a:pt x="1344" y="3668"/>
                    <a:pt x="1336" y="3668"/>
                  </a:cubicBezTo>
                  <a:cubicBezTo>
                    <a:pt x="1324" y="3667"/>
                    <a:pt x="1311" y="3665"/>
                    <a:pt x="1299" y="3663"/>
                  </a:cubicBezTo>
                  <a:lnTo>
                    <a:pt x="1292" y="3661"/>
                  </a:lnTo>
                  <a:cubicBezTo>
                    <a:pt x="1263" y="3654"/>
                    <a:pt x="1233" y="3652"/>
                    <a:pt x="1205" y="3652"/>
                  </a:cubicBezTo>
                  <a:lnTo>
                    <a:pt x="1175" y="3652"/>
                  </a:lnTo>
                  <a:cubicBezTo>
                    <a:pt x="1163" y="3652"/>
                    <a:pt x="1150" y="3658"/>
                    <a:pt x="1142" y="3667"/>
                  </a:cubicBezTo>
                  <a:cubicBezTo>
                    <a:pt x="1137" y="3674"/>
                    <a:pt x="1135" y="3683"/>
                    <a:pt x="1133" y="3691"/>
                  </a:cubicBezTo>
                  <a:cubicBezTo>
                    <a:pt x="1133" y="3695"/>
                    <a:pt x="1132" y="3698"/>
                    <a:pt x="1131" y="3701"/>
                  </a:cubicBezTo>
                  <a:lnTo>
                    <a:pt x="1130" y="3701"/>
                  </a:lnTo>
                  <a:cubicBezTo>
                    <a:pt x="1127" y="3701"/>
                    <a:pt x="1125" y="3701"/>
                    <a:pt x="1123" y="3699"/>
                  </a:cubicBezTo>
                  <a:lnTo>
                    <a:pt x="1080" y="3689"/>
                  </a:lnTo>
                  <a:lnTo>
                    <a:pt x="994" y="3666"/>
                  </a:lnTo>
                  <a:cubicBezTo>
                    <a:pt x="981" y="3661"/>
                    <a:pt x="968" y="3660"/>
                    <a:pt x="954" y="3659"/>
                  </a:cubicBezTo>
                  <a:cubicBezTo>
                    <a:pt x="943" y="3659"/>
                    <a:pt x="931" y="3661"/>
                    <a:pt x="922" y="3666"/>
                  </a:cubicBezTo>
                  <a:cubicBezTo>
                    <a:pt x="897" y="3679"/>
                    <a:pt x="883" y="3704"/>
                    <a:pt x="873" y="3727"/>
                  </a:cubicBezTo>
                  <a:cubicBezTo>
                    <a:pt x="869" y="3733"/>
                    <a:pt x="867" y="3739"/>
                    <a:pt x="863" y="3745"/>
                  </a:cubicBezTo>
                  <a:cubicBezTo>
                    <a:pt x="855" y="3761"/>
                    <a:pt x="839" y="3772"/>
                    <a:pt x="822" y="3777"/>
                  </a:cubicBezTo>
                  <a:cubicBezTo>
                    <a:pt x="819" y="3777"/>
                    <a:pt x="817" y="3776"/>
                    <a:pt x="814" y="3774"/>
                  </a:cubicBezTo>
                  <a:cubicBezTo>
                    <a:pt x="807" y="3767"/>
                    <a:pt x="797" y="3762"/>
                    <a:pt x="786" y="3762"/>
                  </a:cubicBezTo>
                  <a:cubicBezTo>
                    <a:pt x="785" y="3762"/>
                    <a:pt x="784" y="3762"/>
                    <a:pt x="782" y="3762"/>
                  </a:cubicBezTo>
                  <a:cubicBezTo>
                    <a:pt x="763" y="3764"/>
                    <a:pt x="745" y="3770"/>
                    <a:pt x="729" y="3780"/>
                  </a:cubicBezTo>
                  <a:cubicBezTo>
                    <a:pt x="706" y="3798"/>
                    <a:pt x="687" y="3820"/>
                    <a:pt x="673" y="3845"/>
                  </a:cubicBezTo>
                  <a:cubicBezTo>
                    <a:pt x="670" y="3849"/>
                    <a:pt x="668" y="3853"/>
                    <a:pt x="666" y="3857"/>
                  </a:cubicBezTo>
                  <a:cubicBezTo>
                    <a:pt x="644" y="3887"/>
                    <a:pt x="624" y="3905"/>
                    <a:pt x="605" y="3908"/>
                  </a:cubicBezTo>
                  <a:cubicBezTo>
                    <a:pt x="548" y="3917"/>
                    <a:pt x="499" y="3955"/>
                    <a:pt x="474" y="4008"/>
                  </a:cubicBezTo>
                  <a:cubicBezTo>
                    <a:pt x="468" y="4021"/>
                    <a:pt x="468" y="4036"/>
                    <a:pt x="474" y="4051"/>
                  </a:cubicBezTo>
                  <a:cubicBezTo>
                    <a:pt x="478" y="4056"/>
                    <a:pt x="484" y="4061"/>
                    <a:pt x="491" y="4062"/>
                  </a:cubicBezTo>
                  <a:cubicBezTo>
                    <a:pt x="491" y="4066"/>
                    <a:pt x="491" y="4070"/>
                    <a:pt x="490" y="4072"/>
                  </a:cubicBezTo>
                  <a:cubicBezTo>
                    <a:pt x="487" y="4075"/>
                    <a:pt x="485" y="4080"/>
                    <a:pt x="481" y="4084"/>
                  </a:cubicBezTo>
                  <a:cubicBezTo>
                    <a:pt x="475" y="4091"/>
                    <a:pt x="470" y="4099"/>
                    <a:pt x="468" y="4109"/>
                  </a:cubicBezTo>
                  <a:cubicBezTo>
                    <a:pt x="465" y="4121"/>
                    <a:pt x="467" y="4133"/>
                    <a:pt x="473" y="4143"/>
                  </a:cubicBezTo>
                  <a:cubicBezTo>
                    <a:pt x="482" y="4158"/>
                    <a:pt x="498" y="4166"/>
                    <a:pt x="515" y="4170"/>
                  </a:cubicBezTo>
                  <a:cubicBezTo>
                    <a:pt x="524" y="4171"/>
                    <a:pt x="535" y="4172"/>
                    <a:pt x="544" y="4172"/>
                  </a:cubicBezTo>
                  <a:cubicBezTo>
                    <a:pt x="546" y="4172"/>
                    <a:pt x="548" y="4172"/>
                    <a:pt x="550" y="4172"/>
                  </a:cubicBezTo>
                  <a:cubicBezTo>
                    <a:pt x="559" y="4172"/>
                    <a:pt x="569" y="4174"/>
                    <a:pt x="576" y="4175"/>
                  </a:cubicBezTo>
                  <a:cubicBezTo>
                    <a:pt x="585" y="4178"/>
                    <a:pt x="591" y="4184"/>
                    <a:pt x="593" y="4191"/>
                  </a:cubicBezTo>
                  <a:cubicBezTo>
                    <a:pt x="594" y="4196"/>
                    <a:pt x="594" y="4200"/>
                    <a:pt x="591" y="4204"/>
                  </a:cubicBezTo>
                  <a:cubicBezTo>
                    <a:pt x="588" y="4208"/>
                    <a:pt x="583" y="4211"/>
                    <a:pt x="577" y="4211"/>
                  </a:cubicBezTo>
                  <a:cubicBezTo>
                    <a:pt x="576" y="4211"/>
                    <a:pt x="575" y="4211"/>
                    <a:pt x="574" y="4211"/>
                  </a:cubicBezTo>
                  <a:cubicBezTo>
                    <a:pt x="563" y="4211"/>
                    <a:pt x="553" y="4208"/>
                    <a:pt x="543" y="4203"/>
                  </a:cubicBezTo>
                  <a:lnTo>
                    <a:pt x="454" y="4156"/>
                  </a:lnTo>
                  <a:cubicBezTo>
                    <a:pt x="449" y="4154"/>
                    <a:pt x="444" y="4153"/>
                    <a:pt x="438" y="4153"/>
                  </a:cubicBezTo>
                  <a:cubicBezTo>
                    <a:pt x="420" y="4154"/>
                    <a:pt x="404" y="4166"/>
                    <a:pt x="395" y="4183"/>
                  </a:cubicBezTo>
                  <a:cubicBezTo>
                    <a:pt x="380" y="4216"/>
                    <a:pt x="392" y="4256"/>
                    <a:pt x="424" y="4274"/>
                  </a:cubicBezTo>
                  <a:cubicBezTo>
                    <a:pt x="440" y="4284"/>
                    <a:pt x="460" y="4290"/>
                    <a:pt x="479" y="4290"/>
                  </a:cubicBezTo>
                  <a:cubicBezTo>
                    <a:pt x="481" y="4290"/>
                    <a:pt x="483" y="4290"/>
                    <a:pt x="485" y="4290"/>
                  </a:cubicBezTo>
                  <a:cubicBezTo>
                    <a:pt x="494" y="4290"/>
                    <a:pt x="505" y="4289"/>
                    <a:pt x="515" y="4287"/>
                  </a:cubicBezTo>
                  <a:cubicBezTo>
                    <a:pt x="515" y="4290"/>
                    <a:pt x="515" y="4292"/>
                    <a:pt x="515" y="4294"/>
                  </a:cubicBezTo>
                  <a:cubicBezTo>
                    <a:pt x="512" y="4300"/>
                    <a:pt x="510" y="4306"/>
                    <a:pt x="506" y="4311"/>
                  </a:cubicBezTo>
                  <a:cubicBezTo>
                    <a:pt x="503" y="4316"/>
                    <a:pt x="500" y="4319"/>
                    <a:pt x="498" y="4324"/>
                  </a:cubicBezTo>
                  <a:cubicBezTo>
                    <a:pt x="490" y="4342"/>
                    <a:pt x="491" y="4365"/>
                    <a:pt x="507" y="4374"/>
                  </a:cubicBezTo>
                  <a:cubicBezTo>
                    <a:pt x="512" y="4377"/>
                    <a:pt x="517" y="4378"/>
                    <a:pt x="523" y="4378"/>
                  </a:cubicBezTo>
                  <a:cubicBezTo>
                    <a:pt x="526" y="4378"/>
                    <a:pt x="530" y="4378"/>
                    <a:pt x="534" y="4377"/>
                  </a:cubicBezTo>
                  <a:cubicBezTo>
                    <a:pt x="569" y="4369"/>
                    <a:pt x="597" y="4340"/>
                    <a:pt x="622" y="4310"/>
                  </a:cubicBezTo>
                  <a:lnTo>
                    <a:pt x="623" y="4310"/>
                  </a:lnTo>
                  <a:cubicBezTo>
                    <a:pt x="626" y="4310"/>
                    <a:pt x="630" y="4312"/>
                    <a:pt x="631" y="4316"/>
                  </a:cubicBezTo>
                  <a:cubicBezTo>
                    <a:pt x="632" y="4319"/>
                    <a:pt x="635" y="4323"/>
                    <a:pt x="636" y="4328"/>
                  </a:cubicBezTo>
                  <a:cubicBezTo>
                    <a:pt x="637" y="4337"/>
                    <a:pt x="642" y="4347"/>
                    <a:pt x="648" y="4354"/>
                  </a:cubicBezTo>
                  <a:cubicBezTo>
                    <a:pt x="656" y="4364"/>
                    <a:pt x="667" y="4368"/>
                    <a:pt x="678" y="4368"/>
                  </a:cubicBezTo>
                  <a:cubicBezTo>
                    <a:pt x="680" y="4368"/>
                    <a:pt x="681" y="4368"/>
                    <a:pt x="682" y="4368"/>
                  </a:cubicBezTo>
                  <a:cubicBezTo>
                    <a:pt x="695" y="4368"/>
                    <a:pt x="708" y="4365"/>
                    <a:pt x="720" y="4359"/>
                  </a:cubicBezTo>
                  <a:cubicBezTo>
                    <a:pt x="730" y="4354"/>
                    <a:pt x="739" y="4347"/>
                    <a:pt x="748" y="4341"/>
                  </a:cubicBezTo>
                  <a:cubicBezTo>
                    <a:pt x="756" y="4335"/>
                    <a:pt x="764" y="4329"/>
                    <a:pt x="773" y="4324"/>
                  </a:cubicBezTo>
                  <a:cubicBezTo>
                    <a:pt x="780" y="4321"/>
                    <a:pt x="788" y="4318"/>
                    <a:pt x="797" y="4318"/>
                  </a:cubicBezTo>
                  <a:cubicBezTo>
                    <a:pt x="798" y="4318"/>
                    <a:pt x="799" y="4318"/>
                    <a:pt x="800" y="4318"/>
                  </a:cubicBezTo>
                  <a:cubicBezTo>
                    <a:pt x="804" y="4318"/>
                    <a:pt x="808" y="4320"/>
                    <a:pt x="811" y="4323"/>
                  </a:cubicBezTo>
                  <a:cubicBezTo>
                    <a:pt x="820" y="4334"/>
                    <a:pt x="836" y="4340"/>
                    <a:pt x="851" y="4340"/>
                  </a:cubicBezTo>
                  <a:cubicBezTo>
                    <a:pt x="874" y="4339"/>
                    <a:pt x="897" y="4331"/>
                    <a:pt x="916" y="4321"/>
                  </a:cubicBezTo>
                  <a:cubicBezTo>
                    <a:pt x="918" y="4321"/>
                    <a:pt x="920" y="4324"/>
                    <a:pt x="922" y="4328"/>
                  </a:cubicBezTo>
                  <a:cubicBezTo>
                    <a:pt x="919" y="4339"/>
                    <a:pt x="914" y="4349"/>
                    <a:pt x="907" y="4358"/>
                  </a:cubicBezTo>
                  <a:cubicBezTo>
                    <a:pt x="891" y="4385"/>
                    <a:pt x="869" y="4410"/>
                    <a:pt x="844" y="4431"/>
                  </a:cubicBezTo>
                  <a:cubicBezTo>
                    <a:pt x="826" y="4448"/>
                    <a:pt x="803" y="4458"/>
                    <a:pt x="779" y="4459"/>
                  </a:cubicBezTo>
                  <a:cubicBezTo>
                    <a:pt x="774" y="4459"/>
                    <a:pt x="769" y="4459"/>
                    <a:pt x="766" y="4458"/>
                  </a:cubicBezTo>
                  <a:cubicBezTo>
                    <a:pt x="756" y="4455"/>
                    <a:pt x="748" y="4452"/>
                    <a:pt x="739" y="4448"/>
                  </a:cubicBezTo>
                  <a:cubicBezTo>
                    <a:pt x="732" y="4444"/>
                    <a:pt x="724" y="4441"/>
                    <a:pt x="717" y="4438"/>
                  </a:cubicBezTo>
                  <a:cubicBezTo>
                    <a:pt x="708" y="4436"/>
                    <a:pt x="700" y="4435"/>
                    <a:pt x="692" y="4434"/>
                  </a:cubicBezTo>
                  <a:cubicBezTo>
                    <a:pt x="676" y="4434"/>
                    <a:pt x="661" y="4440"/>
                    <a:pt x="649" y="4452"/>
                  </a:cubicBezTo>
                  <a:cubicBezTo>
                    <a:pt x="639" y="4462"/>
                    <a:pt x="632" y="4475"/>
                    <a:pt x="630" y="4490"/>
                  </a:cubicBezTo>
                  <a:cubicBezTo>
                    <a:pt x="628" y="4499"/>
                    <a:pt x="624" y="4508"/>
                    <a:pt x="619" y="4515"/>
                  </a:cubicBezTo>
                  <a:cubicBezTo>
                    <a:pt x="611" y="4525"/>
                    <a:pt x="598" y="4530"/>
                    <a:pt x="585" y="4530"/>
                  </a:cubicBezTo>
                  <a:cubicBezTo>
                    <a:pt x="583" y="4530"/>
                    <a:pt x="581" y="4530"/>
                    <a:pt x="580" y="4530"/>
                  </a:cubicBezTo>
                  <a:cubicBezTo>
                    <a:pt x="570" y="4530"/>
                    <a:pt x="561" y="4529"/>
                    <a:pt x="550" y="4527"/>
                  </a:cubicBezTo>
                  <a:cubicBezTo>
                    <a:pt x="534" y="4525"/>
                    <a:pt x="518" y="4519"/>
                    <a:pt x="503" y="4512"/>
                  </a:cubicBezTo>
                  <a:cubicBezTo>
                    <a:pt x="492" y="4505"/>
                    <a:pt x="485" y="4492"/>
                    <a:pt x="486" y="4478"/>
                  </a:cubicBezTo>
                  <a:cubicBezTo>
                    <a:pt x="487" y="4473"/>
                    <a:pt x="485" y="4468"/>
                    <a:pt x="481" y="4465"/>
                  </a:cubicBezTo>
                  <a:cubicBezTo>
                    <a:pt x="479" y="4462"/>
                    <a:pt x="475" y="4461"/>
                    <a:pt x="473" y="4461"/>
                  </a:cubicBezTo>
                  <a:cubicBezTo>
                    <a:pt x="470" y="4462"/>
                    <a:pt x="469" y="4462"/>
                    <a:pt x="467" y="4462"/>
                  </a:cubicBezTo>
                  <a:cubicBezTo>
                    <a:pt x="444" y="4473"/>
                    <a:pt x="418" y="4479"/>
                    <a:pt x="393" y="4481"/>
                  </a:cubicBezTo>
                  <a:cubicBezTo>
                    <a:pt x="387" y="4481"/>
                    <a:pt x="382" y="4481"/>
                    <a:pt x="378" y="4480"/>
                  </a:cubicBezTo>
                  <a:cubicBezTo>
                    <a:pt x="363" y="4477"/>
                    <a:pt x="351" y="4468"/>
                    <a:pt x="344" y="4456"/>
                  </a:cubicBezTo>
                  <a:cubicBezTo>
                    <a:pt x="338" y="4448"/>
                    <a:pt x="337" y="4437"/>
                    <a:pt x="341" y="4428"/>
                  </a:cubicBezTo>
                  <a:cubicBezTo>
                    <a:pt x="347" y="4408"/>
                    <a:pt x="335" y="4386"/>
                    <a:pt x="315" y="4380"/>
                  </a:cubicBezTo>
                  <a:cubicBezTo>
                    <a:pt x="310" y="4378"/>
                    <a:pt x="304" y="4378"/>
                    <a:pt x="299" y="4378"/>
                  </a:cubicBezTo>
                  <a:cubicBezTo>
                    <a:pt x="287" y="4378"/>
                    <a:pt x="276" y="4380"/>
                    <a:pt x="266" y="4385"/>
                  </a:cubicBezTo>
                  <a:cubicBezTo>
                    <a:pt x="240" y="4396"/>
                    <a:pt x="217" y="4413"/>
                    <a:pt x="199" y="4436"/>
                  </a:cubicBezTo>
                  <a:cubicBezTo>
                    <a:pt x="184" y="4455"/>
                    <a:pt x="177" y="4479"/>
                    <a:pt x="180" y="4503"/>
                  </a:cubicBezTo>
                  <a:cubicBezTo>
                    <a:pt x="185" y="4523"/>
                    <a:pt x="203" y="4537"/>
                    <a:pt x="223" y="4537"/>
                  </a:cubicBezTo>
                  <a:cubicBezTo>
                    <a:pt x="230" y="4537"/>
                    <a:pt x="237" y="4535"/>
                    <a:pt x="244" y="4531"/>
                  </a:cubicBezTo>
                  <a:cubicBezTo>
                    <a:pt x="250" y="4528"/>
                    <a:pt x="257" y="4525"/>
                    <a:pt x="265" y="4525"/>
                  </a:cubicBezTo>
                  <a:cubicBezTo>
                    <a:pt x="274" y="4525"/>
                    <a:pt x="282" y="4529"/>
                    <a:pt x="288" y="4535"/>
                  </a:cubicBezTo>
                  <a:cubicBezTo>
                    <a:pt x="298" y="4550"/>
                    <a:pt x="296" y="4569"/>
                    <a:pt x="284" y="4582"/>
                  </a:cubicBezTo>
                  <a:cubicBezTo>
                    <a:pt x="281" y="4585"/>
                    <a:pt x="279" y="4587"/>
                    <a:pt x="275" y="4591"/>
                  </a:cubicBezTo>
                  <a:cubicBezTo>
                    <a:pt x="265" y="4599"/>
                    <a:pt x="256" y="4612"/>
                    <a:pt x="254" y="4627"/>
                  </a:cubicBezTo>
                  <a:cubicBezTo>
                    <a:pt x="251" y="4652"/>
                    <a:pt x="274" y="4661"/>
                    <a:pt x="290" y="4667"/>
                  </a:cubicBezTo>
                  <a:cubicBezTo>
                    <a:pt x="296" y="4669"/>
                    <a:pt x="300" y="4672"/>
                    <a:pt x="306" y="4675"/>
                  </a:cubicBezTo>
                  <a:cubicBezTo>
                    <a:pt x="267" y="4710"/>
                    <a:pt x="221" y="4734"/>
                    <a:pt x="169" y="4744"/>
                  </a:cubicBezTo>
                  <a:cubicBezTo>
                    <a:pt x="166" y="4744"/>
                    <a:pt x="162" y="4747"/>
                    <a:pt x="160" y="4750"/>
                  </a:cubicBezTo>
                  <a:cubicBezTo>
                    <a:pt x="159" y="4754"/>
                    <a:pt x="157" y="4757"/>
                    <a:pt x="159" y="4762"/>
                  </a:cubicBezTo>
                  <a:lnTo>
                    <a:pt x="166" y="4786"/>
                  </a:lnTo>
                  <a:lnTo>
                    <a:pt x="168" y="4796"/>
                  </a:lnTo>
                  <a:lnTo>
                    <a:pt x="168" y="4797"/>
                  </a:lnTo>
                  <a:cubicBezTo>
                    <a:pt x="169" y="4799"/>
                    <a:pt x="169" y="4800"/>
                    <a:pt x="171" y="4801"/>
                  </a:cubicBezTo>
                  <a:cubicBezTo>
                    <a:pt x="157" y="4826"/>
                    <a:pt x="140" y="4849"/>
                    <a:pt x="117" y="4867"/>
                  </a:cubicBezTo>
                  <a:lnTo>
                    <a:pt x="116" y="4868"/>
                  </a:lnTo>
                  <a:cubicBezTo>
                    <a:pt x="105" y="4874"/>
                    <a:pt x="97" y="4885"/>
                    <a:pt x="93" y="4897"/>
                  </a:cubicBezTo>
                  <a:cubicBezTo>
                    <a:pt x="92" y="4905"/>
                    <a:pt x="93" y="4913"/>
                    <a:pt x="97" y="4920"/>
                  </a:cubicBezTo>
                  <a:cubicBezTo>
                    <a:pt x="110" y="4954"/>
                    <a:pt x="137" y="4980"/>
                    <a:pt x="172" y="4992"/>
                  </a:cubicBezTo>
                  <a:cubicBezTo>
                    <a:pt x="172" y="4998"/>
                    <a:pt x="171" y="5003"/>
                    <a:pt x="169" y="5009"/>
                  </a:cubicBezTo>
                  <a:cubicBezTo>
                    <a:pt x="167" y="5026"/>
                    <a:pt x="165" y="5048"/>
                    <a:pt x="178" y="5063"/>
                  </a:cubicBezTo>
                  <a:cubicBezTo>
                    <a:pt x="187" y="5074"/>
                    <a:pt x="199" y="5081"/>
                    <a:pt x="214" y="5081"/>
                  </a:cubicBezTo>
                  <a:cubicBezTo>
                    <a:pt x="215" y="5081"/>
                    <a:pt x="216" y="5081"/>
                    <a:pt x="217" y="5081"/>
                  </a:cubicBezTo>
                  <a:lnTo>
                    <a:pt x="218" y="5081"/>
                  </a:lnTo>
                  <a:cubicBezTo>
                    <a:pt x="255" y="5081"/>
                    <a:pt x="288" y="5053"/>
                    <a:pt x="310" y="5031"/>
                  </a:cubicBezTo>
                  <a:lnTo>
                    <a:pt x="318" y="5023"/>
                  </a:lnTo>
                  <a:cubicBezTo>
                    <a:pt x="332" y="5006"/>
                    <a:pt x="350" y="4991"/>
                    <a:pt x="369" y="4979"/>
                  </a:cubicBezTo>
                  <a:cubicBezTo>
                    <a:pt x="371" y="4985"/>
                    <a:pt x="371" y="4991"/>
                    <a:pt x="371" y="4995"/>
                  </a:cubicBezTo>
                  <a:cubicBezTo>
                    <a:pt x="371" y="5011"/>
                    <a:pt x="375" y="5026"/>
                    <a:pt x="384" y="5038"/>
                  </a:cubicBezTo>
                  <a:cubicBezTo>
                    <a:pt x="392" y="5050"/>
                    <a:pt x="406" y="5056"/>
                    <a:pt x="420" y="5056"/>
                  </a:cubicBezTo>
                  <a:cubicBezTo>
                    <a:pt x="421" y="5056"/>
                    <a:pt x="423" y="5056"/>
                    <a:pt x="424" y="5056"/>
                  </a:cubicBezTo>
                  <a:cubicBezTo>
                    <a:pt x="444" y="5056"/>
                    <a:pt x="463" y="5051"/>
                    <a:pt x="481" y="5043"/>
                  </a:cubicBezTo>
                  <a:cubicBezTo>
                    <a:pt x="494" y="5037"/>
                    <a:pt x="510" y="5034"/>
                    <a:pt x="524" y="5032"/>
                  </a:cubicBezTo>
                  <a:cubicBezTo>
                    <a:pt x="537" y="5032"/>
                    <a:pt x="542" y="5037"/>
                    <a:pt x="543" y="5039"/>
                  </a:cubicBezTo>
                  <a:cubicBezTo>
                    <a:pt x="545" y="5042"/>
                    <a:pt x="547" y="5045"/>
                    <a:pt x="548" y="5048"/>
                  </a:cubicBezTo>
                  <a:cubicBezTo>
                    <a:pt x="550" y="5056"/>
                    <a:pt x="556" y="5063"/>
                    <a:pt x="563" y="5069"/>
                  </a:cubicBezTo>
                  <a:cubicBezTo>
                    <a:pt x="567" y="5071"/>
                    <a:pt x="572" y="5073"/>
                    <a:pt x="577" y="5073"/>
                  </a:cubicBezTo>
                  <a:cubicBezTo>
                    <a:pt x="578" y="5073"/>
                    <a:pt x="579" y="5073"/>
                    <a:pt x="580" y="5073"/>
                  </a:cubicBezTo>
                  <a:cubicBezTo>
                    <a:pt x="600" y="5072"/>
                    <a:pt x="617" y="5057"/>
                    <a:pt x="623" y="5037"/>
                  </a:cubicBezTo>
                  <a:cubicBezTo>
                    <a:pt x="626" y="5018"/>
                    <a:pt x="622" y="4998"/>
                    <a:pt x="610" y="4981"/>
                  </a:cubicBezTo>
                  <a:cubicBezTo>
                    <a:pt x="600" y="4965"/>
                    <a:pt x="588" y="4949"/>
                    <a:pt x="575" y="4935"/>
                  </a:cubicBezTo>
                  <a:lnTo>
                    <a:pt x="575" y="4934"/>
                  </a:lnTo>
                  <a:cubicBezTo>
                    <a:pt x="569" y="4928"/>
                    <a:pt x="564" y="4922"/>
                    <a:pt x="564" y="4916"/>
                  </a:cubicBezTo>
                  <a:cubicBezTo>
                    <a:pt x="564" y="4903"/>
                    <a:pt x="585" y="4891"/>
                    <a:pt x="604" y="4885"/>
                  </a:cubicBezTo>
                  <a:lnTo>
                    <a:pt x="703" y="4853"/>
                  </a:lnTo>
                  <a:lnTo>
                    <a:pt x="703" y="4853"/>
                  </a:lnTo>
                  <a:cubicBezTo>
                    <a:pt x="703" y="4866"/>
                    <a:pt x="699" y="4879"/>
                    <a:pt x="692" y="4891"/>
                  </a:cubicBezTo>
                  <a:cubicBezTo>
                    <a:pt x="689" y="4894"/>
                    <a:pt x="686" y="4899"/>
                    <a:pt x="684" y="4903"/>
                  </a:cubicBezTo>
                  <a:cubicBezTo>
                    <a:pt x="672" y="4919"/>
                    <a:pt x="663" y="4938"/>
                    <a:pt x="660" y="4959"/>
                  </a:cubicBezTo>
                  <a:cubicBezTo>
                    <a:pt x="660" y="4979"/>
                    <a:pt x="666" y="4999"/>
                    <a:pt x="676" y="5016"/>
                  </a:cubicBezTo>
                  <a:lnTo>
                    <a:pt x="712" y="5079"/>
                  </a:lnTo>
                  <a:cubicBezTo>
                    <a:pt x="714" y="5085"/>
                    <a:pt x="719" y="5091"/>
                    <a:pt x="725" y="5093"/>
                  </a:cubicBezTo>
                  <a:cubicBezTo>
                    <a:pt x="729" y="5095"/>
                    <a:pt x="732" y="5095"/>
                    <a:pt x="736" y="5095"/>
                  </a:cubicBezTo>
                  <a:cubicBezTo>
                    <a:pt x="748" y="5095"/>
                    <a:pt x="758" y="5089"/>
                    <a:pt x="766" y="5081"/>
                  </a:cubicBezTo>
                  <a:cubicBezTo>
                    <a:pt x="793" y="5055"/>
                    <a:pt x="817" y="5026"/>
                    <a:pt x="838" y="4995"/>
                  </a:cubicBezTo>
                  <a:cubicBezTo>
                    <a:pt x="849" y="4981"/>
                    <a:pt x="855" y="4979"/>
                    <a:pt x="856" y="4979"/>
                  </a:cubicBezTo>
                  <a:cubicBezTo>
                    <a:pt x="857" y="4979"/>
                    <a:pt x="858" y="4980"/>
                    <a:pt x="860" y="4985"/>
                  </a:cubicBezTo>
                  <a:cubicBezTo>
                    <a:pt x="867" y="5003"/>
                    <a:pt x="868" y="5022"/>
                    <a:pt x="864" y="5039"/>
                  </a:cubicBezTo>
                  <a:cubicBezTo>
                    <a:pt x="863" y="5066"/>
                    <a:pt x="862" y="5092"/>
                    <a:pt x="875" y="5114"/>
                  </a:cubicBezTo>
                  <a:cubicBezTo>
                    <a:pt x="879" y="5118"/>
                    <a:pt x="881" y="5122"/>
                    <a:pt x="883" y="5125"/>
                  </a:cubicBezTo>
                  <a:cubicBezTo>
                    <a:pt x="889" y="5132"/>
                    <a:pt x="894" y="5138"/>
                    <a:pt x="893" y="5143"/>
                  </a:cubicBezTo>
                  <a:cubicBezTo>
                    <a:pt x="893" y="5149"/>
                    <a:pt x="887" y="5156"/>
                    <a:pt x="876" y="5166"/>
                  </a:cubicBezTo>
                  <a:cubicBezTo>
                    <a:pt x="839" y="5194"/>
                    <a:pt x="794" y="5211"/>
                    <a:pt x="747" y="5211"/>
                  </a:cubicBezTo>
                  <a:cubicBezTo>
                    <a:pt x="745" y="5211"/>
                    <a:pt x="744" y="5211"/>
                    <a:pt x="742" y="5211"/>
                  </a:cubicBezTo>
                  <a:cubicBezTo>
                    <a:pt x="700" y="5211"/>
                    <a:pt x="658" y="5193"/>
                    <a:pt x="628" y="5163"/>
                  </a:cubicBezTo>
                  <a:lnTo>
                    <a:pt x="626" y="5162"/>
                  </a:lnTo>
                  <a:cubicBezTo>
                    <a:pt x="620" y="5155"/>
                    <a:pt x="613" y="5150"/>
                    <a:pt x="606" y="5147"/>
                  </a:cubicBezTo>
                  <a:cubicBezTo>
                    <a:pt x="603" y="5145"/>
                    <a:pt x="598" y="5145"/>
                    <a:pt x="594" y="5145"/>
                  </a:cubicBezTo>
                  <a:cubicBezTo>
                    <a:pt x="591" y="5145"/>
                    <a:pt x="588" y="5145"/>
                    <a:pt x="585" y="5147"/>
                  </a:cubicBezTo>
                  <a:lnTo>
                    <a:pt x="381" y="5169"/>
                  </a:lnTo>
                  <a:cubicBezTo>
                    <a:pt x="375" y="5169"/>
                    <a:pt x="369" y="5172"/>
                    <a:pt x="365" y="5176"/>
                  </a:cubicBezTo>
                  <a:cubicBezTo>
                    <a:pt x="361" y="5181"/>
                    <a:pt x="359" y="5188"/>
                    <a:pt x="359" y="5194"/>
                  </a:cubicBezTo>
                  <a:cubicBezTo>
                    <a:pt x="361" y="5206"/>
                    <a:pt x="365" y="5218"/>
                    <a:pt x="371" y="5228"/>
                  </a:cubicBezTo>
                  <a:cubicBezTo>
                    <a:pt x="378" y="5239"/>
                    <a:pt x="381" y="5247"/>
                    <a:pt x="379" y="5254"/>
                  </a:cubicBezTo>
                  <a:cubicBezTo>
                    <a:pt x="375" y="5267"/>
                    <a:pt x="359" y="5273"/>
                    <a:pt x="343" y="5273"/>
                  </a:cubicBezTo>
                  <a:cubicBezTo>
                    <a:pt x="342" y="5273"/>
                    <a:pt x="341" y="5274"/>
                    <a:pt x="340" y="5274"/>
                  </a:cubicBezTo>
                  <a:cubicBezTo>
                    <a:pt x="338" y="5274"/>
                    <a:pt x="337" y="5273"/>
                    <a:pt x="336" y="5273"/>
                  </a:cubicBezTo>
                  <a:cubicBezTo>
                    <a:pt x="291" y="5267"/>
                    <a:pt x="259" y="5230"/>
                    <a:pt x="232" y="5193"/>
                  </a:cubicBezTo>
                  <a:cubicBezTo>
                    <a:pt x="225" y="5181"/>
                    <a:pt x="215" y="5170"/>
                    <a:pt x="200" y="5164"/>
                  </a:cubicBezTo>
                  <a:cubicBezTo>
                    <a:pt x="196" y="5162"/>
                    <a:pt x="190" y="5161"/>
                    <a:pt x="184" y="5161"/>
                  </a:cubicBezTo>
                  <a:cubicBezTo>
                    <a:pt x="173" y="5162"/>
                    <a:pt x="162" y="5164"/>
                    <a:pt x="152" y="5167"/>
                  </a:cubicBezTo>
                  <a:cubicBezTo>
                    <a:pt x="125" y="5175"/>
                    <a:pt x="100" y="5182"/>
                    <a:pt x="74" y="5191"/>
                  </a:cubicBezTo>
                  <a:cubicBezTo>
                    <a:pt x="71" y="5192"/>
                    <a:pt x="68" y="5194"/>
                    <a:pt x="66" y="5198"/>
                  </a:cubicBezTo>
                  <a:cubicBezTo>
                    <a:pt x="65" y="5201"/>
                    <a:pt x="65" y="5206"/>
                    <a:pt x="66" y="5208"/>
                  </a:cubicBezTo>
                  <a:cubicBezTo>
                    <a:pt x="74" y="5232"/>
                    <a:pt x="94" y="5250"/>
                    <a:pt x="128" y="5263"/>
                  </a:cubicBezTo>
                  <a:cubicBezTo>
                    <a:pt x="134" y="5266"/>
                    <a:pt x="140" y="5267"/>
                    <a:pt x="146" y="5269"/>
                  </a:cubicBezTo>
                  <a:cubicBezTo>
                    <a:pt x="161" y="5274"/>
                    <a:pt x="177" y="5281"/>
                    <a:pt x="191" y="5289"/>
                  </a:cubicBezTo>
                  <a:cubicBezTo>
                    <a:pt x="206" y="5301"/>
                    <a:pt x="212" y="5322"/>
                    <a:pt x="205" y="5339"/>
                  </a:cubicBezTo>
                  <a:cubicBezTo>
                    <a:pt x="203" y="5344"/>
                    <a:pt x="199" y="5350"/>
                    <a:pt x="196" y="5355"/>
                  </a:cubicBezTo>
                  <a:cubicBezTo>
                    <a:pt x="184" y="5367"/>
                    <a:pt x="178" y="5383"/>
                    <a:pt x="179" y="5400"/>
                  </a:cubicBezTo>
                  <a:cubicBezTo>
                    <a:pt x="180" y="5406"/>
                    <a:pt x="185" y="5411"/>
                    <a:pt x="190" y="5412"/>
                  </a:cubicBezTo>
                  <a:cubicBezTo>
                    <a:pt x="200" y="5413"/>
                    <a:pt x="212" y="5414"/>
                    <a:pt x="223" y="5414"/>
                  </a:cubicBezTo>
                  <a:cubicBezTo>
                    <a:pt x="257" y="5414"/>
                    <a:pt x="291" y="5405"/>
                    <a:pt x="321" y="5387"/>
                  </a:cubicBezTo>
                  <a:cubicBezTo>
                    <a:pt x="330" y="5379"/>
                    <a:pt x="342" y="5373"/>
                    <a:pt x="355" y="5370"/>
                  </a:cubicBezTo>
                  <a:cubicBezTo>
                    <a:pt x="356" y="5370"/>
                    <a:pt x="357" y="5370"/>
                    <a:pt x="359" y="5372"/>
                  </a:cubicBezTo>
                  <a:cubicBezTo>
                    <a:pt x="361" y="5374"/>
                    <a:pt x="362" y="5377"/>
                    <a:pt x="362" y="5380"/>
                  </a:cubicBezTo>
                  <a:cubicBezTo>
                    <a:pt x="365" y="5388"/>
                    <a:pt x="366" y="5395"/>
                    <a:pt x="367" y="5402"/>
                  </a:cubicBezTo>
                  <a:cubicBezTo>
                    <a:pt x="368" y="5413"/>
                    <a:pt x="371" y="5422"/>
                    <a:pt x="373" y="5431"/>
                  </a:cubicBezTo>
                  <a:cubicBezTo>
                    <a:pt x="378" y="5454"/>
                    <a:pt x="394" y="5470"/>
                    <a:pt x="417" y="5476"/>
                  </a:cubicBezTo>
                  <a:lnTo>
                    <a:pt x="425" y="5476"/>
                  </a:lnTo>
                  <a:cubicBezTo>
                    <a:pt x="441" y="5476"/>
                    <a:pt x="454" y="5471"/>
                    <a:pt x="467" y="5464"/>
                  </a:cubicBezTo>
                  <a:cubicBezTo>
                    <a:pt x="492" y="5451"/>
                    <a:pt x="515" y="5435"/>
                    <a:pt x="535" y="5414"/>
                  </a:cubicBezTo>
                  <a:lnTo>
                    <a:pt x="564" y="5443"/>
                  </a:lnTo>
                  <a:lnTo>
                    <a:pt x="591" y="5467"/>
                  </a:lnTo>
                  <a:cubicBezTo>
                    <a:pt x="603" y="5481"/>
                    <a:pt x="620" y="5489"/>
                    <a:pt x="639" y="5492"/>
                  </a:cubicBezTo>
                  <a:lnTo>
                    <a:pt x="645" y="5492"/>
                  </a:lnTo>
                  <a:cubicBezTo>
                    <a:pt x="655" y="5489"/>
                    <a:pt x="663" y="5487"/>
                    <a:pt x="672" y="5482"/>
                  </a:cubicBezTo>
                  <a:lnTo>
                    <a:pt x="678" y="5480"/>
                  </a:lnTo>
                  <a:cubicBezTo>
                    <a:pt x="689" y="5474"/>
                    <a:pt x="701" y="5471"/>
                    <a:pt x="714" y="5471"/>
                  </a:cubicBezTo>
                  <a:cubicBezTo>
                    <a:pt x="733" y="5471"/>
                    <a:pt x="753" y="5479"/>
                    <a:pt x="766" y="5492"/>
                  </a:cubicBezTo>
                  <a:lnTo>
                    <a:pt x="767" y="5493"/>
                  </a:lnTo>
                  <a:cubicBezTo>
                    <a:pt x="774" y="5501"/>
                    <a:pt x="783" y="5506"/>
                    <a:pt x="794" y="5507"/>
                  </a:cubicBezTo>
                  <a:lnTo>
                    <a:pt x="798" y="5507"/>
                  </a:lnTo>
                  <a:cubicBezTo>
                    <a:pt x="816" y="5505"/>
                    <a:pt x="828" y="5487"/>
                    <a:pt x="829" y="5462"/>
                  </a:cubicBezTo>
                  <a:cubicBezTo>
                    <a:pt x="831" y="5418"/>
                    <a:pt x="829" y="5375"/>
                    <a:pt x="822" y="5332"/>
                  </a:cubicBezTo>
                  <a:cubicBezTo>
                    <a:pt x="820" y="5330"/>
                    <a:pt x="820" y="5327"/>
                    <a:pt x="822" y="5324"/>
                  </a:cubicBezTo>
                  <a:cubicBezTo>
                    <a:pt x="823" y="5324"/>
                    <a:pt x="825" y="5323"/>
                    <a:pt x="828" y="5323"/>
                  </a:cubicBezTo>
                  <a:cubicBezTo>
                    <a:pt x="855" y="5313"/>
                    <a:pt x="882" y="5307"/>
                    <a:pt x="911" y="5306"/>
                  </a:cubicBezTo>
                  <a:lnTo>
                    <a:pt x="913" y="5306"/>
                  </a:lnTo>
                  <a:cubicBezTo>
                    <a:pt x="914" y="5306"/>
                    <a:pt x="916" y="5306"/>
                    <a:pt x="917" y="5306"/>
                  </a:cubicBezTo>
                  <a:cubicBezTo>
                    <a:pt x="941" y="5306"/>
                    <a:pt x="963" y="5317"/>
                    <a:pt x="976" y="5336"/>
                  </a:cubicBezTo>
                  <a:cubicBezTo>
                    <a:pt x="987" y="5360"/>
                    <a:pt x="987" y="5387"/>
                    <a:pt x="976" y="5410"/>
                  </a:cubicBezTo>
                  <a:cubicBezTo>
                    <a:pt x="963" y="5438"/>
                    <a:pt x="947" y="5464"/>
                    <a:pt x="927" y="5487"/>
                  </a:cubicBezTo>
                  <a:cubicBezTo>
                    <a:pt x="918" y="5498"/>
                    <a:pt x="913" y="5511"/>
                    <a:pt x="914" y="5525"/>
                  </a:cubicBezTo>
                  <a:cubicBezTo>
                    <a:pt x="918" y="5535"/>
                    <a:pt x="925" y="5543"/>
                    <a:pt x="935" y="5548"/>
                  </a:cubicBezTo>
                  <a:lnTo>
                    <a:pt x="960" y="5563"/>
                  </a:lnTo>
                  <a:cubicBezTo>
                    <a:pt x="949" y="5576"/>
                    <a:pt x="945" y="5594"/>
                    <a:pt x="949" y="5611"/>
                  </a:cubicBezTo>
                  <a:cubicBezTo>
                    <a:pt x="952" y="5629"/>
                    <a:pt x="964" y="5644"/>
                    <a:pt x="981" y="5652"/>
                  </a:cubicBezTo>
                  <a:cubicBezTo>
                    <a:pt x="986" y="5655"/>
                    <a:pt x="989" y="5656"/>
                    <a:pt x="994" y="5657"/>
                  </a:cubicBezTo>
                  <a:cubicBezTo>
                    <a:pt x="1000" y="5660"/>
                    <a:pt x="1006" y="5661"/>
                    <a:pt x="1008" y="5664"/>
                  </a:cubicBezTo>
                  <a:cubicBezTo>
                    <a:pt x="1010" y="5667"/>
                    <a:pt x="1008" y="5677"/>
                    <a:pt x="1005" y="5686"/>
                  </a:cubicBezTo>
                  <a:cubicBezTo>
                    <a:pt x="1004" y="5689"/>
                    <a:pt x="1002" y="5694"/>
                    <a:pt x="1001" y="5698"/>
                  </a:cubicBezTo>
                  <a:cubicBezTo>
                    <a:pt x="998" y="5723"/>
                    <a:pt x="1001" y="5748"/>
                    <a:pt x="1011" y="5771"/>
                  </a:cubicBezTo>
                  <a:cubicBezTo>
                    <a:pt x="1018" y="5787"/>
                    <a:pt x="1021" y="5805"/>
                    <a:pt x="1021" y="5821"/>
                  </a:cubicBezTo>
                  <a:cubicBezTo>
                    <a:pt x="1021" y="5832"/>
                    <a:pt x="1014" y="5844"/>
                    <a:pt x="1008" y="5844"/>
                  </a:cubicBezTo>
                  <a:lnTo>
                    <a:pt x="1007" y="5844"/>
                  </a:lnTo>
                  <a:cubicBezTo>
                    <a:pt x="1005" y="5844"/>
                    <a:pt x="1001" y="5843"/>
                    <a:pt x="999" y="5842"/>
                  </a:cubicBezTo>
                  <a:cubicBezTo>
                    <a:pt x="955" y="5821"/>
                    <a:pt x="925" y="5777"/>
                    <a:pt x="925" y="5729"/>
                  </a:cubicBezTo>
                  <a:cubicBezTo>
                    <a:pt x="925" y="5724"/>
                    <a:pt x="923" y="5720"/>
                    <a:pt x="919" y="5718"/>
                  </a:cubicBezTo>
                  <a:cubicBezTo>
                    <a:pt x="917" y="5715"/>
                    <a:pt x="913" y="5714"/>
                    <a:pt x="911" y="5714"/>
                  </a:cubicBezTo>
                  <a:lnTo>
                    <a:pt x="907" y="5714"/>
                  </a:lnTo>
                  <a:cubicBezTo>
                    <a:pt x="900" y="5717"/>
                    <a:pt x="892" y="5717"/>
                    <a:pt x="883" y="5717"/>
                  </a:cubicBezTo>
                  <a:cubicBezTo>
                    <a:pt x="882" y="5717"/>
                    <a:pt x="880" y="5717"/>
                    <a:pt x="878" y="5717"/>
                  </a:cubicBezTo>
                  <a:cubicBezTo>
                    <a:pt x="869" y="5717"/>
                    <a:pt x="862" y="5715"/>
                    <a:pt x="854" y="5711"/>
                  </a:cubicBezTo>
                  <a:cubicBezTo>
                    <a:pt x="841" y="5704"/>
                    <a:pt x="833" y="5688"/>
                    <a:pt x="838" y="5673"/>
                  </a:cubicBezTo>
                  <a:cubicBezTo>
                    <a:pt x="838" y="5671"/>
                    <a:pt x="839" y="5669"/>
                    <a:pt x="841" y="5667"/>
                  </a:cubicBezTo>
                  <a:cubicBezTo>
                    <a:pt x="844" y="5655"/>
                    <a:pt x="851" y="5638"/>
                    <a:pt x="839" y="5625"/>
                  </a:cubicBezTo>
                  <a:cubicBezTo>
                    <a:pt x="835" y="5621"/>
                    <a:pt x="830" y="5618"/>
                    <a:pt x="824" y="5617"/>
                  </a:cubicBezTo>
                  <a:cubicBezTo>
                    <a:pt x="811" y="5613"/>
                    <a:pt x="798" y="5612"/>
                    <a:pt x="783" y="5612"/>
                  </a:cubicBezTo>
                  <a:cubicBezTo>
                    <a:pt x="753" y="5612"/>
                    <a:pt x="723" y="5620"/>
                    <a:pt x="695" y="5636"/>
                  </a:cubicBezTo>
                  <a:cubicBezTo>
                    <a:pt x="681" y="5645"/>
                    <a:pt x="667" y="5655"/>
                    <a:pt x="654" y="5665"/>
                  </a:cubicBezTo>
                  <a:cubicBezTo>
                    <a:pt x="631" y="5685"/>
                    <a:pt x="610" y="5701"/>
                    <a:pt x="585" y="5706"/>
                  </a:cubicBezTo>
                  <a:cubicBezTo>
                    <a:pt x="581" y="5706"/>
                    <a:pt x="576" y="5707"/>
                    <a:pt x="572" y="5707"/>
                  </a:cubicBezTo>
                  <a:cubicBezTo>
                    <a:pt x="551" y="5705"/>
                    <a:pt x="530" y="5700"/>
                    <a:pt x="511" y="5690"/>
                  </a:cubicBezTo>
                  <a:lnTo>
                    <a:pt x="505" y="5688"/>
                  </a:lnTo>
                  <a:cubicBezTo>
                    <a:pt x="498" y="5686"/>
                    <a:pt x="490" y="5683"/>
                    <a:pt x="481" y="5683"/>
                  </a:cubicBezTo>
                  <a:cubicBezTo>
                    <a:pt x="473" y="5683"/>
                    <a:pt x="465" y="5687"/>
                    <a:pt x="457" y="5693"/>
                  </a:cubicBezTo>
                  <a:cubicBezTo>
                    <a:pt x="455" y="5695"/>
                    <a:pt x="454" y="5696"/>
                    <a:pt x="453" y="5699"/>
                  </a:cubicBezTo>
                  <a:lnTo>
                    <a:pt x="451" y="5700"/>
                  </a:lnTo>
                  <a:cubicBezTo>
                    <a:pt x="425" y="5682"/>
                    <a:pt x="411" y="5652"/>
                    <a:pt x="413" y="5620"/>
                  </a:cubicBezTo>
                  <a:cubicBezTo>
                    <a:pt x="415" y="5615"/>
                    <a:pt x="411" y="5610"/>
                    <a:pt x="406" y="5607"/>
                  </a:cubicBezTo>
                  <a:cubicBezTo>
                    <a:pt x="404" y="5606"/>
                    <a:pt x="403" y="5606"/>
                    <a:pt x="399" y="5606"/>
                  </a:cubicBezTo>
                  <a:cubicBezTo>
                    <a:pt x="397" y="5606"/>
                    <a:pt x="394" y="5606"/>
                    <a:pt x="392" y="5608"/>
                  </a:cubicBezTo>
                  <a:cubicBezTo>
                    <a:pt x="362" y="5625"/>
                    <a:pt x="338" y="5650"/>
                    <a:pt x="319" y="5677"/>
                  </a:cubicBezTo>
                  <a:cubicBezTo>
                    <a:pt x="309" y="5698"/>
                    <a:pt x="306" y="5721"/>
                    <a:pt x="312" y="5743"/>
                  </a:cubicBezTo>
                  <a:cubicBezTo>
                    <a:pt x="317" y="5757"/>
                    <a:pt x="326" y="5768"/>
                    <a:pt x="340" y="5774"/>
                  </a:cubicBezTo>
                  <a:cubicBezTo>
                    <a:pt x="343" y="5776"/>
                    <a:pt x="347" y="5777"/>
                    <a:pt x="350" y="5779"/>
                  </a:cubicBezTo>
                  <a:cubicBezTo>
                    <a:pt x="355" y="5780"/>
                    <a:pt x="359" y="5781"/>
                    <a:pt x="362" y="5783"/>
                  </a:cubicBezTo>
                  <a:cubicBezTo>
                    <a:pt x="362" y="5787"/>
                    <a:pt x="360" y="5790"/>
                    <a:pt x="357" y="5793"/>
                  </a:cubicBezTo>
                  <a:lnTo>
                    <a:pt x="344" y="5815"/>
                  </a:lnTo>
                  <a:lnTo>
                    <a:pt x="324" y="5848"/>
                  </a:lnTo>
                  <a:cubicBezTo>
                    <a:pt x="318" y="5862"/>
                    <a:pt x="306" y="5874"/>
                    <a:pt x="293" y="5881"/>
                  </a:cubicBezTo>
                  <a:cubicBezTo>
                    <a:pt x="290" y="5882"/>
                    <a:pt x="286" y="5883"/>
                    <a:pt x="282" y="5883"/>
                  </a:cubicBezTo>
                  <a:cubicBezTo>
                    <a:pt x="271" y="5882"/>
                    <a:pt x="260" y="5879"/>
                    <a:pt x="249" y="5874"/>
                  </a:cubicBezTo>
                  <a:cubicBezTo>
                    <a:pt x="218" y="5859"/>
                    <a:pt x="184" y="5851"/>
                    <a:pt x="148" y="5850"/>
                  </a:cubicBezTo>
                  <a:cubicBezTo>
                    <a:pt x="147" y="5850"/>
                    <a:pt x="145" y="5850"/>
                    <a:pt x="144" y="5850"/>
                  </a:cubicBezTo>
                  <a:cubicBezTo>
                    <a:pt x="106" y="5850"/>
                    <a:pt x="70" y="5865"/>
                    <a:pt x="42" y="5892"/>
                  </a:cubicBezTo>
                  <a:cubicBezTo>
                    <a:pt x="23" y="5908"/>
                    <a:pt x="13" y="5933"/>
                    <a:pt x="15" y="5958"/>
                  </a:cubicBezTo>
                  <a:cubicBezTo>
                    <a:pt x="21" y="5992"/>
                    <a:pt x="54" y="6006"/>
                    <a:pt x="85" y="6006"/>
                  </a:cubicBezTo>
                  <a:lnTo>
                    <a:pt x="87" y="6006"/>
                  </a:lnTo>
                  <a:cubicBezTo>
                    <a:pt x="103" y="6005"/>
                    <a:pt x="118" y="6002"/>
                    <a:pt x="134" y="5999"/>
                  </a:cubicBezTo>
                  <a:cubicBezTo>
                    <a:pt x="144" y="5996"/>
                    <a:pt x="155" y="5994"/>
                    <a:pt x="166" y="5993"/>
                  </a:cubicBezTo>
                  <a:lnTo>
                    <a:pt x="179" y="5993"/>
                  </a:lnTo>
                  <a:cubicBezTo>
                    <a:pt x="192" y="5993"/>
                    <a:pt x="205" y="5995"/>
                    <a:pt x="218" y="6000"/>
                  </a:cubicBezTo>
                  <a:lnTo>
                    <a:pt x="222" y="6001"/>
                  </a:lnTo>
                  <a:lnTo>
                    <a:pt x="222" y="6005"/>
                  </a:lnTo>
                  <a:cubicBezTo>
                    <a:pt x="222" y="6007"/>
                    <a:pt x="222" y="6011"/>
                    <a:pt x="222" y="6013"/>
                  </a:cubicBezTo>
                  <a:cubicBezTo>
                    <a:pt x="225" y="6028"/>
                    <a:pt x="239" y="6038"/>
                    <a:pt x="254" y="6038"/>
                  </a:cubicBezTo>
                  <a:cubicBezTo>
                    <a:pt x="255" y="6038"/>
                    <a:pt x="255" y="6038"/>
                    <a:pt x="256" y="6038"/>
                  </a:cubicBezTo>
                  <a:cubicBezTo>
                    <a:pt x="268" y="6037"/>
                    <a:pt x="280" y="6034"/>
                    <a:pt x="291" y="6030"/>
                  </a:cubicBezTo>
                  <a:lnTo>
                    <a:pt x="348" y="6005"/>
                  </a:lnTo>
                  <a:lnTo>
                    <a:pt x="404" y="5981"/>
                  </a:lnTo>
                  <a:cubicBezTo>
                    <a:pt x="407" y="5980"/>
                    <a:pt x="411" y="5978"/>
                    <a:pt x="415" y="5977"/>
                  </a:cubicBezTo>
                  <a:cubicBezTo>
                    <a:pt x="416" y="5980"/>
                    <a:pt x="416" y="5981"/>
                    <a:pt x="416" y="5983"/>
                  </a:cubicBezTo>
                  <a:cubicBezTo>
                    <a:pt x="420" y="6021"/>
                    <a:pt x="415" y="6059"/>
                    <a:pt x="398" y="6094"/>
                  </a:cubicBezTo>
                  <a:cubicBezTo>
                    <a:pt x="395" y="6100"/>
                    <a:pt x="392" y="6106"/>
                    <a:pt x="387" y="6109"/>
                  </a:cubicBezTo>
                  <a:cubicBezTo>
                    <a:pt x="385" y="6110"/>
                    <a:pt x="382" y="6111"/>
                    <a:pt x="380" y="6111"/>
                  </a:cubicBezTo>
                  <a:cubicBezTo>
                    <a:pt x="379" y="6111"/>
                    <a:pt x="378" y="6111"/>
                    <a:pt x="378" y="6111"/>
                  </a:cubicBezTo>
                  <a:lnTo>
                    <a:pt x="372" y="6111"/>
                  </a:lnTo>
                  <a:cubicBezTo>
                    <a:pt x="346" y="6109"/>
                    <a:pt x="322" y="6100"/>
                    <a:pt x="300" y="6086"/>
                  </a:cubicBezTo>
                  <a:cubicBezTo>
                    <a:pt x="294" y="6081"/>
                    <a:pt x="287" y="6078"/>
                    <a:pt x="280" y="6077"/>
                  </a:cubicBezTo>
                  <a:cubicBezTo>
                    <a:pt x="276" y="6077"/>
                    <a:pt x="273" y="6078"/>
                    <a:pt x="269" y="6080"/>
                  </a:cubicBezTo>
                  <a:cubicBezTo>
                    <a:pt x="263" y="6082"/>
                    <a:pt x="260" y="6087"/>
                    <a:pt x="256" y="6093"/>
                  </a:cubicBezTo>
                  <a:cubicBezTo>
                    <a:pt x="242" y="6121"/>
                    <a:pt x="253" y="6155"/>
                    <a:pt x="280" y="6170"/>
                  </a:cubicBezTo>
                  <a:cubicBezTo>
                    <a:pt x="300" y="6181"/>
                    <a:pt x="324" y="6186"/>
                    <a:pt x="347" y="6186"/>
                  </a:cubicBezTo>
                  <a:lnTo>
                    <a:pt x="351" y="6186"/>
                  </a:lnTo>
                  <a:cubicBezTo>
                    <a:pt x="388" y="6188"/>
                    <a:pt x="425" y="6193"/>
                    <a:pt x="462" y="6200"/>
                  </a:cubicBezTo>
                  <a:cubicBezTo>
                    <a:pt x="475" y="6202"/>
                    <a:pt x="488" y="6207"/>
                    <a:pt x="499" y="6215"/>
                  </a:cubicBezTo>
                  <a:cubicBezTo>
                    <a:pt x="506" y="6221"/>
                    <a:pt x="509" y="6233"/>
                    <a:pt x="504" y="6241"/>
                  </a:cubicBezTo>
                  <a:cubicBezTo>
                    <a:pt x="499" y="6249"/>
                    <a:pt x="492" y="6255"/>
                    <a:pt x="484" y="6258"/>
                  </a:cubicBezTo>
                  <a:cubicBezTo>
                    <a:pt x="457" y="6271"/>
                    <a:pt x="429" y="6278"/>
                    <a:pt x="399" y="6278"/>
                  </a:cubicBezTo>
                  <a:cubicBezTo>
                    <a:pt x="378" y="6278"/>
                    <a:pt x="356" y="6275"/>
                    <a:pt x="337" y="6266"/>
                  </a:cubicBezTo>
                  <a:lnTo>
                    <a:pt x="324" y="6261"/>
                  </a:lnTo>
                  <a:cubicBezTo>
                    <a:pt x="309" y="6252"/>
                    <a:pt x="292" y="6246"/>
                    <a:pt x="274" y="6245"/>
                  </a:cubicBezTo>
                  <a:lnTo>
                    <a:pt x="273" y="6245"/>
                  </a:lnTo>
                  <a:cubicBezTo>
                    <a:pt x="255" y="6246"/>
                    <a:pt x="238" y="6255"/>
                    <a:pt x="227" y="6269"/>
                  </a:cubicBezTo>
                  <a:cubicBezTo>
                    <a:pt x="218" y="6278"/>
                    <a:pt x="215" y="6290"/>
                    <a:pt x="216" y="6303"/>
                  </a:cubicBezTo>
                  <a:cubicBezTo>
                    <a:pt x="218" y="6312"/>
                    <a:pt x="222" y="6320"/>
                    <a:pt x="228" y="6327"/>
                  </a:cubicBezTo>
                  <a:cubicBezTo>
                    <a:pt x="229" y="6330"/>
                    <a:pt x="231" y="6332"/>
                    <a:pt x="232" y="6334"/>
                  </a:cubicBezTo>
                  <a:cubicBezTo>
                    <a:pt x="224" y="6337"/>
                    <a:pt x="216" y="6338"/>
                    <a:pt x="207" y="6338"/>
                  </a:cubicBezTo>
                  <a:cubicBezTo>
                    <a:pt x="206" y="6338"/>
                    <a:pt x="205" y="6338"/>
                    <a:pt x="204" y="6338"/>
                  </a:cubicBezTo>
                  <a:cubicBezTo>
                    <a:pt x="177" y="6338"/>
                    <a:pt x="150" y="6325"/>
                    <a:pt x="132" y="6303"/>
                  </a:cubicBezTo>
                  <a:cubicBezTo>
                    <a:pt x="130" y="6300"/>
                    <a:pt x="127" y="6295"/>
                    <a:pt x="124" y="6290"/>
                  </a:cubicBezTo>
                  <a:cubicBezTo>
                    <a:pt x="118" y="6282"/>
                    <a:pt x="112" y="6274"/>
                    <a:pt x="106" y="6266"/>
                  </a:cubicBezTo>
                  <a:cubicBezTo>
                    <a:pt x="96" y="6255"/>
                    <a:pt x="81" y="6249"/>
                    <a:pt x="66" y="6249"/>
                  </a:cubicBezTo>
                  <a:cubicBezTo>
                    <a:pt x="61" y="6249"/>
                    <a:pt x="55" y="6249"/>
                    <a:pt x="50" y="6251"/>
                  </a:cubicBezTo>
                  <a:cubicBezTo>
                    <a:pt x="28" y="6259"/>
                    <a:pt x="17" y="6281"/>
                    <a:pt x="8" y="6300"/>
                  </a:cubicBezTo>
                  <a:cubicBezTo>
                    <a:pt x="4" y="6306"/>
                    <a:pt x="3" y="6314"/>
                    <a:pt x="4" y="6322"/>
                  </a:cubicBezTo>
                  <a:cubicBezTo>
                    <a:pt x="6" y="6332"/>
                    <a:pt x="13" y="6339"/>
                    <a:pt x="23" y="6341"/>
                  </a:cubicBezTo>
                  <a:cubicBezTo>
                    <a:pt x="30" y="6345"/>
                    <a:pt x="37" y="6347"/>
                    <a:pt x="44" y="6351"/>
                  </a:cubicBezTo>
                  <a:cubicBezTo>
                    <a:pt x="74" y="6363"/>
                    <a:pt x="104" y="6374"/>
                    <a:pt x="110" y="6400"/>
                  </a:cubicBezTo>
                  <a:cubicBezTo>
                    <a:pt x="115" y="6421"/>
                    <a:pt x="103" y="6449"/>
                    <a:pt x="75" y="6482"/>
                  </a:cubicBezTo>
                  <a:cubicBezTo>
                    <a:pt x="69" y="6489"/>
                    <a:pt x="66" y="6497"/>
                    <a:pt x="66" y="6507"/>
                  </a:cubicBezTo>
                  <a:cubicBezTo>
                    <a:pt x="67" y="6518"/>
                    <a:pt x="75" y="6527"/>
                    <a:pt x="86" y="6530"/>
                  </a:cubicBezTo>
                  <a:cubicBezTo>
                    <a:pt x="122" y="6544"/>
                    <a:pt x="160" y="6553"/>
                    <a:pt x="197" y="6559"/>
                  </a:cubicBezTo>
                  <a:cubicBezTo>
                    <a:pt x="209" y="6562"/>
                    <a:pt x="219" y="6562"/>
                    <a:pt x="231" y="6563"/>
                  </a:cubicBezTo>
                  <a:cubicBezTo>
                    <a:pt x="242" y="6563"/>
                    <a:pt x="251" y="6562"/>
                    <a:pt x="262" y="6558"/>
                  </a:cubicBezTo>
                  <a:cubicBezTo>
                    <a:pt x="281" y="6552"/>
                    <a:pt x="300" y="6543"/>
                    <a:pt x="317" y="6531"/>
                  </a:cubicBezTo>
                  <a:cubicBezTo>
                    <a:pt x="337" y="6519"/>
                    <a:pt x="356" y="6507"/>
                    <a:pt x="375" y="6507"/>
                  </a:cubicBezTo>
                  <a:lnTo>
                    <a:pt x="381" y="6507"/>
                  </a:lnTo>
                  <a:cubicBezTo>
                    <a:pt x="398" y="6512"/>
                    <a:pt x="413" y="6522"/>
                    <a:pt x="424" y="6537"/>
                  </a:cubicBezTo>
                  <a:cubicBezTo>
                    <a:pt x="441" y="6553"/>
                    <a:pt x="460" y="6572"/>
                    <a:pt x="487" y="6572"/>
                  </a:cubicBezTo>
                  <a:cubicBezTo>
                    <a:pt x="492" y="6572"/>
                    <a:pt x="495" y="6571"/>
                    <a:pt x="498" y="6571"/>
                  </a:cubicBezTo>
                  <a:cubicBezTo>
                    <a:pt x="517" y="6566"/>
                    <a:pt x="534" y="6557"/>
                    <a:pt x="548" y="6544"/>
                  </a:cubicBezTo>
                  <a:lnTo>
                    <a:pt x="653" y="6458"/>
                  </a:lnTo>
                  <a:cubicBezTo>
                    <a:pt x="675" y="6440"/>
                    <a:pt x="685" y="6437"/>
                    <a:pt x="689" y="6437"/>
                  </a:cubicBezTo>
                  <a:cubicBezTo>
                    <a:pt x="697" y="6450"/>
                    <a:pt x="707" y="6462"/>
                    <a:pt x="719" y="6471"/>
                  </a:cubicBezTo>
                  <a:cubicBezTo>
                    <a:pt x="728" y="6480"/>
                    <a:pt x="738" y="6484"/>
                    <a:pt x="749" y="6488"/>
                  </a:cubicBezTo>
                  <a:cubicBezTo>
                    <a:pt x="754" y="6489"/>
                    <a:pt x="760" y="6489"/>
                    <a:pt x="764" y="6489"/>
                  </a:cubicBezTo>
                  <a:cubicBezTo>
                    <a:pt x="783" y="6489"/>
                    <a:pt x="801" y="6483"/>
                    <a:pt x="818" y="6472"/>
                  </a:cubicBezTo>
                  <a:cubicBezTo>
                    <a:pt x="819" y="6473"/>
                    <a:pt x="819" y="6473"/>
                    <a:pt x="821" y="6473"/>
                  </a:cubicBezTo>
                  <a:cubicBezTo>
                    <a:pt x="822" y="6473"/>
                    <a:pt x="823" y="6473"/>
                    <a:pt x="824" y="6472"/>
                  </a:cubicBezTo>
                  <a:cubicBezTo>
                    <a:pt x="836" y="6472"/>
                    <a:pt x="847" y="6466"/>
                    <a:pt x="855" y="6457"/>
                  </a:cubicBezTo>
                  <a:cubicBezTo>
                    <a:pt x="861" y="6450"/>
                    <a:pt x="866" y="6441"/>
                    <a:pt x="868" y="6432"/>
                  </a:cubicBezTo>
                  <a:lnTo>
                    <a:pt x="870" y="6426"/>
                  </a:lnTo>
                  <a:cubicBezTo>
                    <a:pt x="873" y="6419"/>
                    <a:pt x="877" y="6414"/>
                    <a:pt x="882" y="6410"/>
                  </a:cubicBezTo>
                  <a:lnTo>
                    <a:pt x="886" y="6410"/>
                  </a:lnTo>
                  <a:cubicBezTo>
                    <a:pt x="888" y="6410"/>
                    <a:pt x="892" y="6410"/>
                    <a:pt x="894" y="6412"/>
                  </a:cubicBezTo>
                  <a:lnTo>
                    <a:pt x="899" y="6412"/>
                  </a:lnTo>
                  <a:cubicBezTo>
                    <a:pt x="902" y="6413"/>
                    <a:pt x="906" y="6413"/>
                    <a:pt x="910" y="6413"/>
                  </a:cubicBezTo>
                  <a:cubicBezTo>
                    <a:pt x="929" y="6413"/>
                    <a:pt x="947" y="6407"/>
                    <a:pt x="962" y="6396"/>
                  </a:cubicBezTo>
                  <a:cubicBezTo>
                    <a:pt x="973" y="6390"/>
                    <a:pt x="981" y="6381"/>
                    <a:pt x="987" y="6369"/>
                  </a:cubicBezTo>
                  <a:cubicBezTo>
                    <a:pt x="992" y="6355"/>
                    <a:pt x="994" y="6333"/>
                    <a:pt x="969" y="6305"/>
                  </a:cubicBezTo>
                  <a:lnTo>
                    <a:pt x="967" y="6301"/>
                  </a:lnTo>
                  <a:cubicBezTo>
                    <a:pt x="957" y="6294"/>
                    <a:pt x="950" y="6282"/>
                    <a:pt x="948" y="6269"/>
                  </a:cubicBezTo>
                  <a:cubicBezTo>
                    <a:pt x="950" y="6257"/>
                    <a:pt x="957" y="6245"/>
                    <a:pt x="968" y="6239"/>
                  </a:cubicBezTo>
                  <a:cubicBezTo>
                    <a:pt x="980" y="6231"/>
                    <a:pt x="994" y="6225"/>
                    <a:pt x="1010" y="6220"/>
                  </a:cubicBezTo>
                  <a:cubicBezTo>
                    <a:pt x="1013" y="6219"/>
                    <a:pt x="1017" y="6219"/>
                    <a:pt x="1020" y="6218"/>
                  </a:cubicBezTo>
                  <a:lnTo>
                    <a:pt x="1021" y="6218"/>
                  </a:lnTo>
                  <a:cubicBezTo>
                    <a:pt x="1021" y="6218"/>
                    <a:pt x="1023" y="6218"/>
                    <a:pt x="1023" y="6220"/>
                  </a:cubicBezTo>
                  <a:cubicBezTo>
                    <a:pt x="1025" y="6224"/>
                    <a:pt x="1025" y="6227"/>
                    <a:pt x="1023" y="6230"/>
                  </a:cubicBezTo>
                  <a:cubicBezTo>
                    <a:pt x="1019" y="6240"/>
                    <a:pt x="1013" y="6249"/>
                    <a:pt x="1005" y="6255"/>
                  </a:cubicBezTo>
                  <a:cubicBezTo>
                    <a:pt x="999" y="6258"/>
                    <a:pt x="995" y="6264"/>
                    <a:pt x="992" y="6269"/>
                  </a:cubicBezTo>
                  <a:cubicBezTo>
                    <a:pt x="986" y="6286"/>
                    <a:pt x="994" y="6302"/>
                    <a:pt x="1008" y="6309"/>
                  </a:cubicBezTo>
                  <a:cubicBezTo>
                    <a:pt x="1014" y="6312"/>
                    <a:pt x="1019" y="6313"/>
                    <a:pt x="1025" y="6314"/>
                  </a:cubicBezTo>
                  <a:cubicBezTo>
                    <a:pt x="1029" y="6315"/>
                    <a:pt x="1031" y="6315"/>
                    <a:pt x="1035" y="6316"/>
                  </a:cubicBezTo>
                  <a:cubicBezTo>
                    <a:pt x="1046" y="6321"/>
                    <a:pt x="1050" y="6336"/>
                    <a:pt x="1057" y="6357"/>
                  </a:cubicBezTo>
                  <a:cubicBezTo>
                    <a:pt x="1061" y="6372"/>
                    <a:pt x="1067" y="6388"/>
                    <a:pt x="1076" y="6401"/>
                  </a:cubicBezTo>
                  <a:lnTo>
                    <a:pt x="1080" y="6407"/>
                  </a:lnTo>
                  <a:cubicBezTo>
                    <a:pt x="1082" y="6409"/>
                    <a:pt x="1085" y="6412"/>
                    <a:pt x="1086" y="6414"/>
                  </a:cubicBezTo>
                  <a:cubicBezTo>
                    <a:pt x="1087" y="6424"/>
                    <a:pt x="1083" y="6433"/>
                    <a:pt x="1076" y="6440"/>
                  </a:cubicBezTo>
                  <a:cubicBezTo>
                    <a:pt x="1071" y="6445"/>
                    <a:pt x="1068" y="6450"/>
                    <a:pt x="1063" y="6453"/>
                  </a:cubicBezTo>
                  <a:cubicBezTo>
                    <a:pt x="1056" y="6459"/>
                    <a:pt x="1050" y="6466"/>
                    <a:pt x="1044" y="6472"/>
                  </a:cubicBezTo>
                  <a:cubicBezTo>
                    <a:pt x="1039" y="6478"/>
                    <a:pt x="1037" y="6485"/>
                    <a:pt x="1036" y="6491"/>
                  </a:cubicBezTo>
                  <a:cubicBezTo>
                    <a:pt x="1036" y="6501"/>
                    <a:pt x="1039" y="6508"/>
                    <a:pt x="1045" y="6514"/>
                  </a:cubicBezTo>
                  <a:cubicBezTo>
                    <a:pt x="1058" y="6527"/>
                    <a:pt x="1075" y="6536"/>
                    <a:pt x="1093" y="6536"/>
                  </a:cubicBezTo>
                  <a:cubicBezTo>
                    <a:pt x="1094" y="6536"/>
                    <a:pt x="1095" y="6536"/>
                    <a:pt x="1096" y="6535"/>
                  </a:cubicBezTo>
                  <a:cubicBezTo>
                    <a:pt x="1118" y="6535"/>
                    <a:pt x="1138" y="6528"/>
                    <a:pt x="1154" y="6514"/>
                  </a:cubicBezTo>
                  <a:cubicBezTo>
                    <a:pt x="1168" y="6501"/>
                    <a:pt x="1179" y="6484"/>
                    <a:pt x="1187" y="6468"/>
                  </a:cubicBezTo>
                  <a:cubicBezTo>
                    <a:pt x="1193" y="6456"/>
                    <a:pt x="1200" y="6445"/>
                    <a:pt x="1208" y="6434"/>
                  </a:cubicBezTo>
                  <a:cubicBezTo>
                    <a:pt x="1220" y="6420"/>
                    <a:pt x="1237" y="6410"/>
                    <a:pt x="1256" y="6407"/>
                  </a:cubicBezTo>
                  <a:cubicBezTo>
                    <a:pt x="1263" y="6406"/>
                    <a:pt x="1270" y="6406"/>
                    <a:pt x="1277" y="6406"/>
                  </a:cubicBezTo>
                  <a:cubicBezTo>
                    <a:pt x="1286" y="6406"/>
                    <a:pt x="1294" y="6406"/>
                    <a:pt x="1304" y="6405"/>
                  </a:cubicBezTo>
                  <a:cubicBezTo>
                    <a:pt x="1334" y="6399"/>
                    <a:pt x="1362" y="6380"/>
                    <a:pt x="1377" y="6352"/>
                  </a:cubicBezTo>
                  <a:cubicBezTo>
                    <a:pt x="1383" y="6344"/>
                    <a:pt x="1384" y="6334"/>
                    <a:pt x="1383" y="6325"/>
                  </a:cubicBezTo>
                  <a:cubicBezTo>
                    <a:pt x="1381" y="6318"/>
                    <a:pt x="1376" y="6312"/>
                    <a:pt x="1369" y="6308"/>
                  </a:cubicBezTo>
                  <a:cubicBezTo>
                    <a:pt x="1342" y="6289"/>
                    <a:pt x="1307" y="6283"/>
                    <a:pt x="1274" y="6278"/>
                  </a:cubicBezTo>
                  <a:cubicBezTo>
                    <a:pt x="1255" y="6276"/>
                    <a:pt x="1237" y="6272"/>
                    <a:pt x="1219" y="6268"/>
                  </a:cubicBezTo>
                  <a:cubicBezTo>
                    <a:pt x="1214" y="6266"/>
                    <a:pt x="1210" y="6264"/>
                    <a:pt x="1205" y="6263"/>
                  </a:cubicBezTo>
                  <a:cubicBezTo>
                    <a:pt x="1190" y="6257"/>
                    <a:pt x="1175" y="6253"/>
                    <a:pt x="1158" y="6252"/>
                  </a:cubicBezTo>
                  <a:lnTo>
                    <a:pt x="1151" y="6252"/>
                  </a:lnTo>
                  <a:lnTo>
                    <a:pt x="1144" y="6253"/>
                  </a:lnTo>
                  <a:cubicBezTo>
                    <a:pt x="1141" y="6255"/>
                    <a:pt x="1138" y="6255"/>
                    <a:pt x="1135" y="6255"/>
                  </a:cubicBezTo>
                  <a:lnTo>
                    <a:pt x="1131" y="6255"/>
                  </a:lnTo>
                  <a:cubicBezTo>
                    <a:pt x="1131" y="6251"/>
                    <a:pt x="1132" y="6249"/>
                    <a:pt x="1133" y="6245"/>
                  </a:cubicBezTo>
                  <a:cubicBezTo>
                    <a:pt x="1138" y="6239"/>
                    <a:pt x="1145" y="6233"/>
                    <a:pt x="1152" y="6228"/>
                  </a:cubicBezTo>
                  <a:cubicBezTo>
                    <a:pt x="1166" y="6218"/>
                    <a:pt x="1181" y="6211"/>
                    <a:pt x="1199" y="6207"/>
                  </a:cubicBezTo>
                  <a:lnTo>
                    <a:pt x="1201" y="6207"/>
                  </a:lnTo>
                  <a:cubicBezTo>
                    <a:pt x="1208" y="6208"/>
                    <a:pt x="1214" y="6211"/>
                    <a:pt x="1220" y="6214"/>
                  </a:cubicBezTo>
                  <a:cubicBezTo>
                    <a:pt x="1224" y="6217"/>
                    <a:pt x="1227" y="6218"/>
                    <a:pt x="1231" y="6219"/>
                  </a:cubicBezTo>
                  <a:cubicBezTo>
                    <a:pt x="1238" y="6222"/>
                    <a:pt x="1246" y="6225"/>
                    <a:pt x="1255" y="6225"/>
                  </a:cubicBezTo>
                  <a:cubicBezTo>
                    <a:pt x="1264" y="6225"/>
                    <a:pt x="1273" y="6222"/>
                    <a:pt x="1280" y="6218"/>
                  </a:cubicBezTo>
                  <a:lnTo>
                    <a:pt x="1286" y="6213"/>
                  </a:lnTo>
                  <a:cubicBezTo>
                    <a:pt x="1287" y="6213"/>
                    <a:pt x="1288" y="6212"/>
                    <a:pt x="1289" y="6211"/>
                  </a:cubicBezTo>
                  <a:lnTo>
                    <a:pt x="1292" y="6211"/>
                  </a:lnTo>
                  <a:cubicBezTo>
                    <a:pt x="1296" y="6211"/>
                    <a:pt x="1304" y="6218"/>
                    <a:pt x="1310" y="6222"/>
                  </a:cubicBezTo>
                  <a:lnTo>
                    <a:pt x="1311" y="6224"/>
                  </a:lnTo>
                  <a:cubicBezTo>
                    <a:pt x="1331" y="6240"/>
                    <a:pt x="1355" y="6249"/>
                    <a:pt x="1380" y="6249"/>
                  </a:cubicBezTo>
                  <a:cubicBezTo>
                    <a:pt x="1400" y="6249"/>
                    <a:pt x="1419" y="6244"/>
                    <a:pt x="1437" y="6233"/>
                  </a:cubicBezTo>
                  <a:cubicBezTo>
                    <a:pt x="1443" y="6230"/>
                    <a:pt x="1451" y="6227"/>
                    <a:pt x="1458" y="6225"/>
                  </a:cubicBezTo>
                  <a:cubicBezTo>
                    <a:pt x="1461" y="6226"/>
                    <a:pt x="1463" y="6226"/>
                    <a:pt x="1464" y="6227"/>
                  </a:cubicBezTo>
                  <a:cubicBezTo>
                    <a:pt x="1463" y="6228"/>
                    <a:pt x="1462" y="6230"/>
                    <a:pt x="1461" y="6231"/>
                  </a:cubicBezTo>
                  <a:lnTo>
                    <a:pt x="1424" y="6261"/>
                  </a:lnTo>
                  <a:cubicBezTo>
                    <a:pt x="1417" y="6266"/>
                    <a:pt x="1412" y="6275"/>
                    <a:pt x="1411" y="6284"/>
                  </a:cubicBezTo>
                  <a:cubicBezTo>
                    <a:pt x="1413" y="6295"/>
                    <a:pt x="1420" y="6303"/>
                    <a:pt x="1430" y="6305"/>
                  </a:cubicBezTo>
                  <a:lnTo>
                    <a:pt x="1462" y="6315"/>
                  </a:lnTo>
                  <a:cubicBezTo>
                    <a:pt x="1452" y="6324"/>
                    <a:pt x="1443" y="6332"/>
                    <a:pt x="1432" y="6340"/>
                  </a:cubicBezTo>
                  <a:cubicBezTo>
                    <a:pt x="1430" y="6343"/>
                    <a:pt x="1426" y="6344"/>
                    <a:pt x="1423" y="6345"/>
                  </a:cubicBezTo>
                  <a:cubicBezTo>
                    <a:pt x="1423" y="6340"/>
                    <a:pt x="1419" y="6337"/>
                    <a:pt x="1414" y="6334"/>
                  </a:cubicBezTo>
                  <a:cubicBezTo>
                    <a:pt x="1413" y="6333"/>
                    <a:pt x="1411" y="6333"/>
                    <a:pt x="1408" y="6333"/>
                  </a:cubicBezTo>
                  <a:cubicBezTo>
                    <a:pt x="1405" y="6333"/>
                    <a:pt x="1400" y="6336"/>
                    <a:pt x="1398" y="6339"/>
                  </a:cubicBezTo>
                  <a:cubicBezTo>
                    <a:pt x="1377" y="6369"/>
                    <a:pt x="1352" y="6413"/>
                    <a:pt x="1373" y="6446"/>
                  </a:cubicBezTo>
                  <a:cubicBezTo>
                    <a:pt x="1375" y="6449"/>
                    <a:pt x="1376" y="6451"/>
                    <a:pt x="1379" y="6453"/>
                  </a:cubicBezTo>
                  <a:cubicBezTo>
                    <a:pt x="1380" y="6456"/>
                    <a:pt x="1381" y="6458"/>
                    <a:pt x="1382" y="6460"/>
                  </a:cubicBezTo>
                  <a:cubicBezTo>
                    <a:pt x="1383" y="6468"/>
                    <a:pt x="1381" y="6475"/>
                    <a:pt x="1376" y="6480"/>
                  </a:cubicBezTo>
                  <a:cubicBezTo>
                    <a:pt x="1369" y="6488"/>
                    <a:pt x="1361" y="6494"/>
                    <a:pt x="1351" y="6500"/>
                  </a:cubicBezTo>
                  <a:cubicBezTo>
                    <a:pt x="1346" y="6502"/>
                    <a:pt x="1344" y="6507"/>
                    <a:pt x="1344" y="6512"/>
                  </a:cubicBezTo>
                  <a:cubicBezTo>
                    <a:pt x="1344" y="6516"/>
                    <a:pt x="1346" y="6521"/>
                    <a:pt x="1351" y="6524"/>
                  </a:cubicBezTo>
                  <a:cubicBezTo>
                    <a:pt x="1367" y="6532"/>
                    <a:pt x="1384" y="6537"/>
                    <a:pt x="1402" y="6537"/>
                  </a:cubicBezTo>
                  <a:cubicBezTo>
                    <a:pt x="1415" y="6537"/>
                    <a:pt x="1429" y="6534"/>
                    <a:pt x="1440" y="6531"/>
                  </a:cubicBezTo>
                  <a:lnTo>
                    <a:pt x="1440" y="6531"/>
                  </a:lnTo>
                  <a:cubicBezTo>
                    <a:pt x="1434" y="6549"/>
                    <a:pt x="1426" y="6564"/>
                    <a:pt x="1413" y="6577"/>
                  </a:cubicBezTo>
                  <a:cubicBezTo>
                    <a:pt x="1393" y="6596"/>
                    <a:pt x="1369" y="6608"/>
                    <a:pt x="1342" y="6612"/>
                  </a:cubicBezTo>
                  <a:lnTo>
                    <a:pt x="1336" y="6613"/>
                  </a:lnTo>
                  <a:cubicBezTo>
                    <a:pt x="1326" y="6613"/>
                    <a:pt x="1317" y="6615"/>
                    <a:pt x="1308" y="6619"/>
                  </a:cubicBezTo>
                  <a:cubicBezTo>
                    <a:pt x="1275" y="6634"/>
                    <a:pt x="1263" y="6676"/>
                    <a:pt x="1269" y="6710"/>
                  </a:cubicBezTo>
                  <a:lnTo>
                    <a:pt x="1269" y="6712"/>
                  </a:lnTo>
                  <a:cubicBezTo>
                    <a:pt x="1269" y="6714"/>
                    <a:pt x="1269" y="6718"/>
                    <a:pt x="1269" y="6720"/>
                  </a:cubicBezTo>
                  <a:cubicBezTo>
                    <a:pt x="1268" y="6721"/>
                    <a:pt x="1267" y="6722"/>
                    <a:pt x="1265" y="6723"/>
                  </a:cubicBezTo>
                  <a:cubicBezTo>
                    <a:pt x="1257" y="6733"/>
                    <a:pt x="1248" y="6740"/>
                    <a:pt x="1237" y="6747"/>
                  </a:cubicBezTo>
                  <a:cubicBezTo>
                    <a:pt x="1217" y="6757"/>
                    <a:pt x="1201" y="6773"/>
                    <a:pt x="1193" y="6795"/>
                  </a:cubicBezTo>
                  <a:cubicBezTo>
                    <a:pt x="1186" y="6820"/>
                    <a:pt x="1199" y="6847"/>
                    <a:pt x="1223" y="6857"/>
                  </a:cubicBezTo>
                  <a:cubicBezTo>
                    <a:pt x="1232" y="6860"/>
                    <a:pt x="1240" y="6862"/>
                    <a:pt x="1250" y="6862"/>
                  </a:cubicBezTo>
                  <a:cubicBezTo>
                    <a:pt x="1263" y="6862"/>
                    <a:pt x="1277" y="6859"/>
                    <a:pt x="1290" y="6853"/>
                  </a:cubicBezTo>
                  <a:cubicBezTo>
                    <a:pt x="1325" y="6839"/>
                    <a:pt x="1355" y="6814"/>
                    <a:pt x="1374" y="6781"/>
                  </a:cubicBezTo>
                  <a:cubicBezTo>
                    <a:pt x="1379" y="6772"/>
                    <a:pt x="1382" y="6764"/>
                    <a:pt x="1387" y="6756"/>
                  </a:cubicBezTo>
                  <a:cubicBezTo>
                    <a:pt x="1390" y="6747"/>
                    <a:pt x="1394" y="6740"/>
                    <a:pt x="1398" y="6732"/>
                  </a:cubicBezTo>
                  <a:cubicBezTo>
                    <a:pt x="1405" y="6719"/>
                    <a:pt x="1415" y="6709"/>
                    <a:pt x="1430" y="6702"/>
                  </a:cubicBezTo>
                  <a:cubicBezTo>
                    <a:pt x="1434" y="6701"/>
                    <a:pt x="1439" y="6700"/>
                    <a:pt x="1444" y="6700"/>
                  </a:cubicBezTo>
                  <a:cubicBezTo>
                    <a:pt x="1450" y="6701"/>
                    <a:pt x="1457" y="6701"/>
                    <a:pt x="1463" y="6702"/>
                  </a:cubicBezTo>
                  <a:cubicBezTo>
                    <a:pt x="1470" y="6703"/>
                    <a:pt x="1477" y="6703"/>
                    <a:pt x="1484" y="6703"/>
                  </a:cubicBezTo>
                  <a:cubicBezTo>
                    <a:pt x="1496" y="6703"/>
                    <a:pt x="1507" y="6701"/>
                    <a:pt x="1517" y="6695"/>
                  </a:cubicBezTo>
                  <a:cubicBezTo>
                    <a:pt x="1524" y="6691"/>
                    <a:pt x="1531" y="6687"/>
                    <a:pt x="1536" y="6681"/>
                  </a:cubicBezTo>
                  <a:cubicBezTo>
                    <a:pt x="1539" y="6678"/>
                    <a:pt x="1542" y="6675"/>
                    <a:pt x="1545" y="6672"/>
                  </a:cubicBezTo>
                  <a:cubicBezTo>
                    <a:pt x="1553" y="6666"/>
                    <a:pt x="1563" y="6663"/>
                    <a:pt x="1574" y="6663"/>
                  </a:cubicBezTo>
                  <a:cubicBezTo>
                    <a:pt x="1584" y="6663"/>
                    <a:pt x="1595" y="6668"/>
                    <a:pt x="1602" y="6675"/>
                  </a:cubicBezTo>
                  <a:cubicBezTo>
                    <a:pt x="1605" y="6679"/>
                    <a:pt x="1608" y="6684"/>
                    <a:pt x="1609" y="6689"/>
                  </a:cubicBezTo>
                  <a:cubicBezTo>
                    <a:pt x="1614" y="6701"/>
                    <a:pt x="1623" y="6710"/>
                    <a:pt x="1632" y="6718"/>
                  </a:cubicBezTo>
                  <a:cubicBezTo>
                    <a:pt x="1642" y="6725"/>
                    <a:pt x="1653" y="6727"/>
                    <a:pt x="1667" y="6727"/>
                  </a:cubicBezTo>
                  <a:cubicBezTo>
                    <a:pt x="1671" y="6727"/>
                    <a:pt x="1676" y="6727"/>
                    <a:pt x="1681" y="6726"/>
                  </a:cubicBezTo>
                  <a:cubicBezTo>
                    <a:pt x="1722" y="6721"/>
                    <a:pt x="1762" y="6709"/>
                    <a:pt x="1799" y="6689"/>
                  </a:cubicBezTo>
                  <a:lnTo>
                    <a:pt x="1806" y="6685"/>
                  </a:lnTo>
                  <a:cubicBezTo>
                    <a:pt x="1820" y="6676"/>
                    <a:pt x="1837" y="6669"/>
                    <a:pt x="1855" y="6666"/>
                  </a:cubicBezTo>
                  <a:cubicBezTo>
                    <a:pt x="1857" y="6666"/>
                    <a:pt x="1859" y="6666"/>
                    <a:pt x="1862" y="6668"/>
                  </a:cubicBezTo>
                  <a:cubicBezTo>
                    <a:pt x="1869" y="6670"/>
                    <a:pt x="1875" y="6674"/>
                    <a:pt x="1880" y="6678"/>
                  </a:cubicBezTo>
                  <a:cubicBezTo>
                    <a:pt x="1886" y="6683"/>
                    <a:pt x="1893" y="6688"/>
                    <a:pt x="1901" y="6691"/>
                  </a:cubicBezTo>
                  <a:cubicBezTo>
                    <a:pt x="1909" y="6695"/>
                    <a:pt x="1918" y="6696"/>
                    <a:pt x="1926" y="6696"/>
                  </a:cubicBezTo>
                  <a:cubicBezTo>
                    <a:pt x="1944" y="6695"/>
                    <a:pt x="1962" y="6691"/>
                    <a:pt x="1978" y="6684"/>
                  </a:cubicBezTo>
                  <a:cubicBezTo>
                    <a:pt x="1981" y="6683"/>
                    <a:pt x="1983" y="6682"/>
                    <a:pt x="1985" y="6679"/>
                  </a:cubicBezTo>
                  <a:cubicBezTo>
                    <a:pt x="1988" y="6684"/>
                    <a:pt x="1990" y="6689"/>
                    <a:pt x="1990" y="6694"/>
                  </a:cubicBezTo>
                  <a:cubicBezTo>
                    <a:pt x="1991" y="6707"/>
                    <a:pt x="1999" y="6719"/>
                    <a:pt x="2008" y="6727"/>
                  </a:cubicBezTo>
                  <a:cubicBezTo>
                    <a:pt x="2014" y="6731"/>
                    <a:pt x="2021" y="6732"/>
                    <a:pt x="2027" y="6732"/>
                  </a:cubicBezTo>
                  <a:cubicBezTo>
                    <a:pt x="2034" y="6732"/>
                    <a:pt x="2040" y="6731"/>
                    <a:pt x="2046" y="6729"/>
                  </a:cubicBezTo>
                  <a:lnTo>
                    <a:pt x="2046" y="6729"/>
                  </a:lnTo>
                  <a:cubicBezTo>
                    <a:pt x="2045" y="6995"/>
                    <a:pt x="2044" y="7177"/>
                    <a:pt x="2045" y="7220"/>
                  </a:cubicBezTo>
                  <a:cubicBezTo>
                    <a:pt x="2045" y="7286"/>
                    <a:pt x="2045" y="7358"/>
                    <a:pt x="1990" y="7411"/>
                  </a:cubicBezTo>
                  <a:cubicBezTo>
                    <a:pt x="1974" y="7426"/>
                    <a:pt x="1956" y="7438"/>
                    <a:pt x="1937" y="7447"/>
                  </a:cubicBezTo>
                  <a:lnTo>
                    <a:pt x="1771" y="7461"/>
                  </a:lnTo>
                  <a:cubicBezTo>
                    <a:pt x="1406" y="7489"/>
                    <a:pt x="1087" y="7523"/>
                    <a:pt x="825" y="7548"/>
                  </a:cubicBezTo>
                  <a:cubicBezTo>
                    <a:pt x="562" y="7574"/>
                    <a:pt x="356" y="7601"/>
                    <a:pt x="216" y="7616"/>
                  </a:cubicBezTo>
                  <a:lnTo>
                    <a:pt x="0" y="7643"/>
                  </a:lnTo>
                  <a:lnTo>
                    <a:pt x="216" y="7671"/>
                  </a:lnTo>
                  <a:cubicBezTo>
                    <a:pt x="356" y="7685"/>
                    <a:pt x="562" y="7714"/>
                    <a:pt x="825" y="7737"/>
                  </a:cubicBezTo>
                  <a:cubicBezTo>
                    <a:pt x="1087" y="7762"/>
                    <a:pt x="1406" y="7797"/>
                    <a:pt x="1771" y="7826"/>
                  </a:cubicBezTo>
                  <a:cubicBezTo>
                    <a:pt x="2137" y="7855"/>
                    <a:pt x="2548" y="7891"/>
                    <a:pt x="2998" y="7917"/>
                  </a:cubicBezTo>
                  <a:cubicBezTo>
                    <a:pt x="3448" y="7947"/>
                    <a:pt x="3935" y="7979"/>
                    <a:pt x="4450" y="8003"/>
                  </a:cubicBezTo>
                  <a:cubicBezTo>
                    <a:pt x="4966" y="8027"/>
                    <a:pt x="5508" y="8049"/>
                    <a:pt x="6071" y="8067"/>
                  </a:cubicBezTo>
                  <a:cubicBezTo>
                    <a:pt x="6634" y="8084"/>
                    <a:pt x="7215" y="8099"/>
                    <a:pt x="7805" y="8108"/>
                  </a:cubicBezTo>
                  <a:cubicBezTo>
                    <a:pt x="8395" y="8118"/>
                    <a:pt x="8995" y="8119"/>
                    <a:pt x="9594" y="8122"/>
                  </a:cubicBezTo>
                  <a:cubicBezTo>
                    <a:pt x="10194" y="8119"/>
                    <a:pt x="10793" y="8118"/>
                    <a:pt x="11384" y="8108"/>
                  </a:cubicBezTo>
                  <a:cubicBezTo>
                    <a:pt x="11974" y="8100"/>
                    <a:pt x="12555" y="8085"/>
                    <a:pt x="13117" y="8067"/>
                  </a:cubicBezTo>
                  <a:cubicBezTo>
                    <a:pt x="13678" y="8050"/>
                    <a:pt x="14222" y="8028"/>
                    <a:pt x="14738" y="8003"/>
                  </a:cubicBezTo>
                  <a:cubicBezTo>
                    <a:pt x="15253" y="7979"/>
                    <a:pt x="15740" y="7948"/>
                    <a:pt x="16189" y="7917"/>
                  </a:cubicBezTo>
                  <a:cubicBezTo>
                    <a:pt x="16639" y="7891"/>
                    <a:pt x="17051" y="7856"/>
                    <a:pt x="17416" y="7826"/>
                  </a:cubicBezTo>
                  <a:cubicBezTo>
                    <a:pt x="17782" y="7798"/>
                    <a:pt x="18101" y="7764"/>
                    <a:pt x="18363" y="7737"/>
                  </a:cubicBezTo>
                  <a:cubicBezTo>
                    <a:pt x="18624" y="7711"/>
                    <a:pt x="18831" y="7685"/>
                    <a:pt x="18972" y="7670"/>
                  </a:cubicBezTo>
                  <a:lnTo>
                    <a:pt x="19187" y="7642"/>
                  </a:lnTo>
                  <a:lnTo>
                    <a:pt x="18972" y="7615"/>
                  </a:lnTo>
                  <a:cubicBezTo>
                    <a:pt x="18828" y="7599"/>
                    <a:pt x="18622" y="7571"/>
                    <a:pt x="18359" y="7547"/>
                  </a:cubicBezTo>
                  <a:cubicBezTo>
                    <a:pt x="18097" y="7521"/>
                    <a:pt x="17779" y="7486"/>
                    <a:pt x="17413" y="7459"/>
                  </a:cubicBezTo>
                  <a:lnTo>
                    <a:pt x="17130" y="7435"/>
                  </a:lnTo>
                  <a:cubicBezTo>
                    <a:pt x="17084" y="7391"/>
                    <a:pt x="17083" y="7334"/>
                    <a:pt x="17083" y="7282"/>
                  </a:cubicBezTo>
                  <a:cubicBezTo>
                    <a:pt x="17083" y="7246"/>
                    <a:pt x="17083" y="7096"/>
                    <a:pt x="17082" y="6877"/>
                  </a:cubicBezTo>
                  <a:lnTo>
                    <a:pt x="17082" y="6877"/>
                  </a:lnTo>
                  <a:cubicBezTo>
                    <a:pt x="17088" y="6878"/>
                    <a:pt x="17093" y="6879"/>
                    <a:pt x="17099" y="6879"/>
                  </a:cubicBezTo>
                  <a:cubicBezTo>
                    <a:pt x="17105" y="6879"/>
                    <a:pt x="17111" y="6878"/>
                    <a:pt x="17117" y="6875"/>
                  </a:cubicBezTo>
                  <a:cubicBezTo>
                    <a:pt x="17125" y="6869"/>
                    <a:pt x="17131" y="6859"/>
                    <a:pt x="17132" y="6848"/>
                  </a:cubicBezTo>
                  <a:cubicBezTo>
                    <a:pt x="17132" y="6844"/>
                    <a:pt x="17134" y="6839"/>
                    <a:pt x="17137" y="6835"/>
                  </a:cubicBezTo>
                  <a:lnTo>
                    <a:pt x="17138" y="6835"/>
                  </a:lnTo>
                  <a:cubicBezTo>
                    <a:pt x="17139" y="6838"/>
                    <a:pt x="17142" y="6839"/>
                    <a:pt x="17144" y="6839"/>
                  </a:cubicBezTo>
                  <a:cubicBezTo>
                    <a:pt x="17158" y="6845"/>
                    <a:pt x="17175" y="6848"/>
                    <a:pt x="17192" y="6850"/>
                  </a:cubicBezTo>
                  <a:cubicBezTo>
                    <a:pt x="17199" y="6850"/>
                    <a:pt x="17206" y="6848"/>
                    <a:pt x="17213" y="6845"/>
                  </a:cubicBezTo>
                  <a:cubicBezTo>
                    <a:pt x="17220" y="6843"/>
                    <a:pt x="17227" y="6839"/>
                    <a:pt x="17233" y="6834"/>
                  </a:cubicBezTo>
                  <a:cubicBezTo>
                    <a:pt x="17237" y="6831"/>
                    <a:pt x="17241" y="6828"/>
                    <a:pt x="17247" y="6826"/>
                  </a:cubicBezTo>
                  <a:cubicBezTo>
                    <a:pt x="17250" y="6825"/>
                    <a:pt x="17252" y="6825"/>
                    <a:pt x="17255" y="6825"/>
                  </a:cubicBezTo>
                  <a:cubicBezTo>
                    <a:pt x="17270" y="6827"/>
                    <a:pt x="17284" y="6832"/>
                    <a:pt x="17299" y="6839"/>
                  </a:cubicBezTo>
                  <a:lnTo>
                    <a:pt x="17305" y="6843"/>
                  </a:lnTo>
                  <a:cubicBezTo>
                    <a:pt x="17338" y="6859"/>
                    <a:pt x="17374" y="6869"/>
                    <a:pt x="17410" y="6872"/>
                  </a:cubicBezTo>
                  <a:lnTo>
                    <a:pt x="17424" y="6872"/>
                  </a:lnTo>
                  <a:cubicBezTo>
                    <a:pt x="17425" y="6872"/>
                    <a:pt x="17427" y="6873"/>
                    <a:pt x="17429" y="6873"/>
                  </a:cubicBezTo>
                  <a:cubicBezTo>
                    <a:pt x="17438" y="6873"/>
                    <a:pt x="17447" y="6870"/>
                    <a:pt x="17455" y="6865"/>
                  </a:cubicBezTo>
                  <a:cubicBezTo>
                    <a:pt x="17463" y="6859"/>
                    <a:pt x="17470" y="6851"/>
                    <a:pt x="17474" y="6841"/>
                  </a:cubicBezTo>
                  <a:cubicBezTo>
                    <a:pt x="17476" y="6838"/>
                    <a:pt x="17478" y="6834"/>
                    <a:pt x="17482" y="6831"/>
                  </a:cubicBezTo>
                  <a:cubicBezTo>
                    <a:pt x="17488" y="6823"/>
                    <a:pt x="17497" y="6820"/>
                    <a:pt x="17507" y="6820"/>
                  </a:cubicBezTo>
                  <a:cubicBezTo>
                    <a:pt x="17516" y="6820"/>
                    <a:pt x="17525" y="6823"/>
                    <a:pt x="17533" y="6828"/>
                  </a:cubicBezTo>
                  <a:cubicBezTo>
                    <a:pt x="17535" y="6831"/>
                    <a:pt x="17538" y="6832"/>
                    <a:pt x="17540" y="6834"/>
                  </a:cubicBezTo>
                  <a:cubicBezTo>
                    <a:pt x="17546" y="6839"/>
                    <a:pt x="17552" y="6844"/>
                    <a:pt x="17558" y="6846"/>
                  </a:cubicBezTo>
                  <a:cubicBezTo>
                    <a:pt x="17566" y="6851"/>
                    <a:pt x="17577" y="6853"/>
                    <a:pt x="17588" y="6853"/>
                  </a:cubicBezTo>
                  <a:cubicBezTo>
                    <a:pt x="17594" y="6853"/>
                    <a:pt x="17600" y="6853"/>
                    <a:pt x="17607" y="6852"/>
                  </a:cubicBezTo>
                  <a:cubicBezTo>
                    <a:pt x="17613" y="6852"/>
                    <a:pt x="17618" y="6851"/>
                    <a:pt x="17624" y="6851"/>
                  </a:cubicBezTo>
                  <a:cubicBezTo>
                    <a:pt x="17628" y="6851"/>
                    <a:pt x="17633" y="6851"/>
                    <a:pt x="17637" y="6852"/>
                  </a:cubicBezTo>
                  <a:cubicBezTo>
                    <a:pt x="17649" y="6858"/>
                    <a:pt x="17659" y="6866"/>
                    <a:pt x="17665" y="6877"/>
                  </a:cubicBezTo>
                  <a:cubicBezTo>
                    <a:pt x="17669" y="6884"/>
                    <a:pt x="17672" y="6890"/>
                    <a:pt x="17676" y="6896"/>
                  </a:cubicBezTo>
                  <a:cubicBezTo>
                    <a:pt x="17679" y="6903"/>
                    <a:pt x="17683" y="6910"/>
                    <a:pt x="17687" y="6917"/>
                  </a:cubicBezTo>
                  <a:cubicBezTo>
                    <a:pt x="17706" y="6945"/>
                    <a:pt x="17732" y="6966"/>
                    <a:pt x="17763" y="6977"/>
                  </a:cubicBezTo>
                  <a:cubicBezTo>
                    <a:pt x="17775" y="6982"/>
                    <a:pt x="17787" y="6983"/>
                    <a:pt x="17798" y="6984"/>
                  </a:cubicBezTo>
                  <a:cubicBezTo>
                    <a:pt x="17807" y="6984"/>
                    <a:pt x="17815" y="6983"/>
                    <a:pt x="17822" y="6979"/>
                  </a:cubicBezTo>
                  <a:cubicBezTo>
                    <a:pt x="17844" y="6972"/>
                    <a:pt x="17856" y="6950"/>
                    <a:pt x="17851" y="6928"/>
                  </a:cubicBezTo>
                  <a:cubicBezTo>
                    <a:pt x="17843" y="6910"/>
                    <a:pt x="17828" y="6897"/>
                    <a:pt x="17810" y="6889"/>
                  </a:cubicBezTo>
                  <a:cubicBezTo>
                    <a:pt x="17801" y="6884"/>
                    <a:pt x="17791" y="6877"/>
                    <a:pt x="17784" y="6870"/>
                  </a:cubicBezTo>
                  <a:cubicBezTo>
                    <a:pt x="17783" y="6869"/>
                    <a:pt x="17782" y="6867"/>
                    <a:pt x="17782" y="6866"/>
                  </a:cubicBezTo>
                  <a:cubicBezTo>
                    <a:pt x="17782" y="6864"/>
                    <a:pt x="17782" y="6863"/>
                    <a:pt x="17782" y="6860"/>
                  </a:cubicBezTo>
                  <a:lnTo>
                    <a:pt x="17782" y="6859"/>
                  </a:lnTo>
                  <a:cubicBezTo>
                    <a:pt x="17789" y="6829"/>
                    <a:pt x="17775" y="6797"/>
                    <a:pt x="17746" y="6783"/>
                  </a:cubicBezTo>
                  <a:cubicBezTo>
                    <a:pt x="17738" y="6781"/>
                    <a:pt x="17729" y="6779"/>
                    <a:pt x="17721" y="6778"/>
                  </a:cubicBezTo>
                  <a:lnTo>
                    <a:pt x="17716" y="6778"/>
                  </a:lnTo>
                  <a:cubicBezTo>
                    <a:pt x="17693" y="6775"/>
                    <a:pt x="17670" y="6765"/>
                    <a:pt x="17652" y="6750"/>
                  </a:cubicBezTo>
                  <a:cubicBezTo>
                    <a:pt x="17640" y="6739"/>
                    <a:pt x="17632" y="6726"/>
                    <a:pt x="17627" y="6712"/>
                  </a:cubicBezTo>
                  <a:lnTo>
                    <a:pt x="17627" y="6712"/>
                  </a:lnTo>
                  <a:cubicBezTo>
                    <a:pt x="17639" y="6715"/>
                    <a:pt x="17650" y="6716"/>
                    <a:pt x="17662" y="6716"/>
                  </a:cubicBezTo>
                  <a:cubicBezTo>
                    <a:pt x="17677" y="6716"/>
                    <a:pt x="17694" y="6713"/>
                    <a:pt x="17708" y="6706"/>
                  </a:cubicBezTo>
                  <a:cubicBezTo>
                    <a:pt x="17712" y="6703"/>
                    <a:pt x="17714" y="6700"/>
                    <a:pt x="17714" y="6695"/>
                  </a:cubicBezTo>
                  <a:cubicBezTo>
                    <a:pt x="17714" y="6691"/>
                    <a:pt x="17712" y="6688"/>
                    <a:pt x="17708" y="6685"/>
                  </a:cubicBezTo>
                  <a:cubicBezTo>
                    <a:pt x="17700" y="6681"/>
                    <a:pt x="17691" y="6676"/>
                    <a:pt x="17685" y="6669"/>
                  </a:cubicBezTo>
                  <a:cubicBezTo>
                    <a:pt x="17681" y="6665"/>
                    <a:pt x="17678" y="6659"/>
                    <a:pt x="17679" y="6653"/>
                  </a:cubicBezTo>
                  <a:cubicBezTo>
                    <a:pt x="17681" y="6651"/>
                    <a:pt x="17682" y="6650"/>
                    <a:pt x="17683" y="6647"/>
                  </a:cubicBezTo>
                  <a:cubicBezTo>
                    <a:pt x="17685" y="6646"/>
                    <a:pt x="17687" y="6644"/>
                    <a:pt x="17688" y="6641"/>
                  </a:cubicBezTo>
                  <a:cubicBezTo>
                    <a:pt x="17706" y="6614"/>
                    <a:pt x="17684" y="6578"/>
                    <a:pt x="17666" y="6553"/>
                  </a:cubicBezTo>
                  <a:cubicBezTo>
                    <a:pt x="17664" y="6551"/>
                    <a:pt x="17659" y="6549"/>
                    <a:pt x="17656" y="6549"/>
                  </a:cubicBezTo>
                  <a:cubicBezTo>
                    <a:pt x="17653" y="6549"/>
                    <a:pt x="17652" y="6549"/>
                    <a:pt x="17651" y="6550"/>
                  </a:cubicBezTo>
                  <a:cubicBezTo>
                    <a:pt x="17646" y="6551"/>
                    <a:pt x="17644" y="6554"/>
                    <a:pt x="17643" y="6558"/>
                  </a:cubicBezTo>
                  <a:cubicBezTo>
                    <a:pt x="17640" y="6557"/>
                    <a:pt x="17638" y="6556"/>
                    <a:pt x="17635" y="6554"/>
                  </a:cubicBezTo>
                  <a:cubicBezTo>
                    <a:pt x="17625" y="6549"/>
                    <a:pt x="17616" y="6541"/>
                    <a:pt x="17608" y="6533"/>
                  </a:cubicBezTo>
                  <a:lnTo>
                    <a:pt x="17637" y="6525"/>
                  </a:lnTo>
                  <a:cubicBezTo>
                    <a:pt x="17646" y="6522"/>
                    <a:pt x="17652" y="6516"/>
                    <a:pt x="17653" y="6508"/>
                  </a:cubicBezTo>
                  <a:cubicBezTo>
                    <a:pt x="17653" y="6501"/>
                    <a:pt x="17649" y="6493"/>
                    <a:pt x="17641" y="6489"/>
                  </a:cubicBezTo>
                  <a:lnTo>
                    <a:pt x="17608" y="6465"/>
                  </a:lnTo>
                  <a:cubicBezTo>
                    <a:pt x="17607" y="6464"/>
                    <a:pt x="17606" y="6463"/>
                    <a:pt x="17606" y="6462"/>
                  </a:cubicBezTo>
                  <a:cubicBezTo>
                    <a:pt x="17607" y="6460"/>
                    <a:pt x="17609" y="6460"/>
                    <a:pt x="17610" y="6460"/>
                  </a:cubicBezTo>
                  <a:cubicBezTo>
                    <a:pt x="17618" y="6462"/>
                    <a:pt x="17624" y="6464"/>
                    <a:pt x="17629" y="6468"/>
                  </a:cubicBezTo>
                  <a:cubicBezTo>
                    <a:pt x="17644" y="6474"/>
                    <a:pt x="17660" y="6479"/>
                    <a:pt x="17676" y="6479"/>
                  </a:cubicBezTo>
                  <a:cubicBezTo>
                    <a:pt x="17678" y="6479"/>
                    <a:pt x="17680" y="6478"/>
                    <a:pt x="17682" y="6478"/>
                  </a:cubicBezTo>
                  <a:cubicBezTo>
                    <a:pt x="17683" y="6478"/>
                    <a:pt x="17685" y="6478"/>
                    <a:pt x="17686" y="6478"/>
                  </a:cubicBezTo>
                  <a:cubicBezTo>
                    <a:pt x="17706" y="6478"/>
                    <a:pt x="17727" y="6471"/>
                    <a:pt x="17743" y="6459"/>
                  </a:cubicBezTo>
                  <a:lnTo>
                    <a:pt x="17745" y="6457"/>
                  </a:lnTo>
                  <a:cubicBezTo>
                    <a:pt x="17750" y="6453"/>
                    <a:pt x="17757" y="6447"/>
                    <a:pt x="17760" y="6447"/>
                  </a:cubicBezTo>
                  <a:lnTo>
                    <a:pt x="17763" y="6447"/>
                  </a:lnTo>
                  <a:cubicBezTo>
                    <a:pt x="17764" y="6447"/>
                    <a:pt x="17765" y="6449"/>
                    <a:pt x="17766" y="6450"/>
                  </a:cubicBezTo>
                  <a:lnTo>
                    <a:pt x="17771" y="6453"/>
                  </a:lnTo>
                  <a:cubicBezTo>
                    <a:pt x="17778" y="6458"/>
                    <a:pt x="17785" y="6459"/>
                    <a:pt x="17794" y="6459"/>
                  </a:cubicBezTo>
                  <a:cubicBezTo>
                    <a:pt x="17801" y="6459"/>
                    <a:pt x="17808" y="6458"/>
                    <a:pt x="17815" y="6455"/>
                  </a:cubicBezTo>
                  <a:cubicBezTo>
                    <a:pt x="17819" y="6453"/>
                    <a:pt x="17821" y="6452"/>
                    <a:pt x="17825" y="6451"/>
                  </a:cubicBezTo>
                  <a:cubicBezTo>
                    <a:pt x="17829" y="6449"/>
                    <a:pt x="17835" y="6446"/>
                    <a:pt x="17841" y="6445"/>
                  </a:cubicBezTo>
                  <a:lnTo>
                    <a:pt x="17845" y="6445"/>
                  </a:lnTo>
                  <a:cubicBezTo>
                    <a:pt x="17859" y="6447"/>
                    <a:pt x="17873" y="6453"/>
                    <a:pt x="17885" y="6463"/>
                  </a:cubicBezTo>
                  <a:cubicBezTo>
                    <a:pt x="17892" y="6466"/>
                    <a:pt x="17898" y="6471"/>
                    <a:pt x="17903" y="6476"/>
                  </a:cubicBezTo>
                  <a:cubicBezTo>
                    <a:pt x="17904" y="6478"/>
                    <a:pt x="17906" y="6482"/>
                    <a:pt x="17904" y="6484"/>
                  </a:cubicBezTo>
                  <a:lnTo>
                    <a:pt x="17894" y="6484"/>
                  </a:lnTo>
                  <a:lnTo>
                    <a:pt x="17887" y="6483"/>
                  </a:lnTo>
                  <a:lnTo>
                    <a:pt x="17881" y="6483"/>
                  </a:lnTo>
                  <a:cubicBezTo>
                    <a:pt x="17866" y="6484"/>
                    <a:pt x="17852" y="6487"/>
                    <a:pt x="17838" y="6491"/>
                  </a:cubicBezTo>
                  <a:lnTo>
                    <a:pt x="17826" y="6495"/>
                  </a:lnTo>
                  <a:cubicBezTo>
                    <a:pt x="17810" y="6500"/>
                    <a:pt x="17794" y="6503"/>
                    <a:pt x="17777" y="6505"/>
                  </a:cubicBezTo>
                  <a:cubicBezTo>
                    <a:pt x="17747" y="6507"/>
                    <a:pt x="17718" y="6515"/>
                    <a:pt x="17690" y="6528"/>
                  </a:cubicBezTo>
                  <a:cubicBezTo>
                    <a:pt x="17685" y="6532"/>
                    <a:pt x="17681" y="6537"/>
                    <a:pt x="17678" y="6543"/>
                  </a:cubicBezTo>
                  <a:cubicBezTo>
                    <a:pt x="17677" y="6551"/>
                    <a:pt x="17678" y="6559"/>
                    <a:pt x="17683" y="6565"/>
                  </a:cubicBezTo>
                  <a:cubicBezTo>
                    <a:pt x="17698" y="6588"/>
                    <a:pt x="17722" y="6603"/>
                    <a:pt x="17750" y="6608"/>
                  </a:cubicBezTo>
                  <a:cubicBezTo>
                    <a:pt x="17758" y="6609"/>
                    <a:pt x="17765" y="6609"/>
                    <a:pt x="17773" y="6609"/>
                  </a:cubicBezTo>
                  <a:cubicBezTo>
                    <a:pt x="17779" y="6609"/>
                    <a:pt x="17787" y="6609"/>
                    <a:pt x="17793" y="6610"/>
                  </a:cubicBezTo>
                  <a:cubicBezTo>
                    <a:pt x="17809" y="6613"/>
                    <a:pt x="17823" y="6621"/>
                    <a:pt x="17835" y="6633"/>
                  </a:cubicBezTo>
                  <a:cubicBezTo>
                    <a:pt x="17843" y="6641"/>
                    <a:pt x="17850" y="6651"/>
                    <a:pt x="17854" y="6660"/>
                  </a:cubicBezTo>
                  <a:cubicBezTo>
                    <a:pt x="17862" y="6675"/>
                    <a:pt x="17872" y="6688"/>
                    <a:pt x="17884" y="6698"/>
                  </a:cubicBezTo>
                  <a:cubicBezTo>
                    <a:pt x="17898" y="6710"/>
                    <a:pt x="17916" y="6716"/>
                    <a:pt x="17935" y="6716"/>
                  </a:cubicBezTo>
                  <a:cubicBezTo>
                    <a:pt x="17952" y="6716"/>
                    <a:pt x="17969" y="6710"/>
                    <a:pt x="17982" y="6698"/>
                  </a:cubicBezTo>
                  <a:cubicBezTo>
                    <a:pt x="17987" y="6694"/>
                    <a:pt x="17990" y="6688"/>
                    <a:pt x="17990" y="6681"/>
                  </a:cubicBezTo>
                  <a:cubicBezTo>
                    <a:pt x="17989" y="6675"/>
                    <a:pt x="17987" y="6670"/>
                    <a:pt x="17982" y="6665"/>
                  </a:cubicBezTo>
                  <a:cubicBezTo>
                    <a:pt x="17977" y="6659"/>
                    <a:pt x="17972" y="6654"/>
                    <a:pt x="17966" y="6650"/>
                  </a:cubicBezTo>
                  <a:cubicBezTo>
                    <a:pt x="17962" y="6646"/>
                    <a:pt x="17958" y="6643"/>
                    <a:pt x="17954" y="6638"/>
                  </a:cubicBezTo>
                  <a:cubicBezTo>
                    <a:pt x="17947" y="6631"/>
                    <a:pt x="17944" y="6621"/>
                    <a:pt x="17945" y="6618"/>
                  </a:cubicBezTo>
                  <a:cubicBezTo>
                    <a:pt x="17946" y="6615"/>
                    <a:pt x="17948" y="6613"/>
                    <a:pt x="17950" y="6610"/>
                  </a:cubicBezTo>
                  <a:lnTo>
                    <a:pt x="17954" y="6607"/>
                  </a:lnTo>
                  <a:cubicBezTo>
                    <a:pt x="17963" y="6595"/>
                    <a:pt x="17969" y="6583"/>
                    <a:pt x="17971" y="6569"/>
                  </a:cubicBezTo>
                  <a:cubicBezTo>
                    <a:pt x="17977" y="6551"/>
                    <a:pt x="17981" y="6539"/>
                    <a:pt x="17991" y="6535"/>
                  </a:cubicBezTo>
                  <a:cubicBezTo>
                    <a:pt x="17994" y="6535"/>
                    <a:pt x="17997" y="6534"/>
                    <a:pt x="18000" y="6534"/>
                  </a:cubicBezTo>
                  <a:cubicBezTo>
                    <a:pt x="18006" y="6533"/>
                    <a:pt x="18010" y="6532"/>
                    <a:pt x="18015" y="6530"/>
                  </a:cubicBezTo>
                  <a:cubicBezTo>
                    <a:pt x="18028" y="6525"/>
                    <a:pt x="18035" y="6510"/>
                    <a:pt x="18029" y="6497"/>
                  </a:cubicBezTo>
                  <a:cubicBezTo>
                    <a:pt x="18027" y="6493"/>
                    <a:pt x="18023" y="6488"/>
                    <a:pt x="18019" y="6484"/>
                  </a:cubicBezTo>
                  <a:cubicBezTo>
                    <a:pt x="18011" y="6480"/>
                    <a:pt x="18006" y="6472"/>
                    <a:pt x="18002" y="6464"/>
                  </a:cubicBezTo>
                  <a:cubicBezTo>
                    <a:pt x="18001" y="6462"/>
                    <a:pt x="18001" y="6458"/>
                    <a:pt x="18002" y="6456"/>
                  </a:cubicBezTo>
                  <a:cubicBezTo>
                    <a:pt x="18002" y="6456"/>
                    <a:pt x="18002" y="6455"/>
                    <a:pt x="18003" y="6455"/>
                  </a:cubicBezTo>
                  <a:lnTo>
                    <a:pt x="18004" y="6455"/>
                  </a:lnTo>
                  <a:cubicBezTo>
                    <a:pt x="18008" y="6455"/>
                    <a:pt x="18011" y="6456"/>
                    <a:pt x="18014" y="6456"/>
                  </a:cubicBezTo>
                  <a:cubicBezTo>
                    <a:pt x="18027" y="6459"/>
                    <a:pt x="18040" y="6464"/>
                    <a:pt x="18052" y="6471"/>
                  </a:cubicBezTo>
                  <a:cubicBezTo>
                    <a:pt x="18061" y="6476"/>
                    <a:pt x="18067" y="6485"/>
                    <a:pt x="18069" y="6496"/>
                  </a:cubicBezTo>
                  <a:cubicBezTo>
                    <a:pt x="18069" y="6506"/>
                    <a:pt x="18061" y="6514"/>
                    <a:pt x="18052" y="6524"/>
                  </a:cubicBezTo>
                  <a:lnTo>
                    <a:pt x="18050" y="6526"/>
                  </a:lnTo>
                  <a:cubicBezTo>
                    <a:pt x="18028" y="6549"/>
                    <a:pt x="18029" y="6566"/>
                    <a:pt x="18035" y="6578"/>
                  </a:cubicBezTo>
                  <a:cubicBezTo>
                    <a:pt x="18040" y="6588"/>
                    <a:pt x="18047" y="6596"/>
                    <a:pt x="18057" y="6601"/>
                  </a:cubicBezTo>
                  <a:cubicBezTo>
                    <a:pt x="18071" y="6610"/>
                    <a:pt x="18088" y="6615"/>
                    <a:pt x="18104" y="6615"/>
                  </a:cubicBezTo>
                  <a:lnTo>
                    <a:pt x="18119" y="6615"/>
                  </a:lnTo>
                  <a:cubicBezTo>
                    <a:pt x="18121" y="6614"/>
                    <a:pt x="18123" y="6614"/>
                    <a:pt x="18126" y="6614"/>
                  </a:cubicBezTo>
                  <a:lnTo>
                    <a:pt x="18128" y="6614"/>
                  </a:lnTo>
                  <a:cubicBezTo>
                    <a:pt x="18133" y="6616"/>
                    <a:pt x="18138" y="6621"/>
                    <a:pt x="18139" y="6626"/>
                  </a:cubicBezTo>
                  <a:lnTo>
                    <a:pt x="18141" y="6632"/>
                  </a:lnTo>
                  <a:cubicBezTo>
                    <a:pt x="18144" y="6639"/>
                    <a:pt x="18148" y="6646"/>
                    <a:pt x="18153" y="6652"/>
                  </a:cubicBezTo>
                  <a:cubicBezTo>
                    <a:pt x="18161" y="6660"/>
                    <a:pt x="18171" y="6665"/>
                    <a:pt x="18182" y="6665"/>
                  </a:cubicBezTo>
                  <a:lnTo>
                    <a:pt x="18186" y="6665"/>
                  </a:lnTo>
                  <a:cubicBezTo>
                    <a:pt x="18202" y="6674"/>
                    <a:pt x="18219" y="6678"/>
                    <a:pt x="18235" y="6679"/>
                  </a:cubicBezTo>
                  <a:cubicBezTo>
                    <a:pt x="18240" y="6679"/>
                    <a:pt x="18245" y="6678"/>
                    <a:pt x="18248" y="6678"/>
                  </a:cubicBezTo>
                  <a:cubicBezTo>
                    <a:pt x="18259" y="6676"/>
                    <a:pt x="18269" y="6671"/>
                    <a:pt x="18276" y="6664"/>
                  </a:cubicBezTo>
                  <a:cubicBezTo>
                    <a:pt x="18286" y="6657"/>
                    <a:pt x="18296" y="6647"/>
                    <a:pt x="18303" y="6635"/>
                  </a:cubicBezTo>
                  <a:cubicBezTo>
                    <a:pt x="18308" y="6635"/>
                    <a:pt x="18316" y="6639"/>
                    <a:pt x="18336" y="6653"/>
                  </a:cubicBezTo>
                  <a:lnTo>
                    <a:pt x="18432" y="6723"/>
                  </a:lnTo>
                  <a:cubicBezTo>
                    <a:pt x="18444" y="6735"/>
                    <a:pt x="18459" y="6743"/>
                    <a:pt x="18476" y="6746"/>
                  </a:cubicBezTo>
                  <a:cubicBezTo>
                    <a:pt x="18479" y="6747"/>
                    <a:pt x="18483" y="6747"/>
                    <a:pt x="18485" y="6747"/>
                  </a:cubicBezTo>
                  <a:cubicBezTo>
                    <a:pt x="18508" y="6745"/>
                    <a:pt x="18528" y="6734"/>
                    <a:pt x="18542" y="6718"/>
                  </a:cubicBezTo>
                  <a:cubicBezTo>
                    <a:pt x="18553" y="6706"/>
                    <a:pt x="18566" y="6697"/>
                    <a:pt x="18582" y="6694"/>
                  </a:cubicBezTo>
                  <a:lnTo>
                    <a:pt x="18586" y="6694"/>
                  </a:lnTo>
                  <a:cubicBezTo>
                    <a:pt x="18605" y="6696"/>
                    <a:pt x="18623" y="6703"/>
                    <a:pt x="18639" y="6714"/>
                  </a:cubicBezTo>
                  <a:cubicBezTo>
                    <a:pt x="18654" y="6723"/>
                    <a:pt x="18671" y="6731"/>
                    <a:pt x="18689" y="6737"/>
                  </a:cubicBezTo>
                  <a:cubicBezTo>
                    <a:pt x="18697" y="6738"/>
                    <a:pt x="18707" y="6739"/>
                    <a:pt x="18716" y="6739"/>
                  </a:cubicBezTo>
                  <a:cubicBezTo>
                    <a:pt x="18726" y="6739"/>
                    <a:pt x="18736" y="6739"/>
                    <a:pt x="18746" y="6737"/>
                  </a:cubicBezTo>
                  <a:cubicBezTo>
                    <a:pt x="18780" y="6732"/>
                    <a:pt x="18814" y="6723"/>
                    <a:pt x="18846" y="6713"/>
                  </a:cubicBezTo>
                  <a:cubicBezTo>
                    <a:pt x="18851" y="6710"/>
                    <a:pt x="18864" y="6706"/>
                    <a:pt x="18865" y="6694"/>
                  </a:cubicBezTo>
                  <a:cubicBezTo>
                    <a:pt x="18865" y="6685"/>
                    <a:pt x="18861" y="6678"/>
                    <a:pt x="18855" y="6674"/>
                  </a:cubicBezTo>
                  <a:cubicBezTo>
                    <a:pt x="18830" y="6645"/>
                    <a:pt x="18821" y="6624"/>
                    <a:pt x="18826" y="6606"/>
                  </a:cubicBezTo>
                  <a:cubicBezTo>
                    <a:pt x="18831" y="6584"/>
                    <a:pt x="18856" y="6575"/>
                    <a:pt x="18884" y="6565"/>
                  </a:cubicBezTo>
                  <a:cubicBezTo>
                    <a:pt x="18891" y="6563"/>
                    <a:pt x="18897" y="6560"/>
                    <a:pt x="18903" y="6558"/>
                  </a:cubicBezTo>
                  <a:cubicBezTo>
                    <a:pt x="18911" y="6556"/>
                    <a:pt x="18918" y="6550"/>
                    <a:pt x="18921" y="6541"/>
                  </a:cubicBezTo>
                  <a:cubicBezTo>
                    <a:pt x="18922" y="6534"/>
                    <a:pt x="18921" y="6528"/>
                    <a:pt x="18917" y="6522"/>
                  </a:cubicBezTo>
                  <a:cubicBezTo>
                    <a:pt x="18910" y="6505"/>
                    <a:pt x="18897" y="6490"/>
                    <a:pt x="18879" y="6483"/>
                  </a:cubicBezTo>
                  <a:cubicBezTo>
                    <a:pt x="18874" y="6481"/>
                    <a:pt x="18870" y="6481"/>
                    <a:pt x="18865" y="6481"/>
                  </a:cubicBezTo>
                  <a:cubicBezTo>
                    <a:pt x="18851" y="6481"/>
                    <a:pt x="18839" y="6485"/>
                    <a:pt x="18829" y="6495"/>
                  </a:cubicBezTo>
                  <a:cubicBezTo>
                    <a:pt x="18823" y="6501"/>
                    <a:pt x="18817" y="6508"/>
                    <a:pt x="18812" y="6515"/>
                  </a:cubicBezTo>
                  <a:cubicBezTo>
                    <a:pt x="18810" y="6519"/>
                    <a:pt x="18808" y="6522"/>
                    <a:pt x="18804" y="6526"/>
                  </a:cubicBezTo>
                  <a:cubicBezTo>
                    <a:pt x="18788" y="6544"/>
                    <a:pt x="18765" y="6555"/>
                    <a:pt x="18741" y="6555"/>
                  </a:cubicBezTo>
                  <a:cubicBezTo>
                    <a:pt x="18740" y="6555"/>
                    <a:pt x="18739" y="6555"/>
                    <a:pt x="18737" y="6554"/>
                  </a:cubicBezTo>
                  <a:cubicBezTo>
                    <a:pt x="18730" y="6554"/>
                    <a:pt x="18722" y="6553"/>
                    <a:pt x="18715" y="6552"/>
                  </a:cubicBezTo>
                  <a:cubicBezTo>
                    <a:pt x="18716" y="6550"/>
                    <a:pt x="18717" y="6547"/>
                    <a:pt x="18720" y="6545"/>
                  </a:cubicBezTo>
                  <a:cubicBezTo>
                    <a:pt x="18724" y="6539"/>
                    <a:pt x="18728" y="6533"/>
                    <a:pt x="18729" y="6526"/>
                  </a:cubicBezTo>
                  <a:cubicBezTo>
                    <a:pt x="18730" y="6515"/>
                    <a:pt x="18728" y="6505"/>
                    <a:pt x="18720" y="6497"/>
                  </a:cubicBezTo>
                  <a:cubicBezTo>
                    <a:pt x="18709" y="6485"/>
                    <a:pt x="18695" y="6478"/>
                    <a:pt x="18678" y="6478"/>
                  </a:cubicBezTo>
                  <a:lnTo>
                    <a:pt x="18677" y="6478"/>
                  </a:lnTo>
                  <a:cubicBezTo>
                    <a:pt x="18661" y="6480"/>
                    <a:pt x="18646" y="6483"/>
                    <a:pt x="18633" y="6490"/>
                  </a:cubicBezTo>
                  <a:lnTo>
                    <a:pt x="18621" y="6495"/>
                  </a:lnTo>
                  <a:cubicBezTo>
                    <a:pt x="18605" y="6501"/>
                    <a:pt x="18590" y="6505"/>
                    <a:pt x="18573" y="6505"/>
                  </a:cubicBezTo>
                  <a:cubicBezTo>
                    <a:pt x="18571" y="6505"/>
                    <a:pt x="18569" y="6505"/>
                    <a:pt x="18566" y="6505"/>
                  </a:cubicBezTo>
                  <a:cubicBezTo>
                    <a:pt x="18539" y="6505"/>
                    <a:pt x="18513" y="6500"/>
                    <a:pt x="18489" y="6488"/>
                  </a:cubicBezTo>
                  <a:cubicBezTo>
                    <a:pt x="18482" y="6485"/>
                    <a:pt x="18476" y="6481"/>
                    <a:pt x="18471" y="6475"/>
                  </a:cubicBezTo>
                  <a:cubicBezTo>
                    <a:pt x="18466" y="6468"/>
                    <a:pt x="18468" y="6458"/>
                    <a:pt x="18476" y="6453"/>
                  </a:cubicBezTo>
                  <a:cubicBezTo>
                    <a:pt x="18485" y="6446"/>
                    <a:pt x="18497" y="6443"/>
                    <a:pt x="18509" y="6441"/>
                  </a:cubicBezTo>
                  <a:cubicBezTo>
                    <a:pt x="18542" y="6435"/>
                    <a:pt x="18574" y="6431"/>
                    <a:pt x="18608" y="6430"/>
                  </a:cubicBezTo>
                  <a:lnTo>
                    <a:pt x="18613" y="6430"/>
                  </a:lnTo>
                  <a:cubicBezTo>
                    <a:pt x="18633" y="6430"/>
                    <a:pt x="18654" y="6426"/>
                    <a:pt x="18673" y="6416"/>
                  </a:cubicBezTo>
                  <a:cubicBezTo>
                    <a:pt x="18697" y="6406"/>
                    <a:pt x="18707" y="6377"/>
                    <a:pt x="18693" y="6353"/>
                  </a:cubicBezTo>
                  <a:cubicBezTo>
                    <a:pt x="18691" y="6349"/>
                    <a:pt x="18687" y="6345"/>
                    <a:pt x="18682" y="6343"/>
                  </a:cubicBezTo>
                  <a:cubicBezTo>
                    <a:pt x="18679" y="6341"/>
                    <a:pt x="18676" y="6340"/>
                    <a:pt x="18673" y="6340"/>
                  </a:cubicBezTo>
                  <a:cubicBezTo>
                    <a:pt x="18666" y="6341"/>
                    <a:pt x="18660" y="6343"/>
                    <a:pt x="18654" y="6347"/>
                  </a:cubicBezTo>
                  <a:cubicBezTo>
                    <a:pt x="18635" y="6359"/>
                    <a:pt x="18613" y="6366"/>
                    <a:pt x="18590" y="6369"/>
                  </a:cubicBezTo>
                  <a:lnTo>
                    <a:pt x="18585" y="6369"/>
                  </a:lnTo>
                  <a:cubicBezTo>
                    <a:pt x="18583" y="6369"/>
                    <a:pt x="18579" y="6368"/>
                    <a:pt x="18577" y="6366"/>
                  </a:cubicBezTo>
                  <a:cubicBezTo>
                    <a:pt x="18572" y="6364"/>
                    <a:pt x="18568" y="6359"/>
                    <a:pt x="18566" y="6355"/>
                  </a:cubicBezTo>
                  <a:cubicBezTo>
                    <a:pt x="18552" y="6326"/>
                    <a:pt x="18546" y="6294"/>
                    <a:pt x="18551" y="6262"/>
                  </a:cubicBezTo>
                  <a:cubicBezTo>
                    <a:pt x="18551" y="6259"/>
                    <a:pt x="18551" y="6258"/>
                    <a:pt x="18552" y="6258"/>
                  </a:cubicBezTo>
                  <a:cubicBezTo>
                    <a:pt x="18554" y="6258"/>
                    <a:pt x="18558" y="6259"/>
                    <a:pt x="18560" y="6261"/>
                  </a:cubicBezTo>
                  <a:lnTo>
                    <a:pt x="18611" y="6281"/>
                  </a:lnTo>
                  <a:lnTo>
                    <a:pt x="18662" y="6301"/>
                  </a:lnTo>
                  <a:cubicBezTo>
                    <a:pt x="18673" y="6305"/>
                    <a:pt x="18683" y="6307"/>
                    <a:pt x="18693" y="6308"/>
                  </a:cubicBezTo>
                  <a:cubicBezTo>
                    <a:pt x="18694" y="6308"/>
                    <a:pt x="18695" y="6308"/>
                    <a:pt x="18696" y="6308"/>
                  </a:cubicBezTo>
                  <a:cubicBezTo>
                    <a:pt x="18709" y="6308"/>
                    <a:pt x="18720" y="6300"/>
                    <a:pt x="18723" y="6287"/>
                  </a:cubicBezTo>
                  <a:cubicBezTo>
                    <a:pt x="18724" y="6284"/>
                    <a:pt x="18724" y="6282"/>
                    <a:pt x="18723" y="6280"/>
                  </a:cubicBezTo>
                  <a:lnTo>
                    <a:pt x="18723" y="6278"/>
                  </a:lnTo>
                  <a:cubicBezTo>
                    <a:pt x="18724" y="6277"/>
                    <a:pt x="18726" y="6277"/>
                    <a:pt x="18727" y="6276"/>
                  </a:cubicBezTo>
                  <a:cubicBezTo>
                    <a:pt x="18739" y="6272"/>
                    <a:pt x="18751" y="6271"/>
                    <a:pt x="18762" y="6271"/>
                  </a:cubicBezTo>
                  <a:lnTo>
                    <a:pt x="18773" y="6271"/>
                  </a:lnTo>
                  <a:cubicBezTo>
                    <a:pt x="18784" y="6271"/>
                    <a:pt x="18793" y="6274"/>
                    <a:pt x="18803" y="6276"/>
                  </a:cubicBezTo>
                  <a:cubicBezTo>
                    <a:pt x="18817" y="6278"/>
                    <a:pt x="18831" y="6281"/>
                    <a:pt x="18845" y="6282"/>
                  </a:cubicBezTo>
                  <a:lnTo>
                    <a:pt x="18847" y="6282"/>
                  </a:lnTo>
                  <a:cubicBezTo>
                    <a:pt x="18874" y="6282"/>
                    <a:pt x="18904" y="6269"/>
                    <a:pt x="18910" y="6241"/>
                  </a:cubicBezTo>
                  <a:cubicBezTo>
                    <a:pt x="18911" y="6220"/>
                    <a:pt x="18903" y="6200"/>
                    <a:pt x="18886" y="6187"/>
                  </a:cubicBezTo>
                  <a:cubicBezTo>
                    <a:pt x="18860" y="6165"/>
                    <a:pt x="18829" y="6153"/>
                    <a:pt x="18795" y="6153"/>
                  </a:cubicBezTo>
                  <a:cubicBezTo>
                    <a:pt x="18793" y="6153"/>
                    <a:pt x="18791" y="6153"/>
                    <a:pt x="18790" y="6153"/>
                  </a:cubicBezTo>
                  <a:cubicBezTo>
                    <a:pt x="18759" y="6153"/>
                    <a:pt x="18728" y="6161"/>
                    <a:pt x="18699" y="6172"/>
                  </a:cubicBezTo>
                  <a:cubicBezTo>
                    <a:pt x="18690" y="6177"/>
                    <a:pt x="18679" y="6180"/>
                    <a:pt x="18670" y="6181"/>
                  </a:cubicBezTo>
                  <a:cubicBezTo>
                    <a:pt x="18666" y="6181"/>
                    <a:pt x="18662" y="6180"/>
                    <a:pt x="18659" y="6178"/>
                  </a:cubicBezTo>
                  <a:cubicBezTo>
                    <a:pt x="18647" y="6172"/>
                    <a:pt x="18637" y="6163"/>
                    <a:pt x="18632" y="6151"/>
                  </a:cubicBezTo>
                  <a:lnTo>
                    <a:pt x="18614" y="6125"/>
                  </a:lnTo>
                  <a:lnTo>
                    <a:pt x="18601" y="6106"/>
                  </a:lnTo>
                  <a:cubicBezTo>
                    <a:pt x="18599" y="6103"/>
                    <a:pt x="18598" y="6101"/>
                    <a:pt x="18597" y="6099"/>
                  </a:cubicBezTo>
                  <a:cubicBezTo>
                    <a:pt x="18601" y="6096"/>
                    <a:pt x="18604" y="6095"/>
                    <a:pt x="18608" y="6094"/>
                  </a:cubicBezTo>
                  <a:cubicBezTo>
                    <a:pt x="18611" y="6093"/>
                    <a:pt x="18615" y="6092"/>
                    <a:pt x="18617" y="6090"/>
                  </a:cubicBezTo>
                  <a:cubicBezTo>
                    <a:pt x="18629" y="6086"/>
                    <a:pt x="18637" y="6076"/>
                    <a:pt x="18642" y="6065"/>
                  </a:cubicBezTo>
                  <a:cubicBezTo>
                    <a:pt x="18648" y="6046"/>
                    <a:pt x="18646" y="6027"/>
                    <a:pt x="18635" y="6011"/>
                  </a:cubicBezTo>
                  <a:cubicBezTo>
                    <a:pt x="18618" y="5987"/>
                    <a:pt x="18597" y="5968"/>
                    <a:pt x="18571" y="5953"/>
                  </a:cubicBezTo>
                  <a:cubicBezTo>
                    <a:pt x="18568" y="5952"/>
                    <a:pt x="18566" y="5951"/>
                    <a:pt x="18564" y="5951"/>
                  </a:cubicBezTo>
                  <a:cubicBezTo>
                    <a:pt x="18561" y="5951"/>
                    <a:pt x="18559" y="5952"/>
                    <a:pt x="18558" y="5953"/>
                  </a:cubicBezTo>
                  <a:cubicBezTo>
                    <a:pt x="18553" y="5955"/>
                    <a:pt x="18551" y="5959"/>
                    <a:pt x="18551" y="5964"/>
                  </a:cubicBezTo>
                  <a:cubicBezTo>
                    <a:pt x="18553" y="5990"/>
                    <a:pt x="18540" y="6015"/>
                    <a:pt x="18517" y="6030"/>
                  </a:cubicBezTo>
                  <a:lnTo>
                    <a:pt x="18516" y="6028"/>
                  </a:lnTo>
                  <a:cubicBezTo>
                    <a:pt x="18515" y="6027"/>
                    <a:pt x="18514" y="6025"/>
                    <a:pt x="18511" y="6024"/>
                  </a:cubicBezTo>
                  <a:cubicBezTo>
                    <a:pt x="18505" y="6018"/>
                    <a:pt x="18497" y="6015"/>
                    <a:pt x="18490" y="6015"/>
                  </a:cubicBezTo>
                  <a:cubicBezTo>
                    <a:pt x="18483" y="6017"/>
                    <a:pt x="18476" y="6018"/>
                    <a:pt x="18470" y="6020"/>
                  </a:cubicBezTo>
                  <a:lnTo>
                    <a:pt x="18463" y="6023"/>
                  </a:lnTo>
                  <a:cubicBezTo>
                    <a:pt x="18446" y="6030"/>
                    <a:pt x="18428" y="6033"/>
                    <a:pt x="18409" y="6034"/>
                  </a:cubicBezTo>
                  <a:lnTo>
                    <a:pt x="18397" y="6034"/>
                  </a:lnTo>
                  <a:cubicBezTo>
                    <a:pt x="18373" y="6028"/>
                    <a:pt x="18353" y="6017"/>
                    <a:pt x="18334" y="6001"/>
                  </a:cubicBezTo>
                  <a:cubicBezTo>
                    <a:pt x="18322" y="5993"/>
                    <a:pt x="18310" y="5984"/>
                    <a:pt x="18297" y="5977"/>
                  </a:cubicBezTo>
                  <a:cubicBezTo>
                    <a:pt x="18273" y="5964"/>
                    <a:pt x="18246" y="5957"/>
                    <a:pt x="18217" y="5957"/>
                  </a:cubicBezTo>
                  <a:cubicBezTo>
                    <a:pt x="18205" y="5957"/>
                    <a:pt x="18194" y="5958"/>
                    <a:pt x="18182" y="5962"/>
                  </a:cubicBezTo>
                  <a:cubicBezTo>
                    <a:pt x="18177" y="5963"/>
                    <a:pt x="18172" y="5965"/>
                    <a:pt x="18169" y="5969"/>
                  </a:cubicBezTo>
                  <a:cubicBezTo>
                    <a:pt x="18157" y="5978"/>
                    <a:pt x="18163" y="5993"/>
                    <a:pt x="18167" y="6002"/>
                  </a:cubicBezTo>
                  <a:cubicBezTo>
                    <a:pt x="18167" y="6003"/>
                    <a:pt x="18169" y="6006"/>
                    <a:pt x="18169" y="6008"/>
                  </a:cubicBezTo>
                  <a:cubicBezTo>
                    <a:pt x="18172" y="6020"/>
                    <a:pt x="18166" y="6033"/>
                    <a:pt x="18154" y="6038"/>
                  </a:cubicBezTo>
                  <a:cubicBezTo>
                    <a:pt x="18146" y="6043"/>
                    <a:pt x="18138" y="6044"/>
                    <a:pt x="18128" y="6044"/>
                  </a:cubicBezTo>
                  <a:cubicBezTo>
                    <a:pt x="18121" y="6044"/>
                    <a:pt x="18114" y="6043"/>
                    <a:pt x="18107" y="6042"/>
                  </a:cubicBezTo>
                  <a:lnTo>
                    <a:pt x="18103" y="6042"/>
                  </a:lnTo>
                  <a:cubicBezTo>
                    <a:pt x="18101" y="6042"/>
                    <a:pt x="18098" y="6043"/>
                    <a:pt x="18096" y="6044"/>
                  </a:cubicBezTo>
                  <a:cubicBezTo>
                    <a:pt x="18092" y="6046"/>
                    <a:pt x="18091" y="6050"/>
                    <a:pt x="18091" y="6053"/>
                  </a:cubicBezTo>
                  <a:cubicBezTo>
                    <a:pt x="18089" y="6095"/>
                    <a:pt x="18063" y="6132"/>
                    <a:pt x="18023" y="6146"/>
                  </a:cubicBezTo>
                  <a:cubicBezTo>
                    <a:pt x="18022" y="6147"/>
                    <a:pt x="18019" y="6149"/>
                    <a:pt x="18016" y="6149"/>
                  </a:cubicBezTo>
                  <a:cubicBezTo>
                    <a:pt x="18011" y="6147"/>
                    <a:pt x="18004" y="6139"/>
                    <a:pt x="18004" y="6130"/>
                  </a:cubicBezTo>
                  <a:cubicBezTo>
                    <a:pt x="18004" y="6115"/>
                    <a:pt x="18008" y="6101"/>
                    <a:pt x="18014" y="6088"/>
                  </a:cubicBezTo>
                  <a:cubicBezTo>
                    <a:pt x="18023" y="6069"/>
                    <a:pt x="18027" y="6049"/>
                    <a:pt x="18022" y="6027"/>
                  </a:cubicBezTo>
                  <a:cubicBezTo>
                    <a:pt x="18022" y="6025"/>
                    <a:pt x="18021" y="6021"/>
                    <a:pt x="18020" y="6018"/>
                  </a:cubicBezTo>
                  <a:cubicBezTo>
                    <a:pt x="18017" y="6011"/>
                    <a:pt x="18015" y="6002"/>
                    <a:pt x="18016" y="6000"/>
                  </a:cubicBezTo>
                  <a:cubicBezTo>
                    <a:pt x="18020" y="5998"/>
                    <a:pt x="18025" y="5995"/>
                    <a:pt x="18029" y="5994"/>
                  </a:cubicBezTo>
                  <a:cubicBezTo>
                    <a:pt x="18033" y="5994"/>
                    <a:pt x="18038" y="5992"/>
                    <a:pt x="18041" y="5990"/>
                  </a:cubicBezTo>
                  <a:cubicBezTo>
                    <a:pt x="18056" y="5984"/>
                    <a:pt x="18066" y="5971"/>
                    <a:pt x="18070" y="5956"/>
                  </a:cubicBezTo>
                  <a:cubicBezTo>
                    <a:pt x="18073" y="5942"/>
                    <a:pt x="18070" y="5927"/>
                    <a:pt x="18060" y="5917"/>
                  </a:cubicBezTo>
                  <a:lnTo>
                    <a:pt x="18083" y="5905"/>
                  </a:lnTo>
                  <a:cubicBezTo>
                    <a:pt x="18091" y="5901"/>
                    <a:pt x="18097" y="5894"/>
                    <a:pt x="18101" y="5886"/>
                  </a:cubicBezTo>
                  <a:cubicBezTo>
                    <a:pt x="18102" y="5874"/>
                    <a:pt x="18097" y="5862"/>
                    <a:pt x="18089" y="5855"/>
                  </a:cubicBezTo>
                  <a:cubicBezTo>
                    <a:pt x="18072" y="5836"/>
                    <a:pt x="18057" y="5814"/>
                    <a:pt x="18046" y="5790"/>
                  </a:cubicBezTo>
                  <a:cubicBezTo>
                    <a:pt x="18035" y="5771"/>
                    <a:pt x="18035" y="5749"/>
                    <a:pt x="18046" y="5730"/>
                  </a:cubicBezTo>
                  <a:cubicBezTo>
                    <a:pt x="18058" y="5715"/>
                    <a:pt x="18076" y="5706"/>
                    <a:pt x="18095" y="5706"/>
                  </a:cubicBezTo>
                  <a:cubicBezTo>
                    <a:pt x="18098" y="5706"/>
                    <a:pt x="18100" y="5706"/>
                    <a:pt x="18102" y="5706"/>
                  </a:cubicBezTo>
                  <a:lnTo>
                    <a:pt x="18103" y="5706"/>
                  </a:lnTo>
                  <a:cubicBezTo>
                    <a:pt x="18129" y="5707"/>
                    <a:pt x="18154" y="5712"/>
                    <a:pt x="18179" y="5719"/>
                  </a:cubicBezTo>
                  <a:cubicBezTo>
                    <a:pt x="18180" y="5719"/>
                    <a:pt x="18183" y="5720"/>
                    <a:pt x="18184" y="5721"/>
                  </a:cubicBezTo>
                  <a:lnTo>
                    <a:pt x="18184" y="5727"/>
                  </a:lnTo>
                  <a:cubicBezTo>
                    <a:pt x="18178" y="5762"/>
                    <a:pt x="18176" y="5798"/>
                    <a:pt x="18178" y="5833"/>
                  </a:cubicBezTo>
                  <a:cubicBezTo>
                    <a:pt x="18178" y="5855"/>
                    <a:pt x="18190" y="5870"/>
                    <a:pt x="18205" y="5871"/>
                  </a:cubicBezTo>
                  <a:lnTo>
                    <a:pt x="18209" y="5871"/>
                  </a:lnTo>
                  <a:cubicBezTo>
                    <a:pt x="18219" y="5871"/>
                    <a:pt x="18227" y="5867"/>
                    <a:pt x="18233" y="5859"/>
                  </a:cubicBezTo>
                  <a:lnTo>
                    <a:pt x="18234" y="5858"/>
                  </a:lnTo>
                  <a:cubicBezTo>
                    <a:pt x="18246" y="5848"/>
                    <a:pt x="18261" y="5843"/>
                    <a:pt x="18276" y="5843"/>
                  </a:cubicBezTo>
                  <a:cubicBezTo>
                    <a:pt x="18278" y="5843"/>
                    <a:pt x="18279" y="5843"/>
                    <a:pt x="18280" y="5843"/>
                  </a:cubicBezTo>
                  <a:cubicBezTo>
                    <a:pt x="18292" y="5843"/>
                    <a:pt x="18303" y="5844"/>
                    <a:pt x="18314" y="5849"/>
                  </a:cubicBezTo>
                  <a:lnTo>
                    <a:pt x="18320" y="5851"/>
                  </a:lnTo>
                  <a:cubicBezTo>
                    <a:pt x="18327" y="5855"/>
                    <a:pt x="18334" y="5857"/>
                    <a:pt x="18342" y="5859"/>
                  </a:cubicBezTo>
                  <a:lnTo>
                    <a:pt x="18348" y="5859"/>
                  </a:lnTo>
                  <a:cubicBezTo>
                    <a:pt x="18365" y="5858"/>
                    <a:pt x="18382" y="5850"/>
                    <a:pt x="18394" y="5838"/>
                  </a:cubicBezTo>
                  <a:lnTo>
                    <a:pt x="18416" y="5819"/>
                  </a:lnTo>
                  <a:lnTo>
                    <a:pt x="18442" y="5796"/>
                  </a:lnTo>
                  <a:cubicBezTo>
                    <a:pt x="18461" y="5812"/>
                    <a:pt x="18482" y="5826"/>
                    <a:pt x="18504" y="5837"/>
                  </a:cubicBezTo>
                  <a:cubicBezTo>
                    <a:pt x="18516" y="5843"/>
                    <a:pt x="18528" y="5846"/>
                    <a:pt x="18541" y="5846"/>
                  </a:cubicBezTo>
                  <a:lnTo>
                    <a:pt x="18549" y="5846"/>
                  </a:lnTo>
                  <a:cubicBezTo>
                    <a:pt x="18568" y="5842"/>
                    <a:pt x="18584" y="5827"/>
                    <a:pt x="18589" y="5809"/>
                  </a:cubicBezTo>
                  <a:cubicBezTo>
                    <a:pt x="18591" y="5801"/>
                    <a:pt x="18593" y="5794"/>
                    <a:pt x="18593" y="5786"/>
                  </a:cubicBezTo>
                  <a:cubicBezTo>
                    <a:pt x="18595" y="5780"/>
                    <a:pt x="18596" y="5773"/>
                    <a:pt x="18598" y="5767"/>
                  </a:cubicBezTo>
                  <a:cubicBezTo>
                    <a:pt x="18598" y="5764"/>
                    <a:pt x="18599" y="5762"/>
                    <a:pt x="18602" y="5760"/>
                  </a:cubicBezTo>
                  <a:cubicBezTo>
                    <a:pt x="18603" y="5760"/>
                    <a:pt x="18604" y="5758"/>
                    <a:pt x="18605" y="5758"/>
                  </a:cubicBezTo>
                  <a:cubicBezTo>
                    <a:pt x="18616" y="5761"/>
                    <a:pt x="18627" y="5765"/>
                    <a:pt x="18636" y="5773"/>
                  </a:cubicBezTo>
                  <a:cubicBezTo>
                    <a:pt x="18662" y="5787"/>
                    <a:pt x="18693" y="5795"/>
                    <a:pt x="18724" y="5795"/>
                  </a:cubicBezTo>
                  <a:cubicBezTo>
                    <a:pt x="18734" y="5795"/>
                    <a:pt x="18743" y="5794"/>
                    <a:pt x="18754" y="5793"/>
                  </a:cubicBezTo>
                  <a:cubicBezTo>
                    <a:pt x="18759" y="5792"/>
                    <a:pt x="18762" y="5788"/>
                    <a:pt x="18764" y="5783"/>
                  </a:cubicBezTo>
                  <a:cubicBezTo>
                    <a:pt x="18765" y="5769"/>
                    <a:pt x="18759" y="5756"/>
                    <a:pt x="18748" y="5746"/>
                  </a:cubicBezTo>
                  <a:cubicBezTo>
                    <a:pt x="18745" y="5742"/>
                    <a:pt x="18742" y="5738"/>
                    <a:pt x="18740" y="5733"/>
                  </a:cubicBezTo>
                  <a:cubicBezTo>
                    <a:pt x="18734" y="5718"/>
                    <a:pt x="18739" y="5701"/>
                    <a:pt x="18753" y="5693"/>
                  </a:cubicBezTo>
                  <a:cubicBezTo>
                    <a:pt x="18766" y="5685"/>
                    <a:pt x="18779" y="5679"/>
                    <a:pt x="18793" y="5675"/>
                  </a:cubicBezTo>
                  <a:lnTo>
                    <a:pt x="18810" y="5670"/>
                  </a:lnTo>
                  <a:cubicBezTo>
                    <a:pt x="18840" y="5660"/>
                    <a:pt x="18858" y="5645"/>
                    <a:pt x="18865" y="5626"/>
                  </a:cubicBezTo>
                  <a:cubicBezTo>
                    <a:pt x="18867" y="5623"/>
                    <a:pt x="18867" y="5619"/>
                    <a:pt x="18865" y="5617"/>
                  </a:cubicBezTo>
                  <a:cubicBezTo>
                    <a:pt x="18864" y="5614"/>
                    <a:pt x="18861" y="5612"/>
                    <a:pt x="18858" y="5611"/>
                  </a:cubicBezTo>
                  <a:cubicBezTo>
                    <a:pt x="18835" y="5604"/>
                    <a:pt x="18811" y="5598"/>
                    <a:pt x="18789" y="5592"/>
                  </a:cubicBezTo>
                  <a:cubicBezTo>
                    <a:pt x="18779" y="5588"/>
                    <a:pt x="18770" y="5587"/>
                    <a:pt x="18760" y="5587"/>
                  </a:cubicBezTo>
                  <a:cubicBezTo>
                    <a:pt x="18755" y="5587"/>
                    <a:pt x="18749" y="5587"/>
                    <a:pt x="18745" y="5589"/>
                  </a:cubicBezTo>
                  <a:cubicBezTo>
                    <a:pt x="18734" y="5594"/>
                    <a:pt x="18723" y="5602"/>
                    <a:pt x="18717" y="5613"/>
                  </a:cubicBezTo>
                  <a:cubicBezTo>
                    <a:pt x="18693" y="5643"/>
                    <a:pt x="18665" y="5674"/>
                    <a:pt x="18623" y="5679"/>
                  </a:cubicBezTo>
                  <a:lnTo>
                    <a:pt x="18617" y="5679"/>
                  </a:lnTo>
                  <a:cubicBezTo>
                    <a:pt x="18604" y="5679"/>
                    <a:pt x="18588" y="5674"/>
                    <a:pt x="18585" y="5663"/>
                  </a:cubicBezTo>
                  <a:cubicBezTo>
                    <a:pt x="18584" y="5657"/>
                    <a:pt x="18586" y="5651"/>
                    <a:pt x="18592" y="5642"/>
                  </a:cubicBezTo>
                  <a:cubicBezTo>
                    <a:pt x="18598" y="5633"/>
                    <a:pt x="18602" y="5624"/>
                    <a:pt x="18603" y="5613"/>
                  </a:cubicBezTo>
                  <a:cubicBezTo>
                    <a:pt x="18604" y="5608"/>
                    <a:pt x="18602" y="5602"/>
                    <a:pt x="18598" y="5599"/>
                  </a:cubicBezTo>
                  <a:cubicBezTo>
                    <a:pt x="18593" y="5595"/>
                    <a:pt x="18589" y="5593"/>
                    <a:pt x="18583" y="5593"/>
                  </a:cubicBezTo>
                  <a:lnTo>
                    <a:pt x="18399" y="5574"/>
                  </a:lnTo>
                  <a:lnTo>
                    <a:pt x="18391" y="5574"/>
                  </a:lnTo>
                  <a:cubicBezTo>
                    <a:pt x="18388" y="5574"/>
                    <a:pt x="18384" y="5574"/>
                    <a:pt x="18380" y="5575"/>
                  </a:cubicBezTo>
                  <a:cubicBezTo>
                    <a:pt x="18373" y="5577"/>
                    <a:pt x="18367" y="5582"/>
                    <a:pt x="18363" y="5587"/>
                  </a:cubicBezTo>
                  <a:lnTo>
                    <a:pt x="18361" y="5588"/>
                  </a:lnTo>
                  <a:cubicBezTo>
                    <a:pt x="18333" y="5613"/>
                    <a:pt x="18296" y="5627"/>
                    <a:pt x="18259" y="5627"/>
                  </a:cubicBezTo>
                  <a:cubicBezTo>
                    <a:pt x="18257" y="5627"/>
                    <a:pt x="18256" y="5627"/>
                    <a:pt x="18254" y="5627"/>
                  </a:cubicBezTo>
                  <a:cubicBezTo>
                    <a:pt x="18213" y="5627"/>
                    <a:pt x="18171" y="5614"/>
                    <a:pt x="18138" y="5591"/>
                  </a:cubicBezTo>
                  <a:cubicBezTo>
                    <a:pt x="18128" y="5583"/>
                    <a:pt x="18122" y="5576"/>
                    <a:pt x="18122" y="5571"/>
                  </a:cubicBezTo>
                  <a:cubicBezTo>
                    <a:pt x="18122" y="5567"/>
                    <a:pt x="18126" y="5563"/>
                    <a:pt x="18131" y="5557"/>
                  </a:cubicBezTo>
                  <a:cubicBezTo>
                    <a:pt x="18134" y="5554"/>
                    <a:pt x="18136" y="5551"/>
                    <a:pt x="18138" y="5548"/>
                  </a:cubicBezTo>
                  <a:cubicBezTo>
                    <a:pt x="18148" y="5529"/>
                    <a:pt x="18152" y="5507"/>
                    <a:pt x="18148" y="5486"/>
                  </a:cubicBezTo>
                  <a:cubicBezTo>
                    <a:pt x="18145" y="5470"/>
                    <a:pt x="18147" y="5455"/>
                    <a:pt x="18152" y="5441"/>
                  </a:cubicBezTo>
                  <a:cubicBezTo>
                    <a:pt x="18154" y="5437"/>
                    <a:pt x="18155" y="5436"/>
                    <a:pt x="18157" y="5436"/>
                  </a:cubicBezTo>
                  <a:cubicBezTo>
                    <a:pt x="18157" y="5436"/>
                    <a:pt x="18161" y="5437"/>
                    <a:pt x="18172" y="5450"/>
                  </a:cubicBezTo>
                  <a:cubicBezTo>
                    <a:pt x="18191" y="5475"/>
                    <a:pt x="18214" y="5499"/>
                    <a:pt x="18238" y="5520"/>
                  </a:cubicBezTo>
                  <a:cubicBezTo>
                    <a:pt x="18245" y="5527"/>
                    <a:pt x="18253" y="5532"/>
                    <a:pt x="18264" y="5532"/>
                  </a:cubicBezTo>
                  <a:cubicBezTo>
                    <a:pt x="18267" y="5532"/>
                    <a:pt x="18271" y="5532"/>
                    <a:pt x="18273" y="5531"/>
                  </a:cubicBezTo>
                  <a:cubicBezTo>
                    <a:pt x="18279" y="5527"/>
                    <a:pt x="18283" y="5524"/>
                    <a:pt x="18285" y="5519"/>
                  </a:cubicBezTo>
                  <a:lnTo>
                    <a:pt x="18317" y="5467"/>
                  </a:lnTo>
                  <a:cubicBezTo>
                    <a:pt x="18327" y="5452"/>
                    <a:pt x="18332" y="5436"/>
                    <a:pt x="18332" y="5419"/>
                  </a:cubicBezTo>
                  <a:cubicBezTo>
                    <a:pt x="18329" y="5402"/>
                    <a:pt x="18321" y="5387"/>
                    <a:pt x="18310" y="5374"/>
                  </a:cubicBezTo>
                  <a:cubicBezTo>
                    <a:pt x="18308" y="5370"/>
                    <a:pt x="18305" y="5367"/>
                    <a:pt x="18303" y="5363"/>
                  </a:cubicBezTo>
                  <a:cubicBezTo>
                    <a:pt x="18297" y="5354"/>
                    <a:pt x="18294" y="5343"/>
                    <a:pt x="18294" y="5332"/>
                  </a:cubicBezTo>
                  <a:lnTo>
                    <a:pt x="18294" y="5332"/>
                  </a:lnTo>
                  <a:lnTo>
                    <a:pt x="18382" y="5358"/>
                  </a:lnTo>
                  <a:cubicBezTo>
                    <a:pt x="18399" y="5364"/>
                    <a:pt x="18419" y="5374"/>
                    <a:pt x="18419" y="5385"/>
                  </a:cubicBezTo>
                  <a:cubicBezTo>
                    <a:pt x="18419" y="5389"/>
                    <a:pt x="18413" y="5394"/>
                    <a:pt x="18408" y="5399"/>
                  </a:cubicBezTo>
                  <a:lnTo>
                    <a:pt x="18408" y="5400"/>
                  </a:lnTo>
                  <a:cubicBezTo>
                    <a:pt x="18396" y="5412"/>
                    <a:pt x="18386" y="5424"/>
                    <a:pt x="18377" y="5438"/>
                  </a:cubicBezTo>
                  <a:cubicBezTo>
                    <a:pt x="18366" y="5451"/>
                    <a:pt x="18363" y="5468"/>
                    <a:pt x="18366" y="5485"/>
                  </a:cubicBezTo>
                  <a:cubicBezTo>
                    <a:pt x="18371" y="5501"/>
                    <a:pt x="18386" y="5513"/>
                    <a:pt x="18404" y="5514"/>
                  </a:cubicBezTo>
                  <a:cubicBezTo>
                    <a:pt x="18410" y="5514"/>
                    <a:pt x="18415" y="5513"/>
                    <a:pt x="18420" y="5510"/>
                  </a:cubicBezTo>
                  <a:cubicBezTo>
                    <a:pt x="18426" y="5506"/>
                    <a:pt x="18432" y="5500"/>
                    <a:pt x="18434" y="5493"/>
                  </a:cubicBezTo>
                  <a:cubicBezTo>
                    <a:pt x="18435" y="5491"/>
                    <a:pt x="18436" y="5488"/>
                    <a:pt x="18438" y="5487"/>
                  </a:cubicBezTo>
                  <a:cubicBezTo>
                    <a:pt x="18440" y="5483"/>
                    <a:pt x="18444" y="5480"/>
                    <a:pt x="18455" y="5480"/>
                  </a:cubicBezTo>
                  <a:cubicBezTo>
                    <a:pt x="18468" y="5481"/>
                    <a:pt x="18482" y="5483"/>
                    <a:pt x="18495" y="5489"/>
                  </a:cubicBezTo>
                  <a:cubicBezTo>
                    <a:pt x="18510" y="5495"/>
                    <a:pt x="18528" y="5499"/>
                    <a:pt x="18545" y="5500"/>
                  </a:cubicBezTo>
                  <a:cubicBezTo>
                    <a:pt x="18546" y="5500"/>
                    <a:pt x="18547" y="5500"/>
                    <a:pt x="18548" y="5500"/>
                  </a:cubicBezTo>
                  <a:cubicBezTo>
                    <a:pt x="18561" y="5500"/>
                    <a:pt x="18573" y="5494"/>
                    <a:pt x="18582" y="5486"/>
                  </a:cubicBezTo>
                  <a:cubicBezTo>
                    <a:pt x="18589" y="5475"/>
                    <a:pt x="18593" y="5462"/>
                    <a:pt x="18592" y="5450"/>
                  </a:cubicBezTo>
                  <a:cubicBezTo>
                    <a:pt x="18593" y="5445"/>
                    <a:pt x="18593" y="5441"/>
                    <a:pt x="18595" y="5436"/>
                  </a:cubicBezTo>
                  <a:cubicBezTo>
                    <a:pt x="18611" y="5445"/>
                    <a:pt x="18627" y="5458"/>
                    <a:pt x="18641" y="5473"/>
                  </a:cubicBezTo>
                  <a:lnTo>
                    <a:pt x="18648" y="5479"/>
                  </a:lnTo>
                  <a:cubicBezTo>
                    <a:pt x="18667" y="5496"/>
                    <a:pt x="18697" y="5520"/>
                    <a:pt x="18730" y="5520"/>
                  </a:cubicBezTo>
                  <a:cubicBezTo>
                    <a:pt x="18732" y="5520"/>
                    <a:pt x="18733" y="5520"/>
                    <a:pt x="18734" y="5520"/>
                  </a:cubicBezTo>
                  <a:cubicBezTo>
                    <a:pt x="18747" y="5520"/>
                    <a:pt x="18758" y="5515"/>
                    <a:pt x="18766" y="5506"/>
                  </a:cubicBezTo>
                  <a:cubicBezTo>
                    <a:pt x="18776" y="5492"/>
                    <a:pt x="18778" y="5475"/>
                    <a:pt x="18773" y="5460"/>
                  </a:cubicBezTo>
                  <a:cubicBezTo>
                    <a:pt x="18773" y="5456"/>
                    <a:pt x="18772" y="5451"/>
                    <a:pt x="18771" y="5447"/>
                  </a:cubicBezTo>
                  <a:cubicBezTo>
                    <a:pt x="18802" y="5438"/>
                    <a:pt x="18827" y="5416"/>
                    <a:pt x="18839" y="5387"/>
                  </a:cubicBezTo>
                  <a:cubicBezTo>
                    <a:pt x="18842" y="5381"/>
                    <a:pt x="18843" y="5374"/>
                    <a:pt x="18842" y="5368"/>
                  </a:cubicBezTo>
                  <a:cubicBezTo>
                    <a:pt x="18839" y="5357"/>
                    <a:pt x="18831" y="5349"/>
                    <a:pt x="18822" y="5344"/>
                  </a:cubicBezTo>
                  <a:lnTo>
                    <a:pt x="18821" y="5344"/>
                  </a:lnTo>
                  <a:cubicBezTo>
                    <a:pt x="18801" y="5330"/>
                    <a:pt x="18784" y="5311"/>
                    <a:pt x="18772" y="5289"/>
                  </a:cubicBezTo>
                  <a:cubicBezTo>
                    <a:pt x="18773" y="5289"/>
                    <a:pt x="18774" y="5287"/>
                    <a:pt x="18774" y="5286"/>
                  </a:cubicBezTo>
                  <a:lnTo>
                    <a:pt x="18774" y="5285"/>
                  </a:lnTo>
                  <a:lnTo>
                    <a:pt x="18777" y="5278"/>
                  </a:lnTo>
                  <a:lnTo>
                    <a:pt x="18783" y="5257"/>
                  </a:lnTo>
                  <a:cubicBezTo>
                    <a:pt x="18784" y="5254"/>
                    <a:pt x="18784" y="5250"/>
                    <a:pt x="18781" y="5248"/>
                  </a:cubicBezTo>
                  <a:cubicBezTo>
                    <a:pt x="18780" y="5245"/>
                    <a:pt x="18777" y="5243"/>
                    <a:pt x="18773" y="5243"/>
                  </a:cubicBezTo>
                  <a:cubicBezTo>
                    <a:pt x="18728" y="5233"/>
                    <a:pt x="18686" y="5214"/>
                    <a:pt x="18651" y="5186"/>
                  </a:cubicBezTo>
                  <a:cubicBezTo>
                    <a:pt x="18655" y="5183"/>
                    <a:pt x="18660" y="5181"/>
                    <a:pt x="18666" y="5179"/>
                  </a:cubicBezTo>
                  <a:cubicBezTo>
                    <a:pt x="18679" y="5174"/>
                    <a:pt x="18699" y="5167"/>
                    <a:pt x="18698" y="5145"/>
                  </a:cubicBezTo>
                  <a:cubicBezTo>
                    <a:pt x="18696" y="5134"/>
                    <a:pt x="18689" y="5123"/>
                    <a:pt x="18678" y="5116"/>
                  </a:cubicBezTo>
                  <a:lnTo>
                    <a:pt x="18671" y="5109"/>
                  </a:lnTo>
                  <a:cubicBezTo>
                    <a:pt x="18660" y="5099"/>
                    <a:pt x="18658" y="5082"/>
                    <a:pt x="18666" y="5070"/>
                  </a:cubicBezTo>
                  <a:cubicBezTo>
                    <a:pt x="18672" y="5064"/>
                    <a:pt x="18680" y="5062"/>
                    <a:pt x="18687" y="5062"/>
                  </a:cubicBezTo>
                  <a:cubicBezTo>
                    <a:pt x="18695" y="5062"/>
                    <a:pt x="18701" y="5063"/>
                    <a:pt x="18707" y="5067"/>
                  </a:cubicBezTo>
                  <a:cubicBezTo>
                    <a:pt x="18712" y="5070"/>
                    <a:pt x="18718" y="5072"/>
                    <a:pt x="18726" y="5072"/>
                  </a:cubicBezTo>
                  <a:cubicBezTo>
                    <a:pt x="18743" y="5072"/>
                    <a:pt x="18759" y="5061"/>
                    <a:pt x="18764" y="5044"/>
                  </a:cubicBezTo>
                  <a:cubicBezTo>
                    <a:pt x="18767" y="5024"/>
                    <a:pt x="18760" y="5004"/>
                    <a:pt x="18747" y="4989"/>
                  </a:cubicBezTo>
                  <a:cubicBezTo>
                    <a:pt x="18730" y="4970"/>
                    <a:pt x="18710" y="4955"/>
                    <a:pt x="18687" y="4947"/>
                  </a:cubicBezTo>
                  <a:cubicBezTo>
                    <a:pt x="18678" y="4943"/>
                    <a:pt x="18667" y="4941"/>
                    <a:pt x="18658" y="4941"/>
                  </a:cubicBezTo>
                  <a:cubicBezTo>
                    <a:pt x="18653" y="4941"/>
                    <a:pt x="18647" y="4941"/>
                    <a:pt x="18642" y="4942"/>
                  </a:cubicBezTo>
                  <a:cubicBezTo>
                    <a:pt x="18626" y="4947"/>
                    <a:pt x="18615" y="4965"/>
                    <a:pt x="18620" y="4982"/>
                  </a:cubicBezTo>
                  <a:cubicBezTo>
                    <a:pt x="18622" y="4989"/>
                    <a:pt x="18621" y="4999"/>
                    <a:pt x="18616" y="5006"/>
                  </a:cubicBezTo>
                  <a:cubicBezTo>
                    <a:pt x="18609" y="5016"/>
                    <a:pt x="18598" y="5023"/>
                    <a:pt x="18586" y="5025"/>
                  </a:cubicBezTo>
                  <a:cubicBezTo>
                    <a:pt x="18582" y="5025"/>
                    <a:pt x="18577" y="5025"/>
                    <a:pt x="18572" y="5026"/>
                  </a:cubicBezTo>
                  <a:cubicBezTo>
                    <a:pt x="18549" y="5024"/>
                    <a:pt x="18527" y="5019"/>
                    <a:pt x="18505" y="5011"/>
                  </a:cubicBezTo>
                  <a:cubicBezTo>
                    <a:pt x="18503" y="5011"/>
                    <a:pt x="18502" y="5010"/>
                    <a:pt x="18501" y="5010"/>
                  </a:cubicBezTo>
                  <a:cubicBezTo>
                    <a:pt x="18497" y="5010"/>
                    <a:pt x="18495" y="5011"/>
                    <a:pt x="18492" y="5013"/>
                  </a:cubicBezTo>
                  <a:cubicBezTo>
                    <a:pt x="18489" y="5016"/>
                    <a:pt x="18488" y="5019"/>
                    <a:pt x="18488" y="5024"/>
                  </a:cubicBezTo>
                  <a:cubicBezTo>
                    <a:pt x="18489" y="5035"/>
                    <a:pt x="18483" y="5047"/>
                    <a:pt x="18473" y="5051"/>
                  </a:cubicBezTo>
                  <a:cubicBezTo>
                    <a:pt x="18460" y="5059"/>
                    <a:pt x="18445" y="5062"/>
                    <a:pt x="18430" y="5064"/>
                  </a:cubicBezTo>
                  <a:cubicBezTo>
                    <a:pt x="18421" y="5066"/>
                    <a:pt x="18413" y="5067"/>
                    <a:pt x="18403" y="5067"/>
                  </a:cubicBezTo>
                  <a:cubicBezTo>
                    <a:pt x="18402" y="5067"/>
                    <a:pt x="18401" y="5067"/>
                    <a:pt x="18399" y="5067"/>
                  </a:cubicBezTo>
                  <a:cubicBezTo>
                    <a:pt x="18389" y="5067"/>
                    <a:pt x="18377" y="5062"/>
                    <a:pt x="18369" y="5055"/>
                  </a:cubicBezTo>
                  <a:cubicBezTo>
                    <a:pt x="18365" y="5048"/>
                    <a:pt x="18361" y="5042"/>
                    <a:pt x="18359" y="5034"/>
                  </a:cubicBezTo>
                  <a:cubicBezTo>
                    <a:pt x="18357" y="5022"/>
                    <a:pt x="18351" y="5011"/>
                    <a:pt x="18342" y="5001"/>
                  </a:cubicBezTo>
                  <a:cubicBezTo>
                    <a:pt x="18333" y="4993"/>
                    <a:pt x="18320" y="4988"/>
                    <a:pt x="18307" y="4988"/>
                  </a:cubicBezTo>
                  <a:cubicBezTo>
                    <a:pt x="18306" y="4988"/>
                    <a:pt x="18305" y="4988"/>
                    <a:pt x="18303" y="4988"/>
                  </a:cubicBezTo>
                  <a:cubicBezTo>
                    <a:pt x="18296" y="4988"/>
                    <a:pt x="18289" y="4989"/>
                    <a:pt x="18282" y="4991"/>
                  </a:cubicBezTo>
                  <a:cubicBezTo>
                    <a:pt x="18275" y="4993"/>
                    <a:pt x="18267" y="4995"/>
                    <a:pt x="18260" y="4999"/>
                  </a:cubicBezTo>
                  <a:cubicBezTo>
                    <a:pt x="18253" y="5003"/>
                    <a:pt x="18246" y="5005"/>
                    <a:pt x="18238" y="5007"/>
                  </a:cubicBezTo>
                  <a:cubicBezTo>
                    <a:pt x="18234" y="5007"/>
                    <a:pt x="18229" y="5009"/>
                    <a:pt x="18226" y="5009"/>
                  </a:cubicBezTo>
                  <a:cubicBezTo>
                    <a:pt x="18204" y="5007"/>
                    <a:pt x="18184" y="4999"/>
                    <a:pt x="18166" y="4986"/>
                  </a:cubicBezTo>
                  <a:cubicBezTo>
                    <a:pt x="18145" y="4968"/>
                    <a:pt x="18126" y="4948"/>
                    <a:pt x="18110" y="4924"/>
                  </a:cubicBezTo>
                  <a:cubicBezTo>
                    <a:pt x="18103" y="4918"/>
                    <a:pt x="18100" y="4909"/>
                    <a:pt x="18097" y="4900"/>
                  </a:cubicBezTo>
                  <a:cubicBezTo>
                    <a:pt x="18098" y="4897"/>
                    <a:pt x="18100" y="4894"/>
                    <a:pt x="18102" y="4894"/>
                  </a:cubicBezTo>
                  <a:cubicBezTo>
                    <a:pt x="18120" y="4903"/>
                    <a:pt x="18140" y="4909"/>
                    <a:pt x="18160" y="4909"/>
                  </a:cubicBezTo>
                  <a:cubicBezTo>
                    <a:pt x="18162" y="4909"/>
                    <a:pt x="18163" y="4909"/>
                    <a:pt x="18165" y="4909"/>
                  </a:cubicBezTo>
                  <a:cubicBezTo>
                    <a:pt x="18177" y="4909"/>
                    <a:pt x="18189" y="4904"/>
                    <a:pt x="18197" y="4895"/>
                  </a:cubicBezTo>
                  <a:cubicBezTo>
                    <a:pt x="18200" y="4893"/>
                    <a:pt x="18203" y="4891"/>
                    <a:pt x="18206" y="4891"/>
                  </a:cubicBezTo>
                  <a:cubicBezTo>
                    <a:pt x="18207" y="4891"/>
                    <a:pt x="18208" y="4892"/>
                    <a:pt x="18209" y="4892"/>
                  </a:cubicBezTo>
                  <a:cubicBezTo>
                    <a:pt x="18216" y="4892"/>
                    <a:pt x="18225" y="4893"/>
                    <a:pt x="18230" y="4897"/>
                  </a:cubicBezTo>
                  <a:cubicBezTo>
                    <a:pt x="18239" y="4900"/>
                    <a:pt x="18246" y="4905"/>
                    <a:pt x="18253" y="4910"/>
                  </a:cubicBezTo>
                  <a:cubicBezTo>
                    <a:pt x="18261" y="4916"/>
                    <a:pt x="18270" y="4920"/>
                    <a:pt x="18278" y="4925"/>
                  </a:cubicBezTo>
                  <a:cubicBezTo>
                    <a:pt x="18289" y="4930"/>
                    <a:pt x="18301" y="4932"/>
                    <a:pt x="18311" y="4934"/>
                  </a:cubicBezTo>
                  <a:cubicBezTo>
                    <a:pt x="18323" y="4934"/>
                    <a:pt x="18335" y="4930"/>
                    <a:pt x="18344" y="4922"/>
                  </a:cubicBezTo>
                  <a:cubicBezTo>
                    <a:pt x="18348" y="4915"/>
                    <a:pt x="18353" y="4907"/>
                    <a:pt x="18354" y="4899"/>
                  </a:cubicBezTo>
                  <a:cubicBezTo>
                    <a:pt x="18355" y="4895"/>
                    <a:pt x="18357" y="4892"/>
                    <a:pt x="18359" y="4890"/>
                  </a:cubicBezTo>
                  <a:cubicBezTo>
                    <a:pt x="18360" y="4887"/>
                    <a:pt x="18363" y="4885"/>
                    <a:pt x="18366" y="4885"/>
                  </a:cubicBezTo>
                  <a:lnTo>
                    <a:pt x="18367" y="4885"/>
                  </a:lnTo>
                  <a:cubicBezTo>
                    <a:pt x="18389" y="4909"/>
                    <a:pt x="18414" y="4934"/>
                    <a:pt x="18446" y="4940"/>
                  </a:cubicBezTo>
                  <a:cubicBezTo>
                    <a:pt x="18449" y="4941"/>
                    <a:pt x="18453" y="4941"/>
                    <a:pt x="18457" y="4941"/>
                  </a:cubicBezTo>
                  <a:cubicBezTo>
                    <a:pt x="18461" y="4941"/>
                    <a:pt x="18466" y="4940"/>
                    <a:pt x="18470" y="4938"/>
                  </a:cubicBezTo>
                  <a:cubicBezTo>
                    <a:pt x="18484" y="4929"/>
                    <a:pt x="18488" y="4910"/>
                    <a:pt x="18478" y="4897"/>
                  </a:cubicBezTo>
                  <a:cubicBezTo>
                    <a:pt x="18477" y="4893"/>
                    <a:pt x="18474" y="4890"/>
                    <a:pt x="18471" y="4886"/>
                  </a:cubicBezTo>
                  <a:cubicBezTo>
                    <a:pt x="18468" y="4881"/>
                    <a:pt x="18466" y="4876"/>
                    <a:pt x="18464" y="4872"/>
                  </a:cubicBezTo>
                  <a:cubicBezTo>
                    <a:pt x="18464" y="4870"/>
                    <a:pt x="18464" y="4868"/>
                    <a:pt x="18464" y="4867"/>
                  </a:cubicBezTo>
                  <a:cubicBezTo>
                    <a:pt x="18473" y="4867"/>
                    <a:pt x="18482" y="4868"/>
                    <a:pt x="18491" y="4868"/>
                  </a:cubicBezTo>
                  <a:cubicBezTo>
                    <a:pt x="18493" y="4868"/>
                    <a:pt x="18495" y="4868"/>
                    <a:pt x="18497" y="4868"/>
                  </a:cubicBezTo>
                  <a:cubicBezTo>
                    <a:pt x="18514" y="4868"/>
                    <a:pt x="18531" y="4864"/>
                    <a:pt x="18546" y="4856"/>
                  </a:cubicBezTo>
                  <a:cubicBezTo>
                    <a:pt x="18573" y="4842"/>
                    <a:pt x="18585" y="4807"/>
                    <a:pt x="18571" y="4780"/>
                  </a:cubicBezTo>
                  <a:cubicBezTo>
                    <a:pt x="18563" y="4766"/>
                    <a:pt x="18548" y="4756"/>
                    <a:pt x="18532" y="4755"/>
                  </a:cubicBezTo>
                  <a:cubicBezTo>
                    <a:pt x="18527" y="4755"/>
                    <a:pt x="18523" y="4756"/>
                    <a:pt x="18518" y="4759"/>
                  </a:cubicBezTo>
                  <a:lnTo>
                    <a:pt x="18438" y="4797"/>
                  </a:lnTo>
                  <a:cubicBezTo>
                    <a:pt x="18429" y="4800"/>
                    <a:pt x="18420" y="4803"/>
                    <a:pt x="18410" y="4804"/>
                  </a:cubicBezTo>
                  <a:cubicBezTo>
                    <a:pt x="18404" y="4804"/>
                    <a:pt x="18398" y="4801"/>
                    <a:pt x="18395" y="4798"/>
                  </a:cubicBezTo>
                  <a:cubicBezTo>
                    <a:pt x="18392" y="4794"/>
                    <a:pt x="18391" y="4791"/>
                    <a:pt x="18394" y="4787"/>
                  </a:cubicBezTo>
                  <a:cubicBezTo>
                    <a:pt x="18396" y="4781"/>
                    <a:pt x="18402" y="4775"/>
                    <a:pt x="18408" y="4774"/>
                  </a:cubicBezTo>
                  <a:cubicBezTo>
                    <a:pt x="18417" y="4772"/>
                    <a:pt x="18428" y="4771"/>
                    <a:pt x="18438" y="4771"/>
                  </a:cubicBezTo>
                  <a:cubicBezTo>
                    <a:pt x="18446" y="4771"/>
                    <a:pt x="18455" y="4771"/>
                    <a:pt x="18464" y="4769"/>
                  </a:cubicBezTo>
                  <a:cubicBezTo>
                    <a:pt x="18478" y="4767"/>
                    <a:pt x="18492" y="4759"/>
                    <a:pt x="18501" y="4748"/>
                  </a:cubicBezTo>
                  <a:cubicBezTo>
                    <a:pt x="18507" y="4740"/>
                    <a:pt x="18509" y="4729"/>
                    <a:pt x="18507" y="4719"/>
                  </a:cubicBezTo>
                  <a:cubicBezTo>
                    <a:pt x="18503" y="4711"/>
                    <a:pt x="18499" y="4704"/>
                    <a:pt x="18493" y="4698"/>
                  </a:cubicBezTo>
                  <a:cubicBezTo>
                    <a:pt x="18491" y="4696"/>
                    <a:pt x="18489" y="4692"/>
                    <a:pt x="18486" y="4690"/>
                  </a:cubicBezTo>
                  <a:cubicBezTo>
                    <a:pt x="18485" y="4686"/>
                    <a:pt x="18485" y="4684"/>
                    <a:pt x="18485" y="4681"/>
                  </a:cubicBezTo>
                  <a:cubicBezTo>
                    <a:pt x="18491" y="4680"/>
                    <a:pt x="18497" y="4677"/>
                    <a:pt x="18499" y="4671"/>
                  </a:cubicBezTo>
                  <a:cubicBezTo>
                    <a:pt x="18505" y="4660"/>
                    <a:pt x="18505" y="4647"/>
                    <a:pt x="18499" y="4636"/>
                  </a:cubicBezTo>
                  <a:cubicBezTo>
                    <a:pt x="18476" y="4591"/>
                    <a:pt x="18433" y="4560"/>
                    <a:pt x="18383" y="4553"/>
                  </a:cubicBezTo>
                  <a:cubicBezTo>
                    <a:pt x="18365" y="4552"/>
                    <a:pt x="18346" y="4537"/>
                    <a:pt x="18328" y="4511"/>
                  </a:cubicBezTo>
                  <a:lnTo>
                    <a:pt x="18321" y="4502"/>
                  </a:lnTo>
                  <a:cubicBezTo>
                    <a:pt x="18308" y="4480"/>
                    <a:pt x="18291" y="4462"/>
                    <a:pt x="18270" y="4449"/>
                  </a:cubicBezTo>
                  <a:cubicBezTo>
                    <a:pt x="18255" y="4440"/>
                    <a:pt x="18240" y="4435"/>
                    <a:pt x="18222" y="4434"/>
                  </a:cubicBezTo>
                  <a:cubicBezTo>
                    <a:pt x="18211" y="4434"/>
                    <a:pt x="18201" y="4437"/>
                    <a:pt x="18192" y="4443"/>
                  </a:cubicBezTo>
                  <a:cubicBezTo>
                    <a:pt x="18191" y="4446"/>
                    <a:pt x="18189" y="4446"/>
                    <a:pt x="18186" y="4446"/>
                  </a:cubicBezTo>
                  <a:cubicBezTo>
                    <a:pt x="18171" y="4443"/>
                    <a:pt x="18158" y="4433"/>
                    <a:pt x="18150" y="4419"/>
                  </a:cubicBezTo>
                  <a:cubicBezTo>
                    <a:pt x="18146" y="4415"/>
                    <a:pt x="18144" y="4410"/>
                    <a:pt x="18141" y="4404"/>
                  </a:cubicBezTo>
                  <a:cubicBezTo>
                    <a:pt x="18132" y="4384"/>
                    <a:pt x="18116" y="4366"/>
                    <a:pt x="18096" y="4355"/>
                  </a:cubicBezTo>
                  <a:cubicBezTo>
                    <a:pt x="18089" y="4351"/>
                    <a:pt x="18081" y="4349"/>
                    <a:pt x="18072" y="4349"/>
                  </a:cubicBezTo>
                  <a:cubicBezTo>
                    <a:pt x="18070" y="4349"/>
                    <a:pt x="18068" y="4349"/>
                    <a:pt x="18066" y="4349"/>
                  </a:cubicBezTo>
                  <a:cubicBezTo>
                    <a:pt x="18054" y="4349"/>
                    <a:pt x="18042" y="4350"/>
                    <a:pt x="18031" y="4354"/>
                  </a:cubicBezTo>
                  <a:lnTo>
                    <a:pt x="17953" y="4373"/>
                  </a:lnTo>
                  <a:lnTo>
                    <a:pt x="17915" y="4381"/>
                  </a:lnTo>
                  <a:cubicBezTo>
                    <a:pt x="17913" y="4383"/>
                    <a:pt x="17910" y="4383"/>
                    <a:pt x="17909" y="4383"/>
                  </a:cubicBezTo>
                  <a:lnTo>
                    <a:pt x="17907" y="4383"/>
                  </a:lnTo>
                  <a:cubicBezTo>
                    <a:pt x="17906" y="4383"/>
                    <a:pt x="17906" y="4378"/>
                    <a:pt x="17906" y="4375"/>
                  </a:cubicBezTo>
                  <a:cubicBezTo>
                    <a:pt x="17904" y="4368"/>
                    <a:pt x="17902" y="4361"/>
                    <a:pt x="17897" y="4355"/>
                  </a:cubicBezTo>
                  <a:cubicBezTo>
                    <a:pt x="17890" y="4348"/>
                    <a:pt x="17879" y="4343"/>
                    <a:pt x="17867" y="4343"/>
                  </a:cubicBezTo>
                  <a:cubicBezTo>
                    <a:pt x="17859" y="4343"/>
                    <a:pt x="17851" y="4342"/>
                    <a:pt x="17843" y="4342"/>
                  </a:cubicBezTo>
                  <a:cubicBezTo>
                    <a:pt x="17815" y="4342"/>
                    <a:pt x="17789" y="4344"/>
                    <a:pt x="17763" y="4350"/>
                  </a:cubicBezTo>
                  <a:lnTo>
                    <a:pt x="17757" y="4352"/>
                  </a:lnTo>
                  <a:cubicBezTo>
                    <a:pt x="17746" y="4354"/>
                    <a:pt x="17735" y="4355"/>
                    <a:pt x="17723" y="4356"/>
                  </a:cubicBezTo>
                  <a:cubicBezTo>
                    <a:pt x="17716" y="4356"/>
                    <a:pt x="17709" y="4355"/>
                    <a:pt x="17702" y="4352"/>
                  </a:cubicBezTo>
                  <a:cubicBezTo>
                    <a:pt x="17693" y="4347"/>
                    <a:pt x="17687" y="4337"/>
                    <a:pt x="17685" y="4327"/>
                  </a:cubicBezTo>
                  <a:cubicBezTo>
                    <a:pt x="17685" y="4323"/>
                    <a:pt x="17688" y="4322"/>
                    <a:pt x="17689" y="4322"/>
                  </a:cubicBezTo>
                  <a:lnTo>
                    <a:pt x="17708" y="4322"/>
                  </a:lnTo>
                  <a:cubicBezTo>
                    <a:pt x="17709" y="4322"/>
                    <a:pt x="17710" y="4322"/>
                    <a:pt x="17712" y="4322"/>
                  </a:cubicBezTo>
                  <a:cubicBezTo>
                    <a:pt x="17720" y="4322"/>
                    <a:pt x="17727" y="4319"/>
                    <a:pt x="17733" y="4314"/>
                  </a:cubicBezTo>
                  <a:cubicBezTo>
                    <a:pt x="17739" y="4305"/>
                    <a:pt x="17741" y="4294"/>
                    <a:pt x="17739" y="4285"/>
                  </a:cubicBezTo>
                  <a:cubicBezTo>
                    <a:pt x="17738" y="4281"/>
                    <a:pt x="17738" y="4278"/>
                    <a:pt x="17739" y="4274"/>
                  </a:cubicBezTo>
                  <a:cubicBezTo>
                    <a:pt x="17740" y="4268"/>
                    <a:pt x="17747" y="4266"/>
                    <a:pt x="17769" y="4266"/>
                  </a:cubicBezTo>
                  <a:cubicBezTo>
                    <a:pt x="17770" y="4266"/>
                    <a:pt x="17772" y="4266"/>
                    <a:pt x="17774" y="4266"/>
                  </a:cubicBezTo>
                  <a:cubicBezTo>
                    <a:pt x="17789" y="4266"/>
                    <a:pt x="17805" y="4261"/>
                    <a:pt x="17818" y="4254"/>
                  </a:cubicBezTo>
                  <a:cubicBezTo>
                    <a:pt x="17825" y="4248"/>
                    <a:pt x="17831" y="4240"/>
                    <a:pt x="17834" y="4231"/>
                  </a:cubicBezTo>
                  <a:cubicBezTo>
                    <a:pt x="17840" y="4221"/>
                    <a:pt x="17843" y="4217"/>
                    <a:pt x="17846" y="4217"/>
                  </a:cubicBezTo>
                  <a:cubicBezTo>
                    <a:pt x="17852" y="4217"/>
                    <a:pt x="17857" y="4219"/>
                    <a:pt x="17862" y="4223"/>
                  </a:cubicBezTo>
                  <a:lnTo>
                    <a:pt x="17864" y="4224"/>
                  </a:lnTo>
                  <a:cubicBezTo>
                    <a:pt x="17887" y="4236"/>
                    <a:pt x="17910" y="4243"/>
                    <a:pt x="17935" y="4244"/>
                  </a:cubicBezTo>
                  <a:lnTo>
                    <a:pt x="17940" y="4244"/>
                  </a:lnTo>
                  <a:cubicBezTo>
                    <a:pt x="17946" y="4244"/>
                    <a:pt x="17952" y="4243"/>
                    <a:pt x="17958" y="4241"/>
                  </a:cubicBezTo>
                  <a:cubicBezTo>
                    <a:pt x="17975" y="4233"/>
                    <a:pt x="17973" y="4211"/>
                    <a:pt x="17966" y="4197"/>
                  </a:cubicBezTo>
                  <a:cubicBezTo>
                    <a:pt x="17964" y="4192"/>
                    <a:pt x="17962" y="4189"/>
                    <a:pt x="17960" y="4186"/>
                  </a:cubicBezTo>
                  <a:cubicBezTo>
                    <a:pt x="17957" y="4180"/>
                    <a:pt x="17953" y="4174"/>
                    <a:pt x="17952" y="4168"/>
                  </a:cubicBezTo>
                  <a:cubicBezTo>
                    <a:pt x="17950" y="4154"/>
                    <a:pt x="17964" y="4147"/>
                    <a:pt x="17989" y="4135"/>
                  </a:cubicBezTo>
                  <a:cubicBezTo>
                    <a:pt x="17995" y="4133"/>
                    <a:pt x="18002" y="4129"/>
                    <a:pt x="18008" y="4125"/>
                  </a:cubicBezTo>
                  <a:cubicBezTo>
                    <a:pt x="18040" y="4109"/>
                    <a:pt x="18058" y="4074"/>
                    <a:pt x="18054" y="4037"/>
                  </a:cubicBezTo>
                  <a:cubicBezTo>
                    <a:pt x="18053" y="4031"/>
                    <a:pt x="18048" y="4028"/>
                    <a:pt x="18042" y="4028"/>
                  </a:cubicBezTo>
                  <a:cubicBezTo>
                    <a:pt x="18023" y="4027"/>
                    <a:pt x="18003" y="4024"/>
                    <a:pt x="17992" y="4012"/>
                  </a:cubicBezTo>
                  <a:cubicBezTo>
                    <a:pt x="17985" y="4002"/>
                    <a:pt x="17983" y="3990"/>
                    <a:pt x="17983" y="3978"/>
                  </a:cubicBezTo>
                  <a:cubicBezTo>
                    <a:pt x="17983" y="3972"/>
                    <a:pt x="17983" y="3967"/>
                    <a:pt x="17982" y="3961"/>
                  </a:cubicBezTo>
                  <a:cubicBezTo>
                    <a:pt x="17979" y="3939"/>
                    <a:pt x="17959" y="3914"/>
                    <a:pt x="17935" y="3914"/>
                  </a:cubicBezTo>
                  <a:cubicBezTo>
                    <a:pt x="17932" y="3914"/>
                    <a:pt x="17928" y="3914"/>
                    <a:pt x="17925" y="3915"/>
                  </a:cubicBezTo>
                  <a:cubicBezTo>
                    <a:pt x="17921" y="3916"/>
                    <a:pt x="17917" y="3920"/>
                    <a:pt x="17916" y="3923"/>
                  </a:cubicBezTo>
                  <a:cubicBezTo>
                    <a:pt x="17903" y="3974"/>
                    <a:pt x="17870" y="4018"/>
                    <a:pt x="17825" y="4047"/>
                  </a:cubicBezTo>
                  <a:cubicBezTo>
                    <a:pt x="17822" y="4035"/>
                    <a:pt x="17822" y="4023"/>
                    <a:pt x="17826" y="4011"/>
                  </a:cubicBezTo>
                  <a:cubicBezTo>
                    <a:pt x="17828" y="4006"/>
                    <a:pt x="17826" y="4001"/>
                    <a:pt x="17821" y="3998"/>
                  </a:cubicBezTo>
                  <a:cubicBezTo>
                    <a:pt x="17819" y="3997"/>
                    <a:pt x="17816" y="3996"/>
                    <a:pt x="17814" y="3996"/>
                  </a:cubicBezTo>
                  <a:cubicBezTo>
                    <a:pt x="17812" y="3996"/>
                    <a:pt x="17808" y="3997"/>
                    <a:pt x="17806" y="3999"/>
                  </a:cubicBezTo>
                  <a:cubicBezTo>
                    <a:pt x="17803" y="4001"/>
                    <a:pt x="17798" y="4003"/>
                    <a:pt x="17794" y="4003"/>
                  </a:cubicBezTo>
                  <a:cubicBezTo>
                    <a:pt x="17793" y="4003"/>
                    <a:pt x="17792" y="4003"/>
                    <a:pt x="17791" y="4003"/>
                  </a:cubicBezTo>
                  <a:cubicBezTo>
                    <a:pt x="17790" y="4003"/>
                    <a:pt x="17789" y="4003"/>
                    <a:pt x="17788" y="4003"/>
                  </a:cubicBezTo>
                  <a:cubicBezTo>
                    <a:pt x="17778" y="4003"/>
                    <a:pt x="17769" y="3998"/>
                    <a:pt x="17763" y="3991"/>
                  </a:cubicBezTo>
                  <a:cubicBezTo>
                    <a:pt x="17757" y="3985"/>
                    <a:pt x="17754" y="3976"/>
                    <a:pt x="17757" y="3967"/>
                  </a:cubicBezTo>
                  <a:cubicBezTo>
                    <a:pt x="17757" y="3961"/>
                    <a:pt x="17760" y="3955"/>
                    <a:pt x="17765" y="3953"/>
                  </a:cubicBezTo>
                  <a:cubicBezTo>
                    <a:pt x="17769" y="3951"/>
                    <a:pt x="17773" y="3949"/>
                    <a:pt x="17777" y="3948"/>
                  </a:cubicBezTo>
                  <a:cubicBezTo>
                    <a:pt x="17784" y="3946"/>
                    <a:pt x="17790" y="3942"/>
                    <a:pt x="17796" y="3939"/>
                  </a:cubicBezTo>
                  <a:cubicBezTo>
                    <a:pt x="17825" y="3917"/>
                    <a:pt x="17812" y="3879"/>
                    <a:pt x="17802" y="3855"/>
                  </a:cubicBezTo>
                  <a:cubicBezTo>
                    <a:pt x="17797" y="3840"/>
                    <a:pt x="17791" y="3809"/>
                    <a:pt x="17808" y="3803"/>
                  </a:cubicBezTo>
                  <a:cubicBezTo>
                    <a:pt x="17812" y="3803"/>
                    <a:pt x="17814" y="3803"/>
                    <a:pt x="17816" y="3802"/>
                  </a:cubicBezTo>
                  <a:cubicBezTo>
                    <a:pt x="17825" y="3802"/>
                    <a:pt x="17833" y="3799"/>
                    <a:pt x="17839" y="3795"/>
                  </a:cubicBezTo>
                  <a:cubicBezTo>
                    <a:pt x="17846" y="3790"/>
                    <a:pt x="17850" y="3783"/>
                    <a:pt x="17850" y="3776"/>
                  </a:cubicBezTo>
                  <a:cubicBezTo>
                    <a:pt x="17847" y="3758"/>
                    <a:pt x="17838" y="3742"/>
                    <a:pt x="17823" y="3733"/>
                  </a:cubicBezTo>
                  <a:cubicBezTo>
                    <a:pt x="17812" y="3722"/>
                    <a:pt x="17798" y="3714"/>
                    <a:pt x="17784" y="3705"/>
                  </a:cubicBezTo>
                  <a:cubicBezTo>
                    <a:pt x="17770" y="3696"/>
                    <a:pt x="17756" y="3686"/>
                    <a:pt x="17741" y="3674"/>
                  </a:cubicBezTo>
                  <a:cubicBezTo>
                    <a:pt x="17720" y="3655"/>
                    <a:pt x="17701" y="3627"/>
                    <a:pt x="17708" y="3604"/>
                  </a:cubicBezTo>
                  <a:cubicBezTo>
                    <a:pt x="17710" y="3597"/>
                    <a:pt x="17714" y="3590"/>
                    <a:pt x="17719" y="3584"/>
                  </a:cubicBezTo>
                  <a:cubicBezTo>
                    <a:pt x="17729" y="3571"/>
                    <a:pt x="17735" y="3554"/>
                    <a:pt x="17733" y="3538"/>
                  </a:cubicBezTo>
                  <a:cubicBezTo>
                    <a:pt x="17728" y="3513"/>
                    <a:pt x="17703" y="3496"/>
                    <a:pt x="17678" y="3483"/>
                  </a:cubicBezTo>
                  <a:cubicBezTo>
                    <a:pt x="17674" y="3480"/>
                    <a:pt x="17668" y="3478"/>
                    <a:pt x="17660" y="3478"/>
                  </a:cubicBezTo>
                  <a:cubicBezTo>
                    <a:pt x="17654" y="3478"/>
                    <a:pt x="17647" y="3482"/>
                    <a:pt x="17644" y="3486"/>
                  </a:cubicBezTo>
                  <a:cubicBezTo>
                    <a:pt x="17638" y="3497"/>
                    <a:pt x="17637" y="3510"/>
                    <a:pt x="17641" y="3522"/>
                  </a:cubicBezTo>
                  <a:cubicBezTo>
                    <a:pt x="17652" y="3553"/>
                    <a:pt x="17658" y="3585"/>
                    <a:pt x="17659" y="3617"/>
                  </a:cubicBezTo>
                  <a:cubicBezTo>
                    <a:pt x="17659" y="3618"/>
                    <a:pt x="17659" y="3620"/>
                    <a:pt x="17659" y="3621"/>
                  </a:cubicBezTo>
                  <a:cubicBezTo>
                    <a:pt x="17658" y="3621"/>
                    <a:pt x="17656" y="3620"/>
                    <a:pt x="17654" y="3620"/>
                  </a:cubicBezTo>
                  <a:lnTo>
                    <a:pt x="17639" y="3616"/>
                  </a:lnTo>
                  <a:cubicBezTo>
                    <a:pt x="17615" y="3610"/>
                    <a:pt x="17591" y="3605"/>
                    <a:pt x="17568" y="3605"/>
                  </a:cubicBezTo>
                  <a:lnTo>
                    <a:pt x="17554" y="3605"/>
                  </a:lnTo>
                  <a:cubicBezTo>
                    <a:pt x="17519" y="3608"/>
                    <a:pt x="17482" y="3632"/>
                    <a:pt x="17484" y="3670"/>
                  </a:cubicBezTo>
                  <a:cubicBezTo>
                    <a:pt x="17484" y="3678"/>
                    <a:pt x="17487" y="3685"/>
                    <a:pt x="17489" y="3692"/>
                  </a:cubicBezTo>
                  <a:cubicBezTo>
                    <a:pt x="17489" y="3695"/>
                    <a:pt x="17490" y="3697"/>
                    <a:pt x="17491" y="3699"/>
                  </a:cubicBezTo>
                  <a:cubicBezTo>
                    <a:pt x="17499" y="3728"/>
                    <a:pt x="17494" y="3758"/>
                    <a:pt x="17477" y="3782"/>
                  </a:cubicBezTo>
                  <a:cubicBezTo>
                    <a:pt x="17477" y="3783"/>
                    <a:pt x="17476" y="3784"/>
                    <a:pt x="17475" y="3784"/>
                  </a:cubicBezTo>
                  <a:cubicBezTo>
                    <a:pt x="17475" y="3784"/>
                    <a:pt x="17474" y="3783"/>
                    <a:pt x="17472" y="3782"/>
                  </a:cubicBezTo>
                  <a:lnTo>
                    <a:pt x="17441" y="3757"/>
                  </a:lnTo>
                  <a:lnTo>
                    <a:pt x="17412" y="3730"/>
                  </a:lnTo>
                  <a:cubicBezTo>
                    <a:pt x="17409" y="3728"/>
                    <a:pt x="17406" y="3728"/>
                    <a:pt x="17403" y="3728"/>
                  </a:cubicBezTo>
                  <a:cubicBezTo>
                    <a:pt x="17401" y="3728"/>
                    <a:pt x="17399" y="3728"/>
                    <a:pt x="17397" y="3729"/>
                  </a:cubicBezTo>
                  <a:cubicBezTo>
                    <a:pt x="17393" y="3730"/>
                    <a:pt x="17390" y="3735"/>
                    <a:pt x="17390" y="3740"/>
                  </a:cubicBezTo>
                  <a:cubicBezTo>
                    <a:pt x="17393" y="3760"/>
                    <a:pt x="17374" y="3774"/>
                    <a:pt x="17355" y="3777"/>
                  </a:cubicBezTo>
                  <a:cubicBezTo>
                    <a:pt x="17350" y="3778"/>
                    <a:pt x="17344" y="3779"/>
                    <a:pt x="17339" y="3779"/>
                  </a:cubicBezTo>
                  <a:cubicBezTo>
                    <a:pt x="17319" y="3778"/>
                    <a:pt x="17299" y="3774"/>
                    <a:pt x="17280" y="3768"/>
                  </a:cubicBezTo>
                  <a:cubicBezTo>
                    <a:pt x="17263" y="3767"/>
                    <a:pt x="17246" y="3759"/>
                    <a:pt x="17234" y="3747"/>
                  </a:cubicBezTo>
                  <a:cubicBezTo>
                    <a:pt x="17230" y="3736"/>
                    <a:pt x="17227" y="3723"/>
                    <a:pt x="17230" y="3711"/>
                  </a:cubicBezTo>
                  <a:cubicBezTo>
                    <a:pt x="17230" y="3693"/>
                    <a:pt x="17231" y="3673"/>
                    <a:pt x="17213" y="3658"/>
                  </a:cubicBezTo>
                  <a:cubicBezTo>
                    <a:pt x="17211" y="3657"/>
                    <a:pt x="17208" y="3655"/>
                    <a:pt x="17205" y="3655"/>
                  </a:cubicBezTo>
                  <a:lnTo>
                    <a:pt x="17203" y="3655"/>
                  </a:lnTo>
                  <a:cubicBezTo>
                    <a:pt x="17200" y="3655"/>
                    <a:pt x="17197" y="3657"/>
                    <a:pt x="17195" y="3659"/>
                  </a:cubicBezTo>
                  <a:cubicBezTo>
                    <a:pt x="17192" y="3661"/>
                    <a:pt x="17189" y="3663"/>
                    <a:pt x="17186" y="3663"/>
                  </a:cubicBezTo>
                  <a:cubicBezTo>
                    <a:pt x="17186" y="3663"/>
                    <a:pt x="17185" y="3663"/>
                    <a:pt x="17184" y="3663"/>
                  </a:cubicBezTo>
                  <a:cubicBezTo>
                    <a:pt x="17178" y="3663"/>
                    <a:pt x="17172" y="3661"/>
                    <a:pt x="17168" y="3660"/>
                  </a:cubicBezTo>
                  <a:cubicBezTo>
                    <a:pt x="17164" y="3659"/>
                    <a:pt x="17159" y="3657"/>
                    <a:pt x="17156" y="3655"/>
                  </a:cubicBezTo>
                  <a:cubicBezTo>
                    <a:pt x="17144" y="3651"/>
                    <a:pt x="17132" y="3647"/>
                    <a:pt x="17120" y="3646"/>
                  </a:cubicBezTo>
                  <a:lnTo>
                    <a:pt x="17118" y="3646"/>
                  </a:lnTo>
                  <a:cubicBezTo>
                    <a:pt x="17082" y="3646"/>
                    <a:pt x="17063" y="3676"/>
                    <a:pt x="17048" y="3699"/>
                  </a:cubicBezTo>
                  <a:lnTo>
                    <a:pt x="17042" y="3709"/>
                  </a:lnTo>
                  <a:cubicBezTo>
                    <a:pt x="17031" y="3726"/>
                    <a:pt x="17018" y="3740"/>
                    <a:pt x="17002" y="3751"/>
                  </a:cubicBezTo>
                  <a:lnTo>
                    <a:pt x="17000" y="3749"/>
                  </a:lnTo>
                  <a:lnTo>
                    <a:pt x="16970" y="3721"/>
                  </a:lnTo>
                  <a:lnTo>
                    <a:pt x="16940" y="3693"/>
                  </a:lnTo>
                  <a:cubicBezTo>
                    <a:pt x="16938" y="3691"/>
                    <a:pt x="16936" y="3690"/>
                    <a:pt x="16932" y="3690"/>
                  </a:cubicBezTo>
                  <a:lnTo>
                    <a:pt x="16928" y="3690"/>
                  </a:lnTo>
                  <a:cubicBezTo>
                    <a:pt x="16925" y="3691"/>
                    <a:pt x="16921" y="3693"/>
                    <a:pt x="16920" y="3697"/>
                  </a:cubicBezTo>
                  <a:cubicBezTo>
                    <a:pt x="16915" y="3716"/>
                    <a:pt x="16899" y="3730"/>
                    <a:pt x="16880" y="3733"/>
                  </a:cubicBezTo>
                  <a:cubicBezTo>
                    <a:pt x="16852" y="3710"/>
                    <a:pt x="16823" y="3695"/>
                    <a:pt x="16789" y="3684"/>
                  </a:cubicBezTo>
                  <a:cubicBezTo>
                    <a:pt x="16780" y="3682"/>
                    <a:pt x="16771" y="3680"/>
                    <a:pt x="16762" y="3680"/>
                  </a:cubicBezTo>
                  <a:cubicBezTo>
                    <a:pt x="16756" y="3680"/>
                    <a:pt x="16750" y="3680"/>
                    <a:pt x="16744" y="3683"/>
                  </a:cubicBezTo>
                  <a:cubicBezTo>
                    <a:pt x="16729" y="3691"/>
                    <a:pt x="16717" y="3707"/>
                    <a:pt x="16712" y="3724"/>
                  </a:cubicBezTo>
                  <a:lnTo>
                    <a:pt x="16711" y="3728"/>
                  </a:lnTo>
                  <a:cubicBezTo>
                    <a:pt x="16710" y="3733"/>
                    <a:pt x="16702" y="3749"/>
                    <a:pt x="16690" y="3749"/>
                  </a:cubicBezTo>
                  <a:lnTo>
                    <a:pt x="16689" y="3749"/>
                  </a:lnTo>
                  <a:cubicBezTo>
                    <a:pt x="16681" y="3747"/>
                    <a:pt x="16671" y="3741"/>
                    <a:pt x="16665" y="3734"/>
                  </a:cubicBezTo>
                  <a:cubicBezTo>
                    <a:pt x="16655" y="3723"/>
                    <a:pt x="16640" y="3716"/>
                    <a:pt x="16625" y="3715"/>
                  </a:cubicBezTo>
                  <a:lnTo>
                    <a:pt x="16621" y="3715"/>
                  </a:lnTo>
                  <a:cubicBezTo>
                    <a:pt x="16610" y="3717"/>
                    <a:pt x="16599" y="3723"/>
                    <a:pt x="16592" y="3732"/>
                  </a:cubicBezTo>
                  <a:lnTo>
                    <a:pt x="16588" y="3735"/>
                  </a:lnTo>
                  <a:cubicBezTo>
                    <a:pt x="16569" y="3753"/>
                    <a:pt x="16539" y="3760"/>
                    <a:pt x="16508" y="3767"/>
                  </a:cubicBezTo>
                  <a:cubicBezTo>
                    <a:pt x="16499" y="3770"/>
                    <a:pt x="16489" y="3771"/>
                    <a:pt x="16480" y="3772"/>
                  </a:cubicBezTo>
                  <a:cubicBezTo>
                    <a:pt x="16473" y="3772"/>
                    <a:pt x="16466" y="3771"/>
                    <a:pt x="16460" y="3767"/>
                  </a:cubicBezTo>
                  <a:cubicBezTo>
                    <a:pt x="16449" y="3761"/>
                    <a:pt x="16441" y="3752"/>
                    <a:pt x="16433" y="3741"/>
                  </a:cubicBezTo>
                  <a:cubicBezTo>
                    <a:pt x="16425" y="3728"/>
                    <a:pt x="16413" y="3717"/>
                    <a:pt x="16400" y="3709"/>
                  </a:cubicBezTo>
                  <a:cubicBezTo>
                    <a:pt x="16398" y="3708"/>
                    <a:pt x="16397" y="3708"/>
                    <a:pt x="16394" y="3708"/>
                  </a:cubicBezTo>
                  <a:cubicBezTo>
                    <a:pt x="16392" y="3708"/>
                    <a:pt x="16388" y="3708"/>
                    <a:pt x="16386" y="3710"/>
                  </a:cubicBezTo>
                  <a:cubicBezTo>
                    <a:pt x="16382" y="3713"/>
                    <a:pt x="16380" y="3717"/>
                    <a:pt x="16381" y="3722"/>
                  </a:cubicBezTo>
                  <a:cubicBezTo>
                    <a:pt x="16382" y="3723"/>
                    <a:pt x="16381" y="3724"/>
                    <a:pt x="16380" y="3726"/>
                  </a:cubicBezTo>
                  <a:cubicBezTo>
                    <a:pt x="16377" y="3729"/>
                    <a:pt x="16374" y="3730"/>
                    <a:pt x="16369" y="3730"/>
                  </a:cubicBezTo>
                  <a:cubicBezTo>
                    <a:pt x="16356" y="3728"/>
                    <a:pt x="16345" y="3722"/>
                    <a:pt x="16335" y="3714"/>
                  </a:cubicBezTo>
                  <a:cubicBezTo>
                    <a:pt x="16330" y="3710"/>
                    <a:pt x="16314" y="3699"/>
                    <a:pt x="16314" y="3689"/>
                  </a:cubicBezTo>
                  <a:cubicBezTo>
                    <a:pt x="16314" y="3686"/>
                    <a:pt x="16316" y="3683"/>
                    <a:pt x="16318" y="3679"/>
                  </a:cubicBezTo>
                  <a:cubicBezTo>
                    <a:pt x="16320" y="3674"/>
                    <a:pt x="16322" y="3668"/>
                    <a:pt x="16323" y="3663"/>
                  </a:cubicBezTo>
                  <a:cubicBezTo>
                    <a:pt x="16322" y="3646"/>
                    <a:pt x="16312" y="3630"/>
                    <a:pt x="16297" y="3623"/>
                  </a:cubicBezTo>
                  <a:cubicBezTo>
                    <a:pt x="16285" y="3617"/>
                    <a:pt x="16272" y="3613"/>
                    <a:pt x="16257" y="3610"/>
                  </a:cubicBezTo>
                  <a:cubicBezTo>
                    <a:pt x="16253" y="3609"/>
                    <a:pt x="16248" y="3609"/>
                    <a:pt x="16242" y="3609"/>
                  </a:cubicBezTo>
                  <a:cubicBezTo>
                    <a:pt x="16237" y="3609"/>
                    <a:pt x="16232" y="3609"/>
                    <a:pt x="16229" y="3611"/>
                  </a:cubicBezTo>
                  <a:cubicBezTo>
                    <a:pt x="16220" y="3615"/>
                    <a:pt x="16214" y="3623"/>
                    <a:pt x="16211" y="3632"/>
                  </a:cubicBezTo>
                  <a:cubicBezTo>
                    <a:pt x="16207" y="3645"/>
                    <a:pt x="16206" y="3658"/>
                    <a:pt x="16206" y="3671"/>
                  </a:cubicBezTo>
                  <a:cubicBezTo>
                    <a:pt x="16207" y="3683"/>
                    <a:pt x="16206" y="3696"/>
                    <a:pt x="16201" y="3707"/>
                  </a:cubicBezTo>
                  <a:cubicBezTo>
                    <a:pt x="16197" y="3714"/>
                    <a:pt x="16192" y="3720"/>
                    <a:pt x="16186" y="3726"/>
                  </a:cubicBezTo>
                  <a:cubicBezTo>
                    <a:pt x="16170" y="3736"/>
                    <a:pt x="16161" y="3754"/>
                    <a:pt x="16161" y="3774"/>
                  </a:cubicBezTo>
                  <a:lnTo>
                    <a:pt x="16161" y="3780"/>
                  </a:lnTo>
                  <a:cubicBezTo>
                    <a:pt x="16155" y="3808"/>
                    <a:pt x="16131" y="3828"/>
                    <a:pt x="16103" y="3828"/>
                  </a:cubicBezTo>
                  <a:cubicBezTo>
                    <a:pt x="16088" y="3822"/>
                    <a:pt x="16072" y="3820"/>
                    <a:pt x="16056" y="3820"/>
                  </a:cubicBezTo>
                  <a:cubicBezTo>
                    <a:pt x="16049" y="3820"/>
                    <a:pt x="16042" y="3820"/>
                    <a:pt x="16035" y="3821"/>
                  </a:cubicBezTo>
                  <a:cubicBezTo>
                    <a:pt x="16026" y="3822"/>
                    <a:pt x="16018" y="3826"/>
                    <a:pt x="16012" y="3833"/>
                  </a:cubicBezTo>
                  <a:cubicBezTo>
                    <a:pt x="16009" y="3839"/>
                    <a:pt x="16007" y="3847"/>
                    <a:pt x="16011" y="3853"/>
                  </a:cubicBezTo>
                  <a:cubicBezTo>
                    <a:pt x="16017" y="3866"/>
                    <a:pt x="16028" y="3874"/>
                    <a:pt x="16041" y="3878"/>
                  </a:cubicBezTo>
                  <a:cubicBezTo>
                    <a:pt x="16044" y="3879"/>
                    <a:pt x="16048" y="3880"/>
                    <a:pt x="16051" y="3880"/>
                  </a:cubicBezTo>
                  <a:cubicBezTo>
                    <a:pt x="16060" y="3882"/>
                    <a:pt x="16067" y="3884"/>
                    <a:pt x="16074" y="3889"/>
                  </a:cubicBezTo>
                  <a:cubicBezTo>
                    <a:pt x="16079" y="3895"/>
                    <a:pt x="16079" y="3904"/>
                    <a:pt x="16078" y="3916"/>
                  </a:cubicBezTo>
                  <a:cubicBezTo>
                    <a:pt x="16078" y="3918"/>
                    <a:pt x="16075" y="3927"/>
                    <a:pt x="16073" y="3928"/>
                  </a:cubicBezTo>
                  <a:lnTo>
                    <a:pt x="16070" y="3928"/>
                  </a:lnTo>
                  <a:cubicBezTo>
                    <a:pt x="16064" y="3927"/>
                    <a:pt x="16057" y="3926"/>
                    <a:pt x="16051" y="3922"/>
                  </a:cubicBezTo>
                  <a:cubicBezTo>
                    <a:pt x="16050" y="3921"/>
                    <a:pt x="16048" y="3921"/>
                    <a:pt x="16045" y="3920"/>
                  </a:cubicBezTo>
                  <a:cubicBezTo>
                    <a:pt x="16031" y="3914"/>
                    <a:pt x="16017" y="3911"/>
                    <a:pt x="16001" y="3911"/>
                  </a:cubicBezTo>
                  <a:cubicBezTo>
                    <a:pt x="15978" y="3912"/>
                    <a:pt x="15954" y="3917"/>
                    <a:pt x="15930" y="3924"/>
                  </a:cubicBezTo>
                  <a:cubicBezTo>
                    <a:pt x="15926" y="3926"/>
                    <a:pt x="15923" y="3928"/>
                    <a:pt x="15922" y="3933"/>
                  </a:cubicBezTo>
                  <a:cubicBezTo>
                    <a:pt x="15920" y="3936"/>
                    <a:pt x="15922" y="3941"/>
                    <a:pt x="15925" y="3943"/>
                  </a:cubicBezTo>
                  <a:cubicBezTo>
                    <a:pt x="15936" y="3953"/>
                    <a:pt x="15942" y="3967"/>
                    <a:pt x="15940" y="3980"/>
                  </a:cubicBezTo>
                  <a:cubicBezTo>
                    <a:pt x="15940" y="3991"/>
                    <a:pt x="15934" y="3999"/>
                    <a:pt x="15925" y="4004"/>
                  </a:cubicBezTo>
                  <a:cubicBezTo>
                    <a:pt x="15923" y="4005"/>
                    <a:pt x="15922" y="4006"/>
                    <a:pt x="15919" y="4008"/>
                  </a:cubicBezTo>
                  <a:cubicBezTo>
                    <a:pt x="15901" y="4011"/>
                    <a:pt x="15891" y="4029"/>
                    <a:pt x="15895" y="4046"/>
                  </a:cubicBezTo>
                  <a:cubicBezTo>
                    <a:pt x="15895" y="4049"/>
                    <a:pt x="15895" y="4052"/>
                    <a:pt x="15895" y="4054"/>
                  </a:cubicBezTo>
                  <a:cubicBezTo>
                    <a:pt x="15894" y="4056"/>
                    <a:pt x="15893" y="4059"/>
                    <a:pt x="15891" y="4061"/>
                  </a:cubicBezTo>
                  <a:cubicBezTo>
                    <a:pt x="15884" y="4067"/>
                    <a:pt x="15880" y="4077"/>
                    <a:pt x="15881" y="4086"/>
                  </a:cubicBezTo>
                  <a:cubicBezTo>
                    <a:pt x="15882" y="4089"/>
                    <a:pt x="15884" y="4091"/>
                    <a:pt x="15885" y="4093"/>
                  </a:cubicBezTo>
                  <a:cubicBezTo>
                    <a:pt x="15885" y="4095"/>
                    <a:pt x="15885" y="4095"/>
                    <a:pt x="15885" y="4096"/>
                  </a:cubicBezTo>
                  <a:cubicBezTo>
                    <a:pt x="15882" y="4097"/>
                    <a:pt x="15880" y="4098"/>
                    <a:pt x="15878" y="4098"/>
                  </a:cubicBezTo>
                  <a:cubicBezTo>
                    <a:pt x="15874" y="4099"/>
                    <a:pt x="15872" y="4100"/>
                    <a:pt x="15869" y="4102"/>
                  </a:cubicBezTo>
                  <a:cubicBezTo>
                    <a:pt x="15860" y="4106"/>
                    <a:pt x="15853" y="4115"/>
                    <a:pt x="15850" y="4125"/>
                  </a:cubicBezTo>
                  <a:cubicBezTo>
                    <a:pt x="15848" y="4136"/>
                    <a:pt x="15850" y="4149"/>
                    <a:pt x="15857" y="4159"/>
                  </a:cubicBezTo>
                  <a:cubicBezTo>
                    <a:pt x="15867" y="4170"/>
                    <a:pt x="15880" y="4178"/>
                    <a:pt x="15894" y="4183"/>
                  </a:cubicBezTo>
                  <a:cubicBezTo>
                    <a:pt x="15905" y="4186"/>
                    <a:pt x="15915" y="4192"/>
                    <a:pt x="15922" y="4202"/>
                  </a:cubicBezTo>
                  <a:cubicBezTo>
                    <a:pt x="15925" y="4209"/>
                    <a:pt x="15924" y="4217"/>
                    <a:pt x="15920" y="4224"/>
                  </a:cubicBezTo>
                  <a:cubicBezTo>
                    <a:pt x="15911" y="4242"/>
                    <a:pt x="15894" y="4255"/>
                    <a:pt x="15874" y="4260"/>
                  </a:cubicBezTo>
                  <a:cubicBezTo>
                    <a:pt x="15873" y="4260"/>
                    <a:pt x="15872" y="4261"/>
                    <a:pt x="15870" y="4261"/>
                  </a:cubicBezTo>
                  <a:lnTo>
                    <a:pt x="15869" y="4261"/>
                  </a:lnTo>
                  <a:cubicBezTo>
                    <a:pt x="15867" y="4260"/>
                    <a:pt x="15865" y="4254"/>
                    <a:pt x="15862" y="4249"/>
                  </a:cubicBezTo>
                  <a:cubicBezTo>
                    <a:pt x="15859" y="4240"/>
                    <a:pt x="15851" y="4231"/>
                    <a:pt x="15843" y="4225"/>
                  </a:cubicBezTo>
                  <a:cubicBezTo>
                    <a:pt x="15838" y="4223"/>
                    <a:pt x="15834" y="4222"/>
                    <a:pt x="15828" y="4222"/>
                  </a:cubicBezTo>
                  <a:cubicBezTo>
                    <a:pt x="15818" y="4222"/>
                    <a:pt x="15809" y="4225"/>
                    <a:pt x="15800" y="4231"/>
                  </a:cubicBezTo>
                  <a:cubicBezTo>
                    <a:pt x="15796" y="4235"/>
                    <a:pt x="15790" y="4237"/>
                    <a:pt x="15784" y="4239"/>
                  </a:cubicBezTo>
                  <a:lnTo>
                    <a:pt x="15782" y="4239"/>
                  </a:lnTo>
                  <a:cubicBezTo>
                    <a:pt x="15778" y="4236"/>
                    <a:pt x="15774" y="4234"/>
                    <a:pt x="15771" y="4229"/>
                  </a:cubicBezTo>
                  <a:cubicBezTo>
                    <a:pt x="15757" y="4212"/>
                    <a:pt x="15746" y="4195"/>
                    <a:pt x="15735" y="4174"/>
                  </a:cubicBezTo>
                  <a:cubicBezTo>
                    <a:pt x="15734" y="4172"/>
                    <a:pt x="15732" y="4170"/>
                    <a:pt x="15731" y="4166"/>
                  </a:cubicBezTo>
                  <a:cubicBezTo>
                    <a:pt x="15723" y="4142"/>
                    <a:pt x="15706" y="4122"/>
                    <a:pt x="15685" y="4108"/>
                  </a:cubicBezTo>
                  <a:cubicBezTo>
                    <a:pt x="15671" y="4101"/>
                    <a:pt x="15657" y="4098"/>
                    <a:pt x="15642" y="4098"/>
                  </a:cubicBezTo>
                  <a:cubicBezTo>
                    <a:pt x="15639" y="4098"/>
                    <a:pt x="15637" y="4098"/>
                    <a:pt x="15635" y="4098"/>
                  </a:cubicBezTo>
                  <a:lnTo>
                    <a:pt x="15632" y="4098"/>
                  </a:lnTo>
                  <a:cubicBezTo>
                    <a:pt x="15616" y="4098"/>
                    <a:pt x="15599" y="4099"/>
                    <a:pt x="15582" y="4102"/>
                  </a:cubicBezTo>
                  <a:cubicBezTo>
                    <a:pt x="15568" y="4104"/>
                    <a:pt x="15549" y="4109"/>
                    <a:pt x="15541" y="4125"/>
                  </a:cubicBezTo>
                  <a:cubicBezTo>
                    <a:pt x="15534" y="4141"/>
                    <a:pt x="15544" y="4164"/>
                    <a:pt x="15559" y="4175"/>
                  </a:cubicBezTo>
                  <a:cubicBezTo>
                    <a:pt x="15567" y="4183"/>
                    <a:pt x="15575" y="4189"/>
                    <a:pt x="15585" y="4193"/>
                  </a:cubicBezTo>
                  <a:cubicBezTo>
                    <a:pt x="15590" y="4196"/>
                    <a:pt x="15594" y="4198"/>
                    <a:pt x="15599" y="4200"/>
                  </a:cubicBezTo>
                  <a:cubicBezTo>
                    <a:pt x="15607" y="4206"/>
                    <a:pt x="15615" y="4214"/>
                    <a:pt x="15618" y="4222"/>
                  </a:cubicBezTo>
                  <a:lnTo>
                    <a:pt x="15610" y="4223"/>
                  </a:lnTo>
                  <a:cubicBezTo>
                    <a:pt x="15599" y="4223"/>
                    <a:pt x="15590" y="4225"/>
                    <a:pt x="15580" y="4228"/>
                  </a:cubicBezTo>
                  <a:cubicBezTo>
                    <a:pt x="15560" y="4231"/>
                    <a:pt x="15547" y="4249"/>
                    <a:pt x="15547" y="4268"/>
                  </a:cubicBezTo>
                  <a:cubicBezTo>
                    <a:pt x="15549" y="4279"/>
                    <a:pt x="15555" y="4287"/>
                    <a:pt x="15562" y="4294"/>
                  </a:cubicBezTo>
                  <a:cubicBezTo>
                    <a:pt x="15577" y="4308"/>
                    <a:pt x="15593" y="4317"/>
                    <a:pt x="15611" y="4322"/>
                  </a:cubicBezTo>
                  <a:cubicBezTo>
                    <a:pt x="15594" y="4328"/>
                    <a:pt x="15580" y="4340"/>
                    <a:pt x="15572" y="4356"/>
                  </a:cubicBezTo>
                  <a:cubicBezTo>
                    <a:pt x="15566" y="4366"/>
                    <a:pt x="15557" y="4374"/>
                    <a:pt x="15547" y="4380"/>
                  </a:cubicBezTo>
                  <a:cubicBezTo>
                    <a:pt x="15543" y="4381"/>
                    <a:pt x="15540" y="4381"/>
                    <a:pt x="15535" y="4381"/>
                  </a:cubicBezTo>
                  <a:cubicBezTo>
                    <a:pt x="15527" y="4381"/>
                    <a:pt x="15518" y="4380"/>
                    <a:pt x="15510" y="4378"/>
                  </a:cubicBezTo>
                  <a:cubicBezTo>
                    <a:pt x="15499" y="4375"/>
                    <a:pt x="15488" y="4374"/>
                    <a:pt x="15478" y="4374"/>
                  </a:cubicBezTo>
                  <a:cubicBezTo>
                    <a:pt x="15472" y="4374"/>
                    <a:pt x="15465" y="4375"/>
                    <a:pt x="15459" y="4378"/>
                  </a:cubicBezTo>
                  <a:cubicBezTo>
                    <a:pt x="15448" y="4386"/>
                    <a:pt x="15443" y="4400"/>
                    <a:pt x="15447" y="4415"/>
                  </a:cubicBezTo>
                  <a:cubicBezTo>
                    <a:pt x="15448" y="4419"/>
                    <a:pt x="15448" y="4425"/>
                    <a:pt x="15447" y="4430"/>
                  </a:cubicBezTo>
                  <a:cubicBezTo>
                    <a:pt x="15443" y="4434"/>
                    <a:pt x="15438" y="4436"/>
                    <a:pt x="15434" y="4436"/>
                  </a:cubicBezTo>
                  <a:lnTo>
                    <a:pt x="15433" y="4436"/>
                  </a:lnTo>
                  <a:cubicBezTo>
                    <a:pt x="15423" y="4435"/>
                    <a:pt x="15413" y="4433"/>
                    <a:pt x="15405" y="4429"/>
                  </a:cubicBezTo>
                  <a:lnTo>
                    <a:pt x="15403" y="4428"/>
                  </a:lnTo>
                  <a:cubicBezTo>
                    <a:pt x="15374" y="4417"/>
                    <a:pt x="15344" y="4409"/>
                    <a:pt x="15314" y="4405"/>
                  </a:cubicBezTo>
                  <a:cubicBezTo>
                    <a:pt x="15308" y="4405"/>
                    <a:pt x="15300" y="4404"/>
                    <a:pt x="15294" y="4404"/>
                  </a:cubicBezTo>
                  <a:cubicBezTo>
                    <a:pt x="15271" y="4404"/>
                    <a:pt x="15246" y="4410"/>
                    <a:pt x="15224" y="4422"/>
                  </a:cubicBezTo>
                  <a:cubicBezTo>
                    <a:pt x="15209" y="4430"/>
                    <a:pt x="15202" y="4443"/>
                    <a:pt x="15206" y="4456"/>
                  </a:cubicBezTo>
                  <a:cubicBezTo>
                    <a:pt x="15212" y="4468"/>
                    <a:pt x="15222" y="4477"/>
                    <a:pt x="15234" y="4479"/>
                  </a:cubicBezTo>
                  <a:cubicBezTo>
                    <a:pt x="15239" y="4480"/>
                    <a:pt x="15243" y="4483"/>
                    <a:pt x="15247" y="4486"/>
                  </a:cubicBezTo>
                  <a:cubicBezTo>
                    <a:pt x="15254" y="4492"/>
                    <a:pt x="15254" y="4504"/>
                    <a:pt x="15253" y="4516"/>
                  </a:cubicBezTo>
                  <a:cubicBezTo>
                    <a:pt x="15250" y="4543"/>
                    <a:pt x="15247" y="4575"/>
                    <a:pt x="15262" y="4604"/>
                  </a:cubicBezTo>
                  <a:cubicBezTo>
                    <a:pt x="15275" y="4623"/>
                    <a:pt x="15291" y="4638"/>
                    <a:pt x="15310" y="4652"/>
                  </a:cubicBezTo>
                  <a:lnTo>
                    <a:pt x="15329" y="4666"/>
                  </a:lnTo>
                  <a:lnTo>
                    <a:pt x="15372" y="4700"/>
                  </a:lnTo>
                  <a:cubicBezTo>
                    <a:pt x="15385" y="4710"/>
                    <a:pt x="15400" y="4724"/>
                    <a:pt x="15399" y="4736"/>
                  </a:cubicBezTo>
                  <a:cubicBezTo>
                    <a:pt x="15398" y="4746"/>
                    <a:pt x="15386" y="4748"/>
                    <a:pt x="15379" y="4748"/>
                  </a:cubicBezTo>
                  <a:cubicBezTo>
                    <a:pt x="15374" y="4748"/>
                    <a:pt x="15369" y="4747"/>
                    <a:pt x="15366" y="4746"/>
                  </a:cubicBezTo>
                  <a:cubicBezTo>
                    <a:pt x="15348" y="4736"/>
                    <a:pt x="15333" y="4722"/>
                    <a:pt x="15321" y="4705"/>
                  </a:cubicBezTo>
                  <a:cubicBezTo>
                    <a:pt x="15306" y="4685"/>
                    <a:pt x="15287" y="4669"/>
                    <a:pt x="15265" y="4659"/>
                  </a:cubicBezTo>
                  <a:cubicBezTo>
                    <a:pt x="15256" y="4655"/>
                    <a:pt x="15247" y="4654"/>
                    <a:pt x="15236" y="4654"/>
                  </a:cubicBezTo>
                  <a:cubicBezTo>
                    <a:pt x="15224" y="4654"/>
                    <a:pt x="15211" y="4656"/>
                    <a:pt x="15199" y="4662"/>
                  </a:cubicBezTo>
                  <a:cubicBezTo>
                    <a:pt x="15165" y="4678"/>
                    <a:pt x="15145" y="4712"/>
                    <a:pt x="15147" y="4749"/>
                  </a:cubicBezTo>
                  <a:cubicBezTo>
                    <a:pt x="15147" y="4766"/>
                    <a:pt x="15155" y="4781"/>
                    <a:pt x="15167" y="4791"/>
                  </a:cubicBezTo>
                  <a:cubicBezTo>
                    <a:pt x="15176" y="4797"/>
                    <a:pt x="15188" y="4800"/>
                    <a:pt x="15198" y="4800"/>
                  </a:cubicBezTo>
                  <a:cubicBezTo>
                    <a:pt x="15200" y="4800"/>
                    <a:pt x="15201" y="4800"/>
                    <a:pt x="15203" y="4800"/>
                  </a:cubicBezTo>
                  <a:lnTo>
                    <a:pt x="15218" y="4800"/>
                  </a:lnTo>
                  <a:lnTo>
                    <a:pt x="15271" y="4796"/>
                  </a:lnTo>
                  <a:lnTo>
                    <a:pt x="15277" y="4796"/>
                  </a:lnTo>
                  <a:cubicBezTo>
                    <a:pt x="15275" y="4803"/>
                    <a:pt x="15273" y="4809"/>
                    <a:pt x="15271" y="4815"/>
                  </a:cubicBezTo>
                  <a:cubicBezTo>
                    <a:pt x="15265" y="4828"/>
                    <a:pt x="15262" y="4843"/>
                    <a:pt x="15266" y="4857"/>
                  </a:cubicBezTo>
                  <a:cubicBezTo>
                    <a:pt x="15272" y="4878"/>
                    <a:pt x="15290" y="4897"/>
                    <a:pt x="15319" y="4913"/>
                  </a:cubicBezTo>
                  <a:cubicBezTo>
                    <a:pt x="15324" y="4916"/>
                    <a:pt x="15329" y="4918"/>
                    <a:pt x="15335" y="4920"/>
                  </a:cubicBezTo>
                  <a:cubicBezTo>
                    <a:pt x="15350" y="4929"/>
                    <a:pt x="15365" y="4938"/>
                    <a:pt x="15378" y="4950"/>
                  </a:cubicBezTo>
                  <a:cubicBezTo>
                    <a:pt x="15380" y="4951"/>
                    <a:pt x="15381" y="4953"/>
                    <a:pt x="15383" y="4955"/>
                  </a:cubicBezTo>
                  <a:cubicBezTo>
                    <a:pt x="15383" y="4956"/>
                    <a:pt x="15377" y="4959"/>
                    <a:pt x="15375" y="4960"/>
                  </a:cubicBezTo>
                  <a:cubicBezTo>
                    <a:pt x="15342" y="4979"/>
                    <a:pt x="15312" y="5006"/>
                    <a:pt x="15291" y="5038"/>
                  </a:cubicBezTo>
                  <a:cubicBezTo>
                    <a:pt x="15289" y="5042"/>
                    <a:pt x="15289" y="5047"/>
                    <a:pt x="15291" y="5050"/>
                  </a:cubicBezTo>
                  <a:cubicBezTo>
                    <a:pt x="15293" y="5053"/>
                    <a:pt x="15296" y="5055"/>
                    <a:pt x="15299" y="5055"/>
                  </a:cubicBezTo>
                  <a:cubicBezTo>
                    <a:pt x="15300" y="5055"/>
                    <a:pt x="15301" y="5055"/>
                    <a:pt x="15302" y="5055"/>
                  </a:cubicBezTo>
                  <a:lnTo>
                    <a:pt x="15305" y="5055"/>
                  </a:lnTo>
                  <a:cubicBezTo>
                    <a:pt x="15342" y="5055"/>
                    <a:pt x="15379" y="5059"/>
                    <a:pt x="15402" y="5081"/>
                  </a:cubicBezTo>
                  <a:cubicBezTo>
                    <a:pt x="15403" y="5082"/>
                    <a:pt x="15404" y="5084"/>
                    <a:pt x="15404" y="5086"/>
                  </a:cubicBezTo>
                  <a:cubicBezTo>
                    <a:pt x="15404" y="5086"/>
                    <a:pt x="15404" y="5086"/>
                    <a:pt x="15402" y="5089"/>
                  </a:cubicBezTo>
                  <a:cubicBezTo>
                    <a:pt x="15398" y="5092"/>
                    <a:pt x="15396" y="5094"/>
                    <a:pt x="15392" y="5097"/>
                  </a:cubicBezTo>
                  <a:cubicBezTo>
                    <a:pt x="15380" y="5107"/>
                    <a:pt x="15365" y="5119"/>
                    <a:pt x="15365" y="5139"/>
                  </a:cubicBezTo>
                  <a:cubicBezTo>
                    <a:pt x="15365" y="5144"/>
                    <a:pt x="15366" y="5150"/>
                    <a:pt x="15367" y="5155"/>
                  </a:cubicBezTo>
                  <a:lnTo>
                    <a:pt x="15368" y="5160"/>
                  </a:lnTo>
                  <a:cubicBezTo>
                    <a:pt x="15369" y="5176"/>
                    <a:pt x="15366" y="5192"/>
                    <a:pt x="15358" y="5206"/>
                  </a:cubicBezTo>
                  <a:lnTo>
                    <a:pt x="15356" y="5206"/>
                  </a:lnTo>
                  <a:cubicBezTo>
                    <a:pt x="15347" y="5203"/>
                    <a:pt x="15337" y="5201"/>
                    <a:pt x="15328" y="5201"/>
                  </a:cubicBezTo>
                  <a:cubicBezTo>
                    <a:pt x="15327" y="5201"/>
                    <a:pt x="15325" y="5201"/>
                    <a:pt x="15324" y="5201"/>
                  </a:cubicBezTo>
                  <a:cubicBezTo>
                    <a:pt x="15307" y="5201"/>
                    <a:pt x="15291" y="5209"/>
                    <a:pt x="15279" y="5222"/>
                  </a:cubicBezTo>
                  <a:cubicBezTo>
                    <a:pt x="15277" y="5223"/>
                    <a:pt x="15274" y="5225"/>
                    <a:pt x="15273" y="5228"/>
                  </a:cubicBezTo>
                  <a:cubicBezTo>
                    <a:pt x="15271" y="5231"/>
                    <a:pt x="15268" y="5233"/>
                    <a:pt x="15265" y="5236"/>
                  </a:cubicBezTo>
                  <a:cubicBezTo>
                    <a:pt x="15262" y="5238"/>
                    <a:pt x="15258" y="5238"/>
                    <a:pt x="15254" y="5238"/>
                  </a:cubicBezTo>
                  <a:cubicBezTo>
                    <a:pt x="15248" y="5238"/>
                    <a:pt x="15242" y="5237"/>
                    <a:pt x="15236" y="5236"/>
                  </a:cubicBezTo>
                  <a:cubicBezTo>
                    <a:pt x="15228" y="5236"/>
                    <a:pt x="15219" y="5232"/>
                    <a:pt x="15212" y="5228"/>
                  </a:cubicBezTo>
                  <a:cubicBezTo>
                    <a:pt x="15206" y="5222"/>
                    <a:pt x="15203" y="5213"/>
                    <a:pt x="15203" y="5205"/>
                  </a:cubicBezTo>
                  <a:cubicBezTo>
                    <a:pt x="15204" y="5195"/>
                    <a:pt x="15206" y="5186"/>
                    <a:pt x="15211" y="5176"/>
                  </a:cubicBezTo>
                  <a:cubicBezTo>
                    <a:pt x="15214" y="5173"/>
                    <a:pt x="15212" y="5168"/>
                    <a:pt x="15210" y="5164"/>
                  </a:cubicBezTo>
                  <a:cubicBezTo>
                    <a:pt x="15206" y="5162"/>
                    <a:pt x="15204" y="5161"/>
                    <a:pt x="15199" y="5161"/>
                  </a:cubicBezTo>
                  <a:lnTo>
                    <a:pt x="15197" y="5161"/>
                  </a:lnTo>
                  <a:cubicBezTo>
                    <a:pt x="15174" y="5164"/>
                    <a:pt x="15152" y="5170"/>
                    <a:pt x="15130" y="5180"/>
                  </a:cubicBezTo>
                  <a:lnTo>
                    <a:pt x="15130" y="5175"/>
                  </a:lnTo>
                  <a:cubicBezTo>
                    <a:pt x="15131" y="5167"/>
                    <a:pt x="15130" y="5158"/>
                    <a:pt x="15128" y="5151"/>
                  </a:cubicBezTo>
                  <a:cubicBezTo>
                    <a:pt x="15120" y="5134"/>
                    <a:pt x="15102" y="5123"/>
                    <a:pt x="15083" y="5122"/>
                  </a:cubicBezTo>
                  <a:lnTo>
                    <a:pt x="15077" y="5122"/>
                  </a:lnTo>
                  <a:cubicBezTo>
                    <a:pt x="15062" y="5122"/>
                    <a:pt x="15049" y="5125"/>
                    <a:pt x="15037" y="5131"/>
                  </a:cubicBezTo>
                  <a:cubicBezTo>
                    <a:pt x="15026" y="5136"/>
                    <a:pt x="15015" y="5144"/>
                    <a:pt x="15009" y="5155"/>
                  </a:cubicBezTo>
                  <a:cubicBezTo>
                    <a:pt x="15005" y="5170"/>
                    <a:pt x="15006" y="5187"/>
                    <a:pt x="15014" y="5201"/>
                  </a:cubicBezTo>
                  <a:lnTo>
                    <a:pt x="15015" y="5204"/>
                  </a:lnTo>
                  <a:cubicBezTo>
                    <a:pt x="15020" y="5218"/>
                    <a:pt x="15021" y="5228"/>
                    <a:pt x="15016" y="5231"/>
                  </a:cubicBezTo>
                  <a:cubicBezTo>
                    <a:pt x="15012" y="5233"/>
                    <a:pt x="15006" y="5235"/>
                    <a:pt x="15002" y="5235"/>
                  </a:cubicBezTo>
                  <a:lnTo>
                    <a:pt x="14981" y="5235"/>
                  </a:lnTo>
                  <a:cubicBezTo>
                    <a:pt x="14956" y="5236"/>
                    <a:pt x="14931" y="5247"/>
                    <a:pt x="14914" y="5264"/>
                  </a:cubicBezTo>
                  <a:cubicBezTo>
                    <a:pt x="14898" y="5281"/>
                    <a:pt x="14885" y="5299"/>
                    <a:pt x="14874" y="5319"/>
                  </a:cubicBezTo>
                  <a:cubicBezTo>
                    <a:pt x="14870" y="5326"/>
                    <a:pt x="14867" y="5335"/>
                    <a:pt x="14866" y="5343"/>
                  </a:cubicBezTo>
                  <a:cubicBezTo>
                    <a:pt x="14867" y="5352"/>
                    <a:pt x="14872" y="5362"/>
                    <a:pt x="14878" y="5369"/>
                  </a:cubicBezTo>
                  <a:cubicBezTo>
                    <a:pt x="14891" y="5385"/>
                    <a:pt x="14909" y="5394"/>
                    <a:pt x="14928" y="5395"/>
                  </a:cubicBezTo>
                  <a:cubicBezTo>
                    <a:pt x="14934" y="5395"/>
                    <a:pt x="14940" y="5394"/>
                    <a:pt x="14945" y="5392"/>
                  </a:cubicBezTo>
                  <a:cubicBezTo>
                    <a:pt x="14959" y="5383"/>
                    <a:pt x="14968" y="5370"/>
                    <a:pt x="14971" y="5354"/>
                  </a:cubicBezTo>
                  <a:cubicBezTo>
                    <a:pt x="14974" y="5342"/>
                    <a:pt x="14977" y="5333"/>
                    <a:pt x="14983" y="5330"/>
                  </a:cubicBezTo>
                  <a:cubicBezTo>
                    <a:pt x="14987" y="5329"/>
                    <a:pt x="14992" y="5329"/>
                    <a:pt x="14996" y="5329"/>
                  </a:cubicBezTo>
                  <a:cubicBezTo>
                    <a:pt x="15005" y="5329"/>
                    <a:pt x="15014" y="5326"/>
                    <a:pt x="15021" y="5323"/>
                  </a:cubicBezTo>
                  <a:cubicBezTo>
                    <a:pt x="15024" y="5320"/>
                    <a:pt x="15027" y="5319"/>
                    <a:pt x="15030" y="5316"/>
                  </a:cubicBezTo>
                  <a:cubicBezTo>
                    <a:pt x="15031" y="5314"/>
                    <a:pt x="15033" y="5313"/>
                    <a:pt x="15034" y="5313"/>
                  </a:cubicBezTo>
                  <a:cubicBezTo>
                    <a:pt x="15035" y="5312"/>
                    <a:pt x="15037" y="5311"/>
                    <a:pt x="15040" y="5311"/>
                  </a:cubicBezTo>
                  <a:cubicBezTo>
                    <a:pt x="15048" y="5312"/>
                    <a:pt x="15056" y="5317"/>
                    <a:pt x="15060" y="5325"/>
                  </a:cubicBezTo>
                  <a:cubicBezTo>
                    <a:pt x="15062" y="5333"/>
                    <a:pt x="15059" y="5338"/>
                    <a:pt x="15051" y="5347"/>
                  </a:cubicBezTo>
                  <a:cubicBezTo>
                    <a:pt x="15045" y="5352"/>
                    <a:pt x="15040" y="5360"/>
                    <a:pt x="15036" y="5367"/>
                  </a:cubicBezTo>
                  <a:cubicBezTo>
                    <a:pt x="15029" y="5387"/>
                    <a:pt x="15043" y="5400"/>
                    <a:pt x="15054" y="5410"/>
                  </a:cubicBezTo>
                  <a:cubicBezTo>
                    <a:pt x="15059" y="5414"/>
                    <a:pt x="15062" y="5418"/>
                    <a:pt x="15066" y="5423"/>
                  </a:cubicBezTo>
                  <a:cubicBezTo>
                    <a:pt x="15073" y="5433"/>
                    <a:pt x="15073" y="5448"/>
                    <a:pt x="15065" y="5457"/>
                  </a:cubicBezTo>
                  <a:cubicBezTo>
                    <a:pt x="15056" y="5469"/>
                    <a:pt x="15045" y="5479"/>
                    <a:pt x="15031" y="5486"/>
                  </a:cubicBezTo>
                  <a:cubicBezTo>
                    <a:pt x="15027" y="5488"/>
                    <a:pt x="15024" y="5493"/>
                    <a:pt x="15026" y="5498"/>
                  </a:cubicBezTo>
                  <a:cubicBezTo>
                    <a:pt x="15028" y="5502"/>
                    <a:pt x="15031" y="5506"/>
                    <a:pt x="15037" y="5506"/>
                  </a:cubicBezTo>
                  <a:cubicBezTo>
                    <a:pt x="15045" y="5507"/>
                    <a:pt x="15051" y="5511"/>
                    <a:pt x="15054" y="5517"/>
                  </a:cubicBezTo>
                  <a:cubicBezTo>
                    <a:pt x="15060" y="5525"/>
                    <a:pt x="15062" y="5537"/>
                    <a:pt x="15060" y="5546"/>
                  </a:cubicBezTo>
                  <a:cubicBezTo>
                    <a:pt x="15053" y="5563"/>
                    <a:pt x="15035" y="5574"/>
                    <a:pt x="15014" y="5585"/>
                  </a:cubicBezTo>
                  <a:lnTo>
                    <a:pt x="14995" y="5594"/>
                  </a:lnTo>
                  <a:lnTo>
                    <a:pt x="14970" y="5608"/>
                  </a:lnTo>
                  <a:cubicBezTo>
                    <a:pt x="14962" y="5611"/>
                    <a:pt x="14956" y="5615"/>
                    <a:pt x="14954" y="5623"/>
                  </a:cubicBezTo>
                  <a:cubicBezTo>
                    <a:pt x="14953" y="5629"/>
                    <a:pt x="14953" y="5636"/>
                    <a:pt x="14956" y="5642"/>
                  </a:cubicBezTo>
                  <a:cubicBezTo>
                    <a:pt x="14968" y="5662"/>
                    <a:pt x="14991" y="5675"/>
                    <a:pt x="15015" y="5675"/>
                  </a:cubicBezTo>
                  <a:cubicBezTo>
                    <a:pt x="15028" y="5675"/>
                    <a:pt x="15039" y="5671"/>
                    <a:pt x="15048" y="5663"/>
                  </a:cubicBezTo>
                  <a:cubicBezTo>
                    <a:pt x="15052" y="5661"/>
                    <a:pt x="15054" y="5658"/>
                    <a:pt x="15056" y="5656"/>
                  </a:cubicBezTo>
                  <a:cubicBezTo>
                    <a:pt x="15059" y="5652"/>
                    <a:pt x="15062" y="5649"/>
                    <a:pt x="15066" y="5648"/>
                  </a:cubicBezTo>
                  <a:lnTo>
                    <a:pt x="15067" y="5648"/>
                  </a:lnTo>
                  <a:cubicBezTo>
                    <a:pt x="15074" y="5649"/>
                    <a:pt x="15080" y="5655"/>
                    <a:pt x="15083" y="5661"/>
                  </a:cubicBezTo>
                  <a:cubicBezTo>
                    <a:pt x="15085" y="5671"/>
                    <a:pt x="15085" y="5682"/>
                    <a:pt x="15080" y="5692"/>
                  </a:cubicBezTo>
                  <a:cubicBezTo>
                    <a:pt x="15079" y="5699"/>
                    <a:pt x="15077" y="5705"/>
                    <a:pt x="15071" y="5711"/>
                  </a:cubicBezTo>
                  <a:cubicBezTo>
                    <a:pt x="15068" y="5712"/>
                    <a:pt x="15064" y="5714"/>
                    <a:pt x="15060" y="5714"/>
                  </a:cubicBezTo>
                  <a:cubicBezTo>
                    <a:pt x="15059" y="5714"/>
                    <a:pt x="15058" y="5713"/>
                    <a:pt x="15056" y="5713"/>
                  </a:cubicBezTo>
                  <a:cubicBezTo>
                    <a:pt x="15052" y="5713"/>
                    <a:pt x="15047" y="5713"/>
                    <a:pt x="15041" y="5712"/>
                  </a:cubicBezTo>
                  <a:lnTo>
                    <a:pt x="15022" y="5712"/>
                  </a:lnTo>
                  <a:cubicBezTo>
                    <a:pt x="14965" y="5712"/>
                    <a:pt x="14918" y="5743"/>
                    <a:pt x="14884" y="5770"/>
                  </a:cubicBezTo>
                  <a:cubicBezTo>
                    <a:pt x="14873" y="5777"/>
                    <a:pt x="14865" y="5787"/>
                    <a:pt x="14859" y="5799"/>
                  </a:cubicBezTo>
                  <a:cubicBezTo>
                    <a:pt x="14853" y="5814"/>
                    <a:pt x="14858" y="5832"/>
                    <a:pt x="14870" y="5843"/>
                  </a:cubicBezTo>
                  <a:cubicBezTo>
                    <a:pt x="14878" y="5850"/>
                    <a:pt x="14889" y="5854"/>
                    <a:pt x="14899" y="5854"/>
                  </a:cubicBezTo>
                  <a:cubicBezTo>
                    <a:pt x="14908" y="5854"/>
                    <a:pt x="14915" y="5852"/>
                    <a:pt x="14922" y="5850"/>
                  </a:cubicBezTo>
                  <a:cubicBezTo>
                    <a:pt x="14929" y="5849"/>
                    <a:pt x="14935" y="5849"/>
                    <a:pt x="14942" y="5848"/>
                  </a:cubicBezTo>
                  <a:lnTo>
                    <a:pt x="14948" y="5848"/>
                  </a:lnTo>
                  <a:cubicBezTo>
                    <a:pt x="14962" y="5854"/>
                    <a:pt x="14974" y="5863"/>
                    <a:pt x="14981" y="5875"/>
                  </a:cubicBezTo>
                  <a:cubicBezTo>
                    <a:pt x="14993" y="5890"/>
                    <a:pt x="15009" y="5902"/>
                    <a:pt x="15027" y="5909"/>
                  </a:cubicBezTo>
                  <a:cubicBezTo>
                    <a:pt x="15031" y="5911"/>
                    <a:pt x="15037" y="5912"/>
                    <a:pt x="15042" y="5912"/>
                  </a:cubicBezTo>
                  <a:cubicBezTo>
                    <a:pt x="15055" y="5911"/>
                    <a:pt x="15068" y="5908"/>
                    <a:pt x="15079" y="5902"/>
                  </a:cubicBezTo>
                  <a:lnTo>
                    <a:pt x="15084" y="5900"/>
                  </a:lnTo>
                  <a:cubicBezTo>
                    <a:pt x="15093" y="5894"/>
                    <a:pt x="15104" y="5892"/>
                    <a:pt x="15115" y="5890"/>
                  </a:cubicBezTo>
                  <a:lnTo>
                    <a:pt x="15116" y="5890"/>
                  </a:lnTo>
                  <a:cubicBezTo>
                    <a:pt x="15124" y="5890"/>
                    <a:pt x="15131" y="5895"/>
                    <a:pt x="15136" y="5901"/>
                  </a:cubicBezTo>
                  <a:cubicBezTo>
                    <a:pt x="15124" y="5912"/>
                    <a:pt x="15110" y="5920"/>
                    <a:pt x="15095" y="5925"/>
                  </a:cubicBezTo>
                  <a:lnTo>
                    <a:pt x="15092" y="5927"/>
                  </a:lnTo>
                  <a:cubicBezTo>
                    <a:pt x="15070" y="5934"/>
                    <a:pt x="15049" y="5949"/>
                    <a:pt x="15036" y="5969"/>
                  </a:cubicBezTo>
                  <a:cubicBezTo>
                    <a:pt x="15030" y="5983"/>
                    <a:pt x="15030" y="5999"/>
                    <a:pt x="15036" y="6012"/>
                  </a:cubicBezTo>
                  <a:cubicBezTo>
                    <a:pt x="15041" y="6025"/>
                    <a:pt x="15052" y="6034"/>
                    <a:pt x="15064" y="6039"/>
                  </a:cubicBezTo>
                  <a:cubicBezTo>
                    <a:pt x="15070" y="6042"/>
                    <a:pt x="15075" y="6043"/>
                    <a:pt x="15083" y="6043"/>
                  </a:cubicBezTo>
                  <a:cubicBezTo>
                    <a:pt x="15097" y="6043"/>
                    <a:pt x="15111" y="6038"/>
                    <a:pt x="15124" y="6030"/>
                  </a:cubicBezTo>
                  <a:cubicBezTo>
                    <a:pt x="15134" y="6024"/>
                    <a:pt x="15143" y="6020"/>
                    <a:pt x="15154" y="6018"/>
                  </a:cubicBezTo>
                  <a:lnTo>
                    <a:pt x="15156" y="6018"/>
                  </a:lnTo>
                  <a:cubicBezTo>
                    <a:pt x="15173" y="6020"/>
                    <a:pt x="15189" y="6026"/>
                    <a:pt x="15203" y="6036"/>
                  </a:cubicBezTo>
                  <a:lnTo>
                    <a:pt x="15211" y="6040"/>
                  </a:lnTo>
                  <a:cubicBezTo>
                    <a:pt x="15248" y="6062"/>
                    <a:pt x="15290" y="6074"/>
                    <a:pt x="15333" y="6077"/>
                  </a:cubicBezTo>
                  <a:lnTo>
                    <a:pt x="15341" y="6077"/>
                  </a:lnTo>
                  <a:cubicBezTo>
                    <a:pt x="15342" y="6077"/>
                    <a:pt x="15344" y="6078"/>
                    <a:pt x="15345" y="6078"/>
                  </a:cubicBezTo>
                  <a:cubicBezTo>
                    <a:pt x="15352" y="6078"/>
                    <a:pt x="15357" y="6075"/>
                    <a:pt x="15362" y="6073"/>
                  </a:cubicBezTo>
                  <a:cubicBezTo>
                    <a:pt x="15373" y="6065"/>
                    <a:pt x="15379" y="6053"/>
                    <a:pt x="15380" y="6042"/>
                  </a:cubicBezTo>
                  <a:lnTo>
                    <a:pt x="15386" y="6005"/>
                  </a:lnTo>
                  <a:cubicBezTo>
                    <a:pt x="15388" y="6008"/>
                    <a:pt x="15391" y="6012"/>
                    <a:pt x="15393" y="6015"/>
                  </a:cubicBezTo>
                  <a:cubicBezTo>
                    <a:pt x="15400" y="6027"/>
                    <a:pt x="15409" y="6038"/>
                    <a:pt x="15421" y="6046"/>
                  </a:cubicBezTo>
                  <a:cubicBezTo>
                    <a:pt x="15435" y="6055"/>
                    <a:pt x="15449" y="6060"/>
                    <a:pt x="15465" y="6060"/>
                  </a:cubicBezTo>
                  <a:cubicBezTo>
                    <a:pt x="15467" y="6060"/>
                    <a:pt x="15469" y="6060"/>
                    <a:pt x="15471" y="6059"/>
                  </a:cubicBezTo>
                  <a:lnTo>
                    <a:pt x="15503" y="6059"/>
                  </a:lnTo>
                  <a:cubicBezTo>
                    <a:pt x="15522" y="6061"/>
                    <a:pt x="15540" y="6065"/>
                    <a:pt x="15556" y="6075"/>
                  </a:cubicBezTo>
                  <a:cubicBezTo>
                    <a:pt x="15573" y="6083"/>
                    <a:pt x="15586" y="6099"/>
                    <a:pt x="15591" y="6117"/>
                  </a:cubicBezTo>
                  <a:cubicBezTo>
                    <a:pt x="15591" y="6122"/>
                    <a:pt x="15590" y="6128"/>
                    <a:pt x="15585" y="6133"/>
                  </a:cubicBezTo>
                  <a:cubicBezTo>
                    <a:pt x="15581" y="6136"/>
                    <a:pt x="15578" y="6138"/>
                    <a:pt x="15573" y="6138"/>
                  </a:cubicBezTo>
                  <a:lnTo>
                    <a:pt x="15568" y="6138"/>
                  </a:lnTo>
                  <a:cubicBezTo>
                    <a:pt x="15565" y="6137"/>
                    <a:pt x="15560" y="6134"/>
                    <a:pt x="15556" y="6132"/>
                  </a:cubicBezTo>
                  <a:cubicBezTo>
                    <a:pt x="15553" y="6130"/>
                    <a:pt x="15549" y="6128"/>
                    <a:pt x="15546" y="6126"/>
                  </a:cubicBezTo>
                  <a:cubicBezTo>
                    <a:pt x="15537" y="6122"/>
                    <a:pt x="15529" y="6120"/>
                    <a:pt x="15519" y="6120"/>
                  </a:cubicBezTo>
                  <a:cubicBezTo>
                    <a:pt x="15497" y="6122"/>
                    <a:pt x="15475" y="6131"/>
                    <a:pt x="15458" y="6146"/>
                  </a:cubicBezTo>
                  <a:lnTo>
                    <a:pt x="15453" y="6151"/>
                  </a:lnTo>
                  <a:cubicBezTo>
                    <a:pt x="15436" y="6164"/>
                    <a:pt x="15421" y="6177"/>
                    <a:pt x="15402" y="6177"/>
                  </a:cubicBezTo>
                  <a:lnTo>
                    <a:pt x="15399" y="6177"/>
                  </a:lnTo>
                  <a:cubicBezTo>
                    <a:pt x="15391" y="6176"/>
                    <a:pt x="15381" y="6175"/>
                    <a:pt x="15372" y="6171"/>
                  </a:cubicBezTo>
                  <a:cubicBezTo>
                    <a:pt x="15360" y="6167"/>
                    <a:pt x="15348" y="6164"/>
                    <a:pt x="15336" y="6163"/>
                  </a:cubicBezTo>
                  <a:cubicBezTo>
                    <a:pt x="15331" y="6164"/>
                    <a:pt x="15327" y="6164"/>
                    <a:pt x="15323" y="6165"/>
                  </a:cubicBezTo>
                  <a:cubicBezTo>
                    <a:pt x="15309" y="6170"/>
                    <a:pt x="15297" y="6178"/>
                    <a:pt x="15287" y="6189"/>
                  </a:cubicBezTo>
                  <a:cubicBezTo>
                    <a:pt x="15279" y="6199"/>
                    <a:pt x="15273" y="6206"/>
                    <a:pt x="15264" y="6207"/>
                  </a:cubicBezTo>
                  <a:lnTo>
                    <a:pt x="15261" y="6207"/>
                  </a:lnTo>
                  <a:cubicBezTo>
                    <a:pt x="15247" y="6203"/>
                    <a:pt x="15234" y="6196"/>
                    <a:pt x="15224" y="6187"/>
                  </a:cubicBezTo>
                  <a:cubicBezTo>
                    <a:pt x="15216" y="6180"/>
                    <a:pt x="15206" y="6172"/>
                    <a:pt x="15196" y="6168"/>
                  </a:cubicBezTo>
                  <a:cubicBezTo>
                    <a:pt x="15179" y="6159"/>
                    <a:pt x="15161" y="6156"/>
                    <a:pt x="15143" y="6156"/>
                  </a:cubicBezTo>
                  <a:cubicBezTo>
                    <a:pt x="15140" y="6156"/>
                    <a:pt x="15138" y="6156"/>
                    <a:pt x="15135" y="6156"/>
                  </a:cubicBezTo>
                  <a:lnTo>
                    <a:pt x="15123" y="6156"/>
                  </a:lnTo>
                  <a:cubicBezTo>
                    <a:pt x="15091" y="6156"/>
                    <a:pt x="15059" y="6157"/>
                    <a:pt x="15027" y="6159"/>
                  </a:cubicBezTo>
                  <a:cubicBezTo>
                    <a:pt x="15023" y="6159"/>
                    <a:pt x="15020" y="6161"/>
                    <a:pt x="15017" y="6164"/>
                  </a:cubicBezTo>
                  <a:cubicBezTo>
                    <a:pt x="15015" y="6167"/>
                    <a:pt x="15015" y="6171"/>
                    <a:pt x="15016" y="6174"/>
                  </a:cubicBezTo>
                  <a:cubicBezTo>
                    <a:pt x="15027" y="6211"/>
                    <a:pt x="15043" y="6245"/>
                    <a:pt x="15067" y="6276"/>
                  </a:cubicBezTo>
                  <a:cubicBezTo>
                    <a:pt x="15091" y="6306"/>
                    <a:pt x="15127" y="6324"/>
                    <a:pt x="15165" y="6326"/>
                  </a:cubicBezTo>
                  <a:cubicBezTo>
                    <a:pt x="15170" y="6326"/>
                    <a:pt x="15174" y="6325"/>
                    <a:pt x="15179" y="6325"/>
                  </a:cubicBezTo>
                  <a:cubicBezTo>
                    <a:pt x="15195" y="6325"/>
                    <a:pt x="15203" y="6308"/>
                    <a:pt x="15195" y="6296"/>
                  </a:cubicBezTo>
                  <a:lnTo>
                    <a:pt x="15183" y="6270"/>
                  </a:lnTo>
                  <a:lnTo>
                    <a:pt x="15181" y="6266"/>
                  </a:lnTo>
                  <a:lnTo>
                    <a:pt x="15181" y="6266"/>
                  </a:lnTo>
                  <a:cubicBezTo>
                    <a:pt x="15195" y="6271"/>
                    <a:pt x="15206" y="6278"/>
                    <a:pt x="15216" y="6289"/>
                  </a:cubicBezTo>
                  <a:cubicBezTo>
                    <a:pt x="15218" y="6291"/>
                    <a:pt x="15222" y="6293"/>
                    <a:pt x="15225" y="6293"/>
                  </a:cubicBezTo>
                  <a:lnTo>
                    <a:pt x="15227" y="6293"/>
                  </a:lnTo>
                  <a:cubicBezTo>
                    <a:pt x="15230" y="6293"/>
                    <a:pt x="15234" y="6290"/>
                    <a:pt x="15236" y="6287"/>
                  </a:cubicBezTo>
                  <a:cubicBezTo>
                    <a:pt x="15244" y="6278"/>
                    <a:pt x="15254" y="6272"/>
                    <a:pt x="15266" y="6272"/>
                  </a:cubicBezTo>
                  <a:cubicBezTo>
                    <a:pt x="15267" y="6272"/>
                    <a:pt x="15268" y="6272"/>
                    <a:pt x="15269" y="6272"/>
                  </a:cubicBezTo>
                  <a:cubicBezTo>
                    <a:pt x="15284" y="6272"/>
                    <a:pt x="15298" y="6277"/>
                    <a:pt x="15309" y="6287"/>
                  </a:cubicBezTo>
                  <a:cubicBezTo>
                    <a:pt x="15311" y="6289"/>
                    <a:pt x="15315" y="6290"/>
                    <a:pt x="15318" y="6290"/>
                  </a:cubicBezTo>
                  <a:lnTo>
                    <a:pt x="15322" y="6290"/>
                  </a:lnTo>
                  <a:cubicBezTo>
                    <a:pt x="15323" y="6291"/>
                    <a:pt x="15323" y="6293"/>
                    <a:pt x="15324" y="6293"/>
                  </a:cubicBezTo>
                  <a:cubicBezTo>
                    <a:pt x="15324" y="6297"/>
                    <a:pt x="15324" y="6302"/>
                    <a:pt x="15322" y="6306"/>
                  </a:cubicBezTo>
                  <a:lnTo>
                    <a:pt x="15322" y="6308"/>
                  </a:lnTo>
                  <a:cubicBezTo>
                    <a:pt x="15316" y="6331"/>
                    <a:pt x="15318" y="6356"/>
                    <a:pt x="15329" y="6377"/>
                  </a:cubicBezTo>
                  <a:cubicBezTo>
                    <a:pt x="15352" y="6420"/>
                    <a:pt x="15405" y="6440"/>
                    <a:pt x="15449" y="6440"/>
                  </a:cubicBezTo>
                  <a:lnTo>
                    <a:pt x="15460" y="6440"/>
                  </a:lnTo>
                  <a:cubicBezTo>
                    <a:pt x="15465" y="6440"/>
                    <a:pt x="15471" y="6439"/>
                    <a:pt x="15474" y="6439"/>
                  </a:cubicBezTo>
                  <a:cubicBezTo>
                    <a:pt x="15483" y="6438"/>
                    <a:pt x="15490" y="6437"/>
                    <a:pt x="15497" y="6437"/>
                  </a:cubicBezTo>
                  <a:lnTo>
                    <a:pt x="15502" y="6437"/>
                  </a:lnTo>
                  <a:cubicBezTo>
                    <a:pt x="15530" y="6440"/>
                    <a:pt x="15556" y="6452"/>
                    <a:pt x="15578" y="6471"/>
                  </a:cubicBezTo>
                  <a:cubicBezTo>
                    <a:pt x="15588" y="6480"/>
                    <a:pt x="15599" y="6488"/>
                    <a:pt x="15610" y="6497"/>
                  </a:cubicBezTo>
                  <a:cubicBezTo>
                    <a:pt x="15622" y="6508"/>
                    <a:pt x="15635" y="6520"/>
                    <a:pt x="15649" y="6531"/>
                  </a:cubicBezTo>
                  <a:cubicBezTo>
                    <a:pt x="15661" y="6540"/>
                    <a:pt x="15677" y="6546"/>
                    <a:pt x="15692" y="6547"/>
                  </a:cubicBezTo>
                  <a:cubicBezTo>
                    <a:pt x="15696" y="6547"/>
                    <a:pt x="15700" y="6546"/>
                    <a:pt x="15704" y="6545"/>
                  </a:cubicBezTo>
                  <a:cubicBezTo>
                    <a:pt x="15725" y="6538"/>
                    <a:pt x="15730" y="6515"/>
                    <a:pt x="15732" y="6502"/>
                  </a:cubicBezTo>
                  <a:cubicBezTo>
                    <a:pt x="15734" y="6493"/>
                    <a:pt x="15738" y="6481"/>
                    <a:pt x="15746" y="6480"/>
                  </a:cubicBezTo>
                  <a:lnTo>
                    <a:pt x="15747" y="6480"/>
                  </a:lnTo>
                  <a:cubicBezTo>
                    <a:pt x="15756" y="6482"/>
                    <a:pt x="15763" y="6485"/>
                    <a:pt x="15771" y="6491"/>
                  </a:cubicBezTo>
                  <a:cubicBezTo>
                    <a:pt x="15776" y="6495"/>
                    <a:pt x="15781" y="6499"/>
                    <a:pt x="15787" y="6501"/>
                  </a:cubicBezTo>
                  <a:cubicBezTo>
                    <a:pt x="15800" y="6508"/>
                    <a:pt x="15813" y="6510"/>
                    <a:pt x="15828" y="6510"/>
                  </a:cubicBezTo>
                  <a:cubicBezTo>
                    <a:pt x="15841" y="6510"/>
                    <a:pt x="15854" y="6509"/>
                    <a:pt x="15866" y="6507"/>
                  </a:cubicBezTo>
                  <a:cubicBezTo>
                    <a:pt x="15870" y="6506"/>
                    <a:pt x="15874" y="6505"/>
                    <a:pt x="15878" y="6505"/>
                  </a:cubicBezTo>
                  <a:cubicBezTo>
                    <a:pt x="15887" y="6503"/>
                    <a:pt x="15898" y="6502"/>
                    <a:pt x="15907" y="6502"/>
                  </a:cubicBezTo>
                  <a:cubicBezTo>
                    <a:pt x="15931" y="6502"/>
                    <a:pt x="15955" y="6507"/>
                    <a:pt x="15976" y="6518"/>
                  </a:cubicBezTo>
                  <a:cubicBezTo>
                    <a:pt x="16006" y="6533"/>
                    <a:pt x="16028" y="6562"/>
                    <a:pt x="16028" y="6587"/>
                  </a:cubicBezTo>
                  <a:cubicBezTo>
                    <a:pt x="16016" y="6583"/>
                    <a:pt x="16005" y="6577"/>
                    <a:pt x="15995" y="6569"/>
                  </a:cubicBezTo>
                  <a:lnTo>
                    <a:pt x="15991" y="6564"/>
                  </a:lnTo>
                  <a:cubicBezTo>
                    <a:pt x="15984" y="6556"/>
                    <a:pt x="15973" y="6550"/>
                    <a:pt x="15961" y="6546"/>
                  </a:cubicBezTo>
                  <a:lnTo>
                    <a:pt x="15955" y="6546"/>
                  </a:lnTo>
                  <a:cubicBezTo>
                    <a:pt x="15945" y="6546"/>
                    <a:pt x="15937" y="6550"/>
                    <a:pt x="15929" y="6553"/>
                  </a:cubicBezTo>
                  <a:cubicBezTo>
                    <a:pt x="15909" y="6564"/>
                    <a:pt x="15890" y="6579"/>
                    <a:pt x="15874" y="6596"/>
                  </a:cubicBezTo>
                  <a:lnTo>
                    <a:pt x="15870" y="6602"/>
                  </a:lnTo>
                  <a:cubicBezTo>
                    <a:pt x="15865" y="6612"/>
                    <a:pt x="15855" y="6619"/>
                    <a:pt x="15844" y="6624"/>
                  </a:cubicBezTo>
                  <a:lnTo>
                    <a:pt x="15837" y="6624"/>
                  </a:lnTo>
                  <a:cubicBezTo>
                    <a:pt x="15825" y="6622"/>
                    <a:pt x="15815" y="6620"/>
                    <a:pt x="15804" y="6615"/>
                  </a:cubicBezTo>
                  <a:lnTo>
                    <a:pt x="15791" y="6610"/>
                  </a:lnTo>
                  <a:cubicBezTo>
                    <a:pt x="15773" y="6604"/>
                    <a:pt x="15753" y="6601"/>
                    <a:pt x="15734" y="6601"/>
                  </a:cubicBezTo>
                  <a:cubicBezTo>
                    <a:pt x="15723" y="6601"/>
                    <a:pt x="15712" y="6602"/>
                    <a:pt x="15701" y="6604"/>
                  </a:cubicBezTo>
                  <a:cubicBezTo>
                    <a:pt x="15693" y="6606"/>
                    <a:pt x="15686" y="6609"/>
                    <a:pt x="15680" y="6615"/>
                  </a:cubicBezTo>
                  <a:cubicBezTo>
                    <a:pt x="15673" y="6626"/>
                    <a:pt x="15672" y="6639"/>
                    <a:pt x="15678" y="6650"/>
                  </a:cubicBezTo>
                  <a:cubicBezTo>
                    <a:pt x="15679" y="6654"/>
                    <a:pt x="15680" y="6659"/>
                    <a:pt x="15680" y="6664"/>
                  </a:cubicBezTo>
                  <a:cubicBezTo>
                    <a:pt x="15678" y="6665"/>
                    <a:pt x="15675" y="6665"/>
                    <a:pt x="15673" y="6665"/>
                  </a:cubicBezTo>
                  <a:lnTo>
                    <a:pt x="15671" y="6665"/>
                  </a:lnTo>
                  <a:cubicBezTo>
                    <a:pt x="15618" y="6672"/>
                    <a:pt x="15579" y="6718"/>
                    <a:pt x="15579" y="6771"/>
                  </a:cubicBezTo>
                  <a:cubicBezTo>
                    <a:pt x="15579" y="6777"/>
                    <a:pt x="15581" y="6782"/>
                    <a:pt x="15585" y="6785"/>
                  </a:cubicBezTo>
                  <a:cubicBezTo>
                    <a:pt x="15590" y="6789"/>
                    <a:pt x="15594" y="6791"/>
                    <a:pt x="15599" y="6791"/>
                  </a:cubicBezTo>
                  <a:cubicBezTo>
                    <a:pt x="15604" y="6791"/>
                    <a:pt x="15607" y="6790"/>
                    <a:pt x="15611" y="6789"/>
                  </a:cubicBezTo>
                  <a:cubicBezTo>
                    <a:pt x="15628" y="6783"/>
                    <a:pt x="15644" y="6781"/>
                    <a:pt x="15662" y="6781"/>
                  </a:cubicBezTo>
                  <a:cubicBezTo>
                    <a:pt x="15671" y="6781"/>
                    <a:pt x="15679" y="6781"/>
                    <a:pt x="15687" y="6782"/>
                  </a:cubicBezTo>
                  <a:cubicBezTo>
                    <a:pt x="15694" y="6783"/>
                    <a:pt x="15700" y="6784"/>
                    <a:pt x="15707" y="6787"/>
                  </a:cubicBezTo>
                  <a:cubicBezTo>
                    <a:pt x="15721" y="6789"/>
                    <a:pt x="15734" y="6791"/>
                    <a:pt x="15747" y="6793"/>
                  </a:cubicBezTo>
                  <a:lnTo>
                    <a:pt x="15750" y="6793"/>
                  </a:lnTo>
                  <a:cubicBezTo>
                    <a:pt x="15752" y="6793"/>
                    <a:pt x="15754" y="6793"/>
                    <a:pt x="15756" y="6793"/>
                  </a:cubicBezTo>
                  <a:cubicBezTo>
                    <a:pt x="15777" y="6793"/>
                    <a:pt x="15795" y="6782"/>
                    <a:pt x="15806" y="6764"/>
                  </a:cubicBezTo>
                  <a:cubicBezTo>
                    <a:pt x="15806" y="6763"/>
                    <a:pt x="15807" y="6762"/>
                    <a:pt x="15807" y="6759"/>
                  </a:cubicBezTo>
                  <a:cubicBezTo>
                    <a:pt x="15809" y="6758"/>
                    <a:pt x="15810" y="6757"/>
                    <a:pt x="15810" y="6756"/>
                  </a:cubicBezTo>
                  <a:cubicBezTo>
                    <a:pt x="15813" y="6757"/>
                    <a:pt x="15817" y="6760"/>
                    <a:pt x="15821" y="6764"/>
                  </a:cubicBezTo>
                  <a:cubicBezTo>
                    <a:pt x="15840" y="6783"/>
                    <a:pt x="15862" y="6797"/>
                    <a:pt x="15888" y="6804"/>
                  </a:cubicBezTo>
                  <a:cubicBezTo>
                    <a:pt x="15898" y="6807"/>
                    <a:pt x="15906" y="6808"/>
                    <a:pt x="15915" y="6808"/>
                  </a:cubicBezTo>
                  <a:cubicBezTo>
                    <a:pt x="15916" y="6808"/>
                    <a:pt x="15917" y="6808"/>
                    <a:pt x="15919" y="6808"/>
                  </a:cubicBezTo>
                  <a:cubicBezTo>
                    <a:pt x="15936" y="6808"/>
                    <a:pt x="15954" y="6801"/>
                    <a:pt x="15967" y="6790"/>
                  </a:cubicBezTo>
                  <a:cubicBezTo>
                    <a:pt x="15972" y="6785"/>
                    <a:pt x="15976" y="6779"/>
                    <a:pt x="15981" y="6773"/>
                  </a:cubicBezTo>
                  <a:cubicBezTo>
                    <a:pt x="15984" y="6769"/>
                    <a:pt x="15987" y="6764"/>
                    <a:pt x="15992" y="6760"/>
                  </a:cubicBezTo>
                  <a:cubicBezTo>
                    <a:pt x="15994" y="6758"/>
                    <a:pt x="15998" y="6756"/>
                    <a:pt x="16001" y="6756"/>
                  </a:cubicBezTo>
                  <a:cubicBezTo>
                    <a:pt x="16004" y="6757"/>
                    <a:pt x="16006" y="6757"/>
                    <a:pt x="16009" y="6757"/>
                  </a:cubicBezTo>
                  <a:cubicBezTo>
                    <a:pt x="16013" y="6758"/>
                    <a:pt x="16017" y="6758"/>
                    <a:pt x="16022" y="6758"/>
                  </a:cubicBezTo>
                  <a:lnTo>
                    <a:pt x="16023" y="6758"/>
                  </a:lnTo>
                  <a:cubicBezTo>
                    <a:pt x="16042" y="6757"/>
                    <a:pt x="16061" y="6752"/>
                    <a:pt x="16079" y="6745"/>
                  </a:cubicBezTo>
                  <a:cubicBezTo>
                    <a:pt x="16098" y="6739"/>
                    <a:pt x="16112" y="6722"/>
                    <a:pt x="16117" y="6702"/>
                  </a:cubicBezTo>
                  <a:cubicBezTo>
                    <a:pt x="16117" y="6696"/>
                    <a:pt x="16117" y="6690"/>
                    <a:pt x="16117" y="6684"/>
                  </a:cubicBezTo>
                  <a:cubicBezTo>
                    <a:pt x="16117" y="6676"/>
                    <a:pt x="16117" y="6666"/>
                    <a:pt x="16119" y="6665"/>
                  </a:cubicBezTo>
                  <a:cubicBezTo>
                    <a:pt x="16120" y="6664"/>
                    <a:pt x="16123" y="6664"/>
                    <a:pt x="16125" y="6664"/>
                  </a:cubicBezTo>
                  <a:lnTo>
                    <a:pt x="16130" y="6664"/>
                  </a:lnTo>
                  <a:cubicBezTo>
                    <a:pt x="16145" y="6664"/>
                    <a:pt x="16160" y="6668"/>
                    <a:pt x="16172" y="6676"/>
                  </a:cubicBezTo>
                  <a:cubicBezTo>
                    <a:pt x="16178" y="6684"/>
                    <a:pt x="16181" y="6693"/>
                    <a:pt x="16182" y="6701"/>
                  </a:cubicBezTo>
                  <a:lnTo>
                    <a:pt x="16182" y="6704"/>
                  </a:lnTo>
                  <a:cubicBezTo>
                    <a:pt x="16187" y="6723"/>
                    <a:pt x="16194" y="6743"/>
                    <a:pt x="16204" y="6759"/>
                  </a:cubicBezTo>
                  <a:cubicBezTo>
                    <a:pt x="16217" y="6787"/>
                    <a:pt x="16237" y="6802"/>
                    <a:pt x="16257" y="6802"/>
                  </a:cubicBezTo>
                  <a:lnTo>
                    <a:pt x="16258" y="6802"/>
                  </a:lnTo>
                  <a:cubicBezTo>
                    <a:pt x="16264" y="6802"/>
                    <a:pt x="16269" y="6800"/>
                    <a:pt x="16274" y="6796"/>
                  </a:cubicBezTo>
                  <a:cubicBezTo>
                    <a:pt x="16279" y="6789"/>
                    <a:pt x="16279" y="6779"/>
                    <a:pt x="16274" y="6773"/>
                  </a:cubicBezTo>
                  <a:lnTo>
                    <a:pt x="16266" y="6759"/>
                  </a:lnTo>
                  <a:lnTo>
                    <a:pt x="16266" y="6759"/>
                  </a:lnTo>
                  <a:cubicBezTo>
                    <a:pt x="16269" y="6760"/>
                    <a:pt x="16273" y="6760"/>
                    <a:pt x="16276" y="6760"/>
                  </a:cubicBezTo>
                  <a:lnTo>
                    <a:pt x="16283" y="6760"/>
                  </a:lnTo>
                  <a:cubicBezTo>
                    <a:pt x="16319" y="6758"/>
                    <a:pt x="16354" y="6744"/>
                    <a:pt x="16381" y="6720"/>
                  </a:cubicBezTo>
                  <a:cubicBezTo>
                    <a:pt x="16388" y="6714"/>
                    <a:pt x="16392" y="6707"/>
                    <a:pt x="16393" y="6698"/>
                  </a:cubicBezTo>
                  <a:cubicBezTo>
                    <a:pt x="16394" y="6679"/>
                    <a:pt x="16375" y="6669"/>
                    <a:pt x="16363" y="6660"/>
                  </a:cubicBezTo>
                  <a:cubicBezTo>
                    <a:pt x="16347" y="6651"/>
                    <a:pt x="16332" y="6638"/>
                    <a:pt x="16319" y="6622"/>
                  </a:cubicBezTo>
                  <a:cubicBezTo>
                    <a:pt x="16316" y="6619"/>
                    <a:pt x="16313" y="6613"/>
                    <a:pt x="16313" y="6608"/>
                  </a:cubicBezTo>
                  <a:lnTo>
                    <a:pt x="16313" y="6608"/>
                  </a:lnTo>
                  <a:cubicBezTo>
                    <a:pt x="16317" y="6609"/>
                    <a:pt x="16320" y="6610"/>
                    <a:pt x="16324" y="6612"/>
                  </a:cubicBezTo>
                  <a:cubicBezTo>
                    <a:pt x="16331" y="6615"/>
                    <a:pt x="16338" y="6618"/>
                    <a:pt x="16347" y="6618"/>
                  </a:cubicBezTo>
                  <a:cubicBezTo>
                    <a:pt x="16350" y="6618"/>
                    <a:pt x="16354" y="6616"/>
                    <a:pt x="16356" y="6615"/>
                  </a:cubicBezTo>
                  <a:cubicBezTo>
                    <a:pt x="16358" y="6613"/>
                    <a:pt x="16360" y="6609"/>
                    <a:pt x="16360" y="6607"/>
                  </a:cubicBezTo>
                  <a:cubicBezTo>
                    <a:pt x="16360" y="6600"/>
                    <a:pt x="16368" y="6596"/>
                    <a:pt x="16376" y="6596"/>
                  </a:cubicBezTo>
                  <a:lnTo>
                    <a:pt x="16380" y="6596"/>
                  </a:lnTo>
                  <a:cubicBezTo>
                    <a:pt x="16395" y="6601"/>
                    <a:pt x="16408" y="6608"/>
                    <a:pt x="16419" y="6618"/>
                  </a:cubicBezTo>
                  <a:lnTo>
                    <a:pt x="16422" y="6620"/>
                  </a:lnTo>
                  <a:cubicBezTo>
                    <a:pt x="16435" y="6632"/>
                    <a:pt x="16450" y="6641"/>
                    <a:pt x="16467" y="6649"/>
                  </a:cubicBezTo>
                  <a:cubicBezTo>
                    <a:pt x="16477" y="6651"/>
                    <a:pt x="16488" y="6652"/>
                    <a:pt x="16499" y="6652"/>
                  </a:cubicBezTo>
                  <a:lnTo>
                    <a:pt x="16506" y="6652"/>
                  </a:lnTo>
                  <a:cubicBezTo>
                    <a:pt x="16519" y="6653"/>
                    <a:pt x="16550" y="6658"/>
                    <a:pt x="16563" y="6678"/>
                  </a:cubicBezTo>
                  <a:cubicBezTo>
                    <a:pt x="16568" y="6687"/>
                    <a:pt x="16571" y="6696"/>
                    <a:pt x="16571" y="6707"/>
                  </a:cubicBezTo>
                  <a:cubicBezTo>
                    <a:pt x="16573" y="6719"/>
                    <a:pt x="16575" y="6729"/>
                    <a:pt x="16581" y="6740"/>
                  </a:cubicBezTo>
                  <a:cubicBezTo>
                    <a:pt x="16582" y="6744"/>
                    <a:pt x="16585" y="6745"/>
                    <a:pt x="16588" y="6746"/>
                  </a:cubicBezTo>
                  <a:cubicBezTo>
                    <a:pt x="16602" y="6751"/>
                    <a:pt x="16617" y="6752"/>
                    <a:pt x="16631" y="6752"/>
                  </a:cubicBezTo>
                  <a:lnTo>
                    <a:pt x="16640" y="6752"/>
                  </a:lnTo>
                  <a:cubicBezTo>
                    <a:pt x="16649" y="6752"/>
                    <a:pt x="16658" y="6750"/>
                    <a:pt x="16665" y="6745"/>
                  </a:cubicBezTo>
                  <a:cubicBezTo>
                    <a:pt x="16681" y="6733"/>
                    <a:pt x="16677" y="6713"/>
                    <a:pt x="16675" y="6698"/>
                  </a:cubicBezTo>
                  <a:lnTo>
                    <a:pt x="16675" y="6695"/>
                  </a:lnTo>
                  <a:cubicBezTo>
                    <a:pt x="16674" y="6689"/>
                    <a:pt x="16675" y="6683"/>
                    <a:pt x="16677" y="6677"/>
                  </a:cubicBezTo>
                  <a:lnTo>
                    <a:pt x="16679" y="6677"/>
                  </a:lnTo>
                  <a:cubicBezTo>
                    <a:pt x="16683" y="6678"/>
                    <a:pt x="16687" y="6679"/>
                    <a:pt x="16690" y="6682"/>
                  </a:cubicBezTo>
                  <a:cubicBezTo>
                    <a:pt x="16698" y="6687"/>
                    <a:pt x="16706" y="6690"/>
                    <a:pt x="16714" y="6690"/>
                  </a:cubicBezTo>
                  <a:lnTo>
                    <a:pt x="16717" y="6690"/>
                  </a:lnTo>
                  <a:cubicBezTo>
                    <a:pt x="16724" y="6689"/>
                    <a:pt x="16731" y="6685"/>
                    <a:pt x="16737" y="6681"/>
                  </a:cubicBezTo>
                  <a:lnTo>
                    <a:pt x="16738" y="6679"/>
                  </a:lnTo>
                  <a:cubicBezTo>
                    <a:pt x="16748" y="6672"/>
                    <a:pt x="16760" y="6668"/>
                    <a:pt x="16773" y="6666"/>
                  </a:cubicBezTo>
                  <a:lnTo>
                    <a:pt x="16776" y="6666"/>
                  </a:lnTo>
                  <a:cubicBezTo>
                    <a:pt x="16777" y="6666"/>
                    <a:pt x="16779" y="6666"/>
                    <a:pt x="16780" y="6666"/>
                  </a:cubicBezTo>
                  <a:cubicBezTo>
                    <a:pt x="16785" y="6666"/>
                    <a:pt x="16790" y="6668"/>
                    <a:pt x="16794" y="6672"/>
                  </a:cubicBezTo>
                  <a:cubicBezTo>
                    <a:pt x="16800" y="6677"/>
                    <a:pt x="16806" y="6681"/>
                    <a:pt x="16812" y="6684"/>
                  </a:cubicBezTo>
                  <a:cubicBezTo>
                    <a:pt x="16815" y="6685"/>
                    <a:pt x="16819" y="6688"/>
                    <a:pt x="16821" y="6690"/>
                  </a:cubicBezTo>
                  <a:lnTo>
                    <a:pt x="16819" y="6691"/>
                  </a:lnTo>
                  <a:cubicBezTo>
                    <a:pt x="16811" y="6698"/>
                    <a:pt x="16804" y="6708"/>
                    <a:pt x="16800" y="6719"/>
                  </a:cubicBezTo>
                  <a:cubicBezTo>
                    <a:pt x="16799" y="6723"/>
                    <a:pt x="16796" y="6728"/>
                    <a:pt x="16793" y="6733"/>
                  </a:cubicBezTo>
                  <a:cubicBezTo>
                    <a:pt x="16782" y="6753"/>
                    <a:pt x="16780" y="6776"/>
                    <a:pt x="16784" y="6798"/>
                  </a:cubicBezTo>
                  <a:cubicBezTo>
                    <a:pt x="16787" y="6814"/>
                    <a:pt x="16792" y="6829"/>
                    <a:pt x="16800" y="6843"/>
                  </a:cubicBezTo>
                  <a:cubicBezTo>
                    <a:pt x="16809" y="6859"/>
                    <a:pt x="16826" y="6870"/>
                    <a:pt x="16845" y="6872"/>
                  </a:cubicBezTo>
                  <a:cubicBezTo>
                    <a:pt x="16836" y="6969"/>
                    <a:pt x="16837" y="7072"/>
                    <a:pt x="16832" y="7166"/>
                  </a:cubicBezTo>
                  <a:cubicBezTo>
                    <a:pt x="16832" y="7207"/>
                    <a:pt x="16826" y="7248"/>
                    <a:pt x="16814" y="7288"/>
                  </a:cubicBezTo>
                  <a:cubicBezTo>
                    <a:pt x="16802" y="7329"/>
                    <a:pt x="16784" y="7370"/>
                    <a:pt x="16764" y="7407"/>
                  </a:cubicBezTo>
                  <a:cubicBezTo>
                    <a:pt x="16581" y="7394"/>
                    <a:pt x="16392" y="7379"/>
                    <a:pt x="16194" y="7369"/>
                  </a:cubicBezTo>
                  <a:cubicBezTo>
                    <a:pt x="15744" y="7339"/>
                    <a:pt x="15256" y="7307"/>
                    <a:pt x="14742" y="7283"/>
                  </a:cubicBezTo>
                  <a:lnTo>
                    <a:pt x="14502" y="7271"/>
                  </a:lnTo>
                  <a:lnTo>
                    <a:pt x="14502" y="5442"/>
                  </a:lnTo>
                  <a:lnTo>
                    <a:pt x="13769" y="4707"/>
                  </a:lnTo>
                  <a:lnTo>
                    <a:pt x="13769" y="1843"/>
                  </a:lnTo>
                  <a:lnTo>
                    <a:pt x="12857" y="931"/>
                  </a:lnTo>
                  <a:lnTo>
                    <a:pt x="12054" y="931"/>
                  </a:lnTo>
                  <a:lnTo>
                    <a:pt x="11011" y="91"/>
                  </a:lnTo>
                  <a:lnTo>
                    <a:pt x="11817" y="931"/>
                  </a:lnTo>
                  <a:lnTo>
                    <a:pt x="11440" y="931"/>
                  </a:lnTo>
                  <a:lnTo>
                    <a:pt x="12702" y="1085"/>
                  </a:lnTo>
                  <a:lnTo>
                    <a:pt x="12007" y="1781"/>
                  </a:lnTo>
                  <a:lnTo>
                    <a:pt x="11440" y="1042"/>
                  </a:lnTo>
                  <a:lnTo>
                    <a:pt x="11866" y="1830"/>
                  </a:lnTo>
                  <a:lnTo>
                    <a:pt x="9805" y="1830"/>
                  </a:lnTo>
                  <a:lnTo>
                    <a:pt x="8136" y="161"/>
                  </a:lnTo>
                  <a:lnTo>
                    <a:pt x="10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5395975" y="4108175"/>
              <a:ext cx="2329500" cy="11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30"/>
          <p:cNvSpPr/>
          <p:nvPr/>
        </p:nvSpPr>
        <p:spPr>
          <a:xfrm>
            <a:off x="720250" y="1346350"/>
            <a:ext cx="7710900" cy="2709900"/>
          </a:xfrm>
          <a:prstGeom prst="roundRect">
            <a:avLst>
              <a:gd name="adj" fmla="val 11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30"/>
          <p:cNvSpPr txBox="1">
            <a:spLocks noGrp="1"/>
          </p:cNvSpPr>
          <p:nvPr>
            <p:ph type="title"/>
          </p:nvPr>
        </p:nvSpPr>
        <p:spPr>
          <a:xfrm>
            <a:off x="720000" y="554175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Script" panose="030B0504020000000003" pitchFamily="66" charset="0"/>
              </a:rPr>
              <a:t>Задачи:</a:t>
            </a:r>
          </a:p>
        </p:txBody>
      </p:sp>
      <p:graphicFrame>
        <p:nvGraphicFramePr>
          <p:cNvPr id="2809" name="Google Shape;2809;p30"/>
          <p:cNvGraphicFramePr/>
          <p:nvPr>
            <p:extLst>
              <p:ext uri="{D42A27DB-BD31-4B8C-83A1-F6EECF244321}">
                <p14:modId xmlns:p14="http://schemas.microsoft.com/office/powerpoint/2010/main" val="1543242659"/>
              </p:ext>
            </p:extLst>
          </p:nvPr>
        </p:nvGraphicFramePr>
        <p:xfrm>
          <a:off x="874300" y="1412400"/>
          <a:ext cx="7395400" cy="2568450"/>
        </p:xfrm>
        <a:graphic>
          <a:graphicData uri="http://schemas.openxmlformats.org/drawingml/2006/table">
            <a:tbl>
              <a:tblPr>
                <a:noFill/>
                <a:tableStyleId>{DCD69AAD-C66A-40CC-9E64-7C4F0DBD253D}</a:tableStyleId>
              </a:tblPr>
              <a:tblGrid>
                <a:gridCol w="500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физико-математической модели запуска</a:t>
                      </a:r>
                      <a:endParaRPr sz="10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Конструирование ракеты-носителя</a:t>
                      </a:r>
                      <a:endParaRPr sz="10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Моделирование ключевых событий полёта на языке программирования Python</a:t>
                      </a:r>
                      <a:endParaRPr sz="10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Моделирование полёта в KSP (</a:t>
                      </a:r>
                      <a:r>
                        <a:rPr lang="ru-RU" sz="1000" dirty="0" err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Kerbal</a:t>
                      </a: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Space Program)</a:t>
                      </a:r>
                      <a:endParaRPr sz="10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Сопоставление данных симуляции и результатов работы программы</a:t>
                      </a:r>
                      <a:endParaRPr sz="10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1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и оценка полученных результатов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2926;p35">
            <a:extLst>
              <a:ext uri="{FF2B5EF4-FFF2-40B4-BE49-F238E27FC236}">
                <a16:creationId xmlns:a16="http://schemas.microsoft.com/office/drawing/2014/main" id="{79662C11-AB1F-33D8-5686-5804287F3491}"/>
              </a:ext>
            </a:extLst>
          </p:cNvPr>
          <p:cNvSpPr/>
          <p:nvPr/>
        </p:nvSpPr>
        <p:spPr>
          <a:xfrm rot="18047730">
            <a:off x="7736642" y="3958182"/>
            <a:ext cx="1388516" cy="1000659"/>
          </a:xfrm>
          <a:custGeom>
            <a:avLst/>
            <a:gdLst/>
            <a:ahLst/>
            <a:cxnLst/>
            <a:rect l="l" t="t" r="r" b="b"/>
            <a:pathLst>
              <a:path w="35620" h="25662" extrusionOk="0">
                <a:moveTo>
                  <a:pt x="7810" y="2945"/>
                </a:moveTo>
                <a:cubicBezTo>
                  <a:pt x="8772" y="2945"/>
                  <a:pt x="10056" y="3251"/>
                  <a:pt x="11550" y="3819"/>
                </a:cubicBezTo>
                <a:cubicBezTo>
                  <a:pt x="9971" y="4995"/>
                  <a:pt x="8742" y="6579"/>
                  <a:pt x="7996" y="8402"/>
                </a:cubicBezTo>
                <a:cubicBezTo>
                  <a:pt x="6266" y="6246"/>
                  <a:pt x="5524" y="4463"/>
                  <a:pt x="6177" y="3555"/>
                </a:cubicBezTo>
                <a:cubicBezTo>
                  <a:pt x="6476" y="3142"/>
                  <a:pt x="7039" y="2945"/>
                  <a:pt x="7810" y="2945"/>
                </a:cubicBezTo>
                <a:close/>
                <a:moveTo>
                  <a:pt x="17981" y="3064"/>
                </a:moveTo>
                <a:cubicBezTo>
                  <a:pt x="17985" y="3064"/>
                  <a:pt x="17990" y="3064"/>
                  <a:pt x="17995" y="3064"/>
                </a:cubicBezTo>
                <a:cubicBezTo>
                  <a:pt x="23191" y="3064"/>
                  <a:pt x="27418" y="7291"/>
                  <a:pt x="27418" y="12487"/>
                </a:cubicBezTo>
                <a:cubicBezTo>
                  <a:pt x="27419" y="14175"/>
                  <a:pt x="26965" y="15831"/>
                  <a:pt x="26103" y="17282"/>
                </a:cubicBezTo>
                <a:cubicBezTo>
                  <a:pt x="25933" y="16047"/>
                  <a:pt x="24776" y="14945"/>
                  <a:pt x="23135" y="14090"/>
                </a:cubicBezTo>
                <a:lnTo>
                  <a:pt x="23135" y="14090"/>
                </a:lnTo>
                <a:cubicBezTo>
                  <a:pt x="23390" y="14178"/>
                  <a:pt x="23634" y="14266"/>
                  <a:pt x="23860" y="14361"/>
                </a:cubicBezTo>
                <a:cubicBezTo>
                  <a:pt x="24217" y="14513"/>
                  <a:pt x="24539" y="14660"/>
                  <a:pt x="24813" y="14815"/>
                </a:cubicBezTo>
                <a:cubicBezTo>
                  <a:pt x="25087" y="14968"/>
                  <a:pt x="25318" y="15118"/>
                  <a:pt x="25496" y="15260"/>
                </a:cubicBezTo>
                <a:cubicBezTo>
                  <a:pt x="25635" y="15368"/>
                  <a:pt x="25766" y="15486"/>
                  <a:pt x="25888" y="15615"/>
                </a:cubicBezTo>
                <a:lnTo>
                  <a:pt x="26014" y="15759"/>
                </a:lnTo>
                <a:lnTo>
                  <a:pt x="25929" y="15587"/>
                </a:lnTo>
                <a:cubicBezTo>
                  <a:pt x="25863" y="15481"/>
                  <a:pt x="25770" y="15316"/>
                  <a:pt x="25613" y="15139"/>
                </a:cubicBezTo>
                <a:cubicBezTo>
                  <a:pt x="25427" y="14921"/>
                  <a:pt x="25220" y="14722"/>
                  <a:pt x="24996" y="14545"/>
                </a:cubicBezTo>
                <a:cubicBezTo>
                  <a:pt x="24707" y="14314"/>
                  <a:pt x="24400" y="14105"/>
                  <a:pt x="24077" y="13922"/>
                </a:cubicBezTo>
                <a:cubicBezTo>
                  <a:pt x="23700" y="13703"/>
                  <a:pt x="23309" y="13508"/>
                  <a:pt x="22906" y="13338"/>
                </a:cubicBezTo>
                <a:cubicBezTo>
                  <a:pt x="22480" y="13158"/>
                  <a:pt x="22026" y="12977"/>
                  <a:pt x="21546" y="12824"/>
                </a:cubicBezTo>
                <a:cubicBezTo>
                  <a:pt x="21067" y="12668"/>
                  <a:pt x="20565" y="12529"/>
                  <a:pt x="20053" y="12404"/>
                </a:cubicBezTo>
                <a:cubicBezTo>
                  <a:pt x="19538" y="12281"/>
                  <a:pt x="19014" y="12173"/>
                  <a:pt x="18484" y="12087"/>
                </a:cubicBezTo>
                <a:lnTo>
                  <a:pt x="18286" y="12054"/>
                </a:lnTo>
                <a:lnTo>
                  <a:pt x="18108" y="12020"/>
                </a:lnTo>
                <a:cubicBezTo>
                  <a:pt x="17966" y="11998"/>
                  <a:pt x="17884" y="11963"/>
                  <a:pt x="17775" y="11937"/>
                </a:cubicBezTo>
                <a:cubicBezTo>
                  <a:pt x="17562" y="11867"/>
                  <a:pt x="17355" y="11774"/>
                  <a:pt x="17161" y="11660"/>
                </a:cubicBezTo>
                <a:cubicBezTo>
                  <a:pt x="16971" y="11542"/>
                  <a:pt x="16795" y="11404"/>
                  <a:pt x="16636" y="11248"/>
                </a:cubicBezTo>
                <a:cubicBezTo>
                  <a:pt x="16479" y="11089"/>
                  <a:pt x="16336" y="10915"/>
                  <a:pt x="16208" y="10730"/>
                </a:cubicBezTo>
                <a:cubicBezTo>
                  <a:pt x="15957" y="10355"/>
                  <a:pt x="15759" y="9948"/>
                  <a:pt x="15599" y="9543"/>
                </a:cubicBezTo>
                <a:cubicBezTo>
                  <a:pt x="15517" y="9340"/>
                  <a:pt x="15450" y="9136"/>
                  <a:pt x="15386" y="8938"/>
                </a:cubicBezTo>
                <a:cubicBezTo>
                  <a:pt x="15323" y="8740"/>
                  <a:pt x="15260" y="8546"/>
                  <a:pt x="15206" y="8358"/>
                </a:cubicBezTo>
                <a:lnTo>
                  <a:pt x="14921" y="7322"/>
                </a:lnTo>
                <a:cubicBezTo>
                  <a:pt x="14839" y="7010"/>
                  <a:pt x="14760" y="6738"/>
                  <a:pt x="14690" y="6515"/>
                </a:cubicBezTo>
                <a:cubicBezTo>
                  <a:pt x="14624" y="6291"/>
                  <a:pt x="14559" y="6119"/>
                  <a:pt x="14517" y="6001"/>
                </a:cubicBezTo>
                <a:lnTo>
                  <a:pt x="14446" y="5822"/>
                </a:lnTo>
                <a:lnTo>
                  <a:pt x="14446" y="5822"/>
                </a:lnTo>
                <a:cubicBezTo>
                  <a:pt x="14446" y="5822"/>
                  <a:pt x="14453" y="5889"/>
                  <a:pt x="14466" y="6013"/>
                </a:cubicBezTo>
                <a:cubicBezTo>
                  <a:pt x="14479" y="6137"/>
                  <a:pt x="14494" y="6317"/>
                  <a:pt x="14514" y="6548"/>
                </a:cubicBezTo>
                <a:cubicBezTo>
                  <a:pt x="14535" y="6779"/>
                  <a:pt x="14555" y="7060"/>
                  <a:pt x="14580" y="7381"/>
                </a:cubicBezTo>
                <a:cubicBezTo>
                  <a:pt x="14607" y="7704"/>
                  <a:pt x="14642" y="8068"/>
                  <a:pt x="14702" y="8467"/>
                </a:cubicBezTo>
                <a:cubicBezTo>
                  <a:pt x="14730" y="8665"/>
                  <a:pt x="14762" y="8874"/>
                  <a:pt x="14804" y="9089"/>
                </a:cubicBezTo>
                <a:cubicBezTo>
                  <a:pt x="14849" y="9303"/>
                  <a:pt x="14899" y="9526"/>
                  <a:pt x="14965" y="9753"/>
                </a:cubicBezTo>
                <a:cubicBezTo>
                  <a:pt x="14983" y="9820"/>
                  <a:pt x="15004" y="9887"/>
                  <a:pt x="15024" y="9954"/>
                </a:cubicBezTo>
                <a:cubicBezTo>
                  <a:pt x="14354" y="8345"/>
                  <a:pt x="14232" y="6354"/>
                  <a:pt x="13876" y="5117"/>
                </a:cubicBezTo>
                <a:cubicBezTo>
                  <a:pt x="14402" y="4836"/>
                  <a:pt x="14972" y="4614"/>
                  <a:pt x="15556" y="4425"/>
                </a:cubicBezTo>
                <a:lnTo>
                  <a:pt x="16151" y="4275"/>
                </a:lnTo>
                <a:lnTo>
                  <a:pt x="16300" y="4238"/>
                </a:lnTo>
                <a:lnTo>
                  <a:pt x="16450" y="4216"/>
                </a:lnTo>
                <a:lnTo>
                  <a:pt x="16749" y="4172"/>
                </a:lnTo>
                <a:lnTo>
                  <a:pt x="17049" y="4126"/>
                </a:lnTo>
                <a:cubicBezTo>
                  <a:pt x="17146" y="4107"/>
                  <a:pt x="17261" y="4112"/>
                  <a:pt x="17366" y="4105"/>
                </a:cubicBezTo>
                <a:lnTo>
                  <a:pt x="17994" y="4075"/>
                </a:lnTo>
                <a:cubicBezTo>
                  <a:pt x="18822" y="4092"/>
                  <a:pt x="19649" y="4194"/>
                  <a:pt x="20432" y="4424"/>
                </a:cubicBezTo>
                <a:cubicBezTo>
                  <a:pt x="21206" y="4674"/>
                  <a:pt x="21956" y="4982"/>
                  <a:pt x="22611" y="5408"/>
                </a:cubicBezTo>
                <a:cubicBezTo>
                  <a:pt x="23259" y="5838"/>
                  <a:pt x="23866" y="6302"/>
                  <a:pt x="24343" y="6840"/>
                </a:cubicBezTo>
                <a:cubicBezTo>
                  <a:pt x="24604" y="7090"/>
                  <a:pt x="24800" y="7381"/>
                  <a:pt x="25016" y="7643"/>
                </a:cubicBezTo>
                <a:cubicBezTo>
                  <a:pt x="25070" y="7709"/>
                  <a:pt x="25120" y="7776"/>
                  <a:pt x="25163" y="7849"/>
                </a:cubicBezTo>
                <a:cubicBezTo>
                  <a:pt x="25208" y="7918"/>
                  <a:pt x="25253" y="7987"/>
                  <a:pt x="25299" y="8057"/>
                </a:cubicBezTo>
                <a:cubicBezTo>
                  <a:pt x="25387" y="8195"/>
                  <a:pt x="25481" y="8326"/>
                  <a:pt x="25559" y="8464"/>
                </a:cubicBezTo>
                <a:lnTo>
                  <a:pt x="25773" y="8875"/>
                </a:lnTo>
                <a:cubicBezTo>
                  <a:pt x="25841" y="9011"/>
                  <a:pt x="25921" y="9137"/>
                  <a:pt x="25970" y="9274"/>
                </a:cubicBezTo>
                <a:cubicBezTo>
                  <a:pt x="26076" y="9541"/>
                  <a:pt x="26196" y="9791"/>
                  <a:pt x="26276" y="10037"/>
                </a:cubicBezTo>
                <a:cubicBezTo>
                  <a:pt x="26351" y="10284"/>
                  <a:pt x="26421" y="10516"/>
                  <a:pt x="26486" y="10732"/>
                </a:cubicBezTo>
                <a:cubicBezTo>
                  <a:pt x="26537" y="10949"/>
                  <a:pt x="26574" y="11152"/>
                  <a:pt x="26612" y="11334"/>
                </a:cubicBezTo>
                <a:cubicBezTo>
                  <a:pt x="26631" y="11427"/>
                  <a:pt x="26649" y="11512"/>
                  <a:pt x="26666" y="11594"/>
                </a:cubicBezTo>
                <a:cubicBezTo>
                  <a:pt x="26679" y="11678"/>
                  <a:pt x="26685" y="11756"/>
                  <a:pt x="26695" y="11829"/>
                </a:cubicBezTo>
                <a:cubicBezTo>
                  <a:pt x="26710" y="11974"/>
                  <a:pt x="26724" y="12099"/>
                  <a:pt x="26735" y="12199"/>
                </a:cubicBezTo>
                <a:lnTo>
                  <a:pt x="26770" y="12507"/>
                </a:lnTo>
                <a:cubicBezTo>
                  <a:pt x="26770" y="12507"/>
                  <a:pt x="26771" y="12399"/>
                  <a:pt x="26772" y="12197"/>
                </a:cubicBezTo>
                <a:cubicBezTo>
                  <a:pt x="26773" y="12097"/>
                  <a:pt x="26774" y="11972"/>
                  <a:pt x="26775" y="11825"/>
                </a:cubicBezTo>
                <a:cubicBezTo>
                  <a:pt x="26775" y="11751"/>
                  <a:pt x="26779" y="11673"/>
                  <a:pt x="26775" y="11590"/>
                </a:cubicBezTo>
                <a:cubicBezTo>
                  <a:pt x="26767" y="11505"/>
                  <a:pt x="26758" y="11416"/>
                  <a:pt x="26748" y="11322"/>
                </a:cubicBezTo>
                <a:cubicBezTo>
                  <a:pt x="26728" y="11133"/>
                  <a:pt x="26710" y="10921"/>
                  <a:pt x="26681" y="10691"/>
                </a:cubicBezTo>
                <a:lnTo>
                  <a:pt x="26527" y="9963"/>
                </a:lnTo>
                <a:cubicBezTo>
                  <a:pt x="26465" y="9703"/>
                  <a:pt x="26364" y="9437"/>
                  <a:pt x="26277" y="9150"/>
                </a:cubicBezTo>
                <a:cubicBezTo>
                  <a:pt x="26238" y="9003"/>
                  <a:pt x="26164" y="8868"/>
                  <a:pt x="26103" y="8723"/>
                </a:cubicBezTo>
                <a:lnTo>
                  <a:pt x="25905" y="8279"/>
                </a:lnTo>
                <a:cubicBezTo>
                  <a:pt x="25834" y="8130"/>
                  <a:pt x="25745" y="7987"/>
                  <a:pt x="25662" y="7836"/>
                </a:cubicBezTo>
                <a:lnTo>
                  <a:pt x="25533" y="7609"/>
                </a:lnTo>
                <a:cubicBezTo>
                  <a:pt x="25493" y="7531"/>
                  <a:pt x="25445" y="7455"/>
                  <a:pt x="25394" y="7384"/>
                </a:cubicBezTo>
                <a:cubicBezTo>
                  <a:pt x="25185" y="7095"/>
                  <a:pt x="24987" y="6779"/>
                  <a:pt x="24725" y="6501"/>
                </a:cubicBezTo>
                <a:cubicBezTo>
                  <a:pt x="24244" y="5909"/>
                  <a:pt x="23626" y="5378"/>
                  <a:pt x="22942" y="4904"/>
                </a:cubicBezTo>
                <a:lnTo>
                  <a:pt x="22407" y="4568"/>
                </a:lnTo>
                <a:cubicBezTo>
                  <a:pt x="22224" y="4457"/>
                  <a:pt x="22028" y="4373"/>
                  <a:pt x="21837" y="4274"/>
                </a:cubicBezTo>
                <a:lnTo>
                  <a:pt x="21546" y="4129"/>
                </a:lnTo>
                <a:lnTo>
                  <a:pt x="21243" y="4012"/>
                </a:lnTo>
                <a:cubicBezTo>
                  <a:pt x="21038" y="3937"/>
                  <a:pt x="20834" y="3851"/>
                  <a:pt x="20624" y="3791"/>
                </a:cubicBezTo>
                <a:cubicBezTo>
                  <a:pt x="19780" y="3534"/>
                  <a:pt x="18889" y="3414"/>
                  <a:pt x="17994" y="3389"/>
                </a:cubicBezTo>
                <a:lnTo>
                  <a:pt x="17332" y="3424"/>
                </a:lnTo>
                <a:cubicBezTo>
                  <a:pt x="17222" y="3434"/>
                  <a:pt x="17120" y="3429"/>
                  <a:pt x="17006" y="3449"/>
                </a:cubicBezTo>
                <a:lnTo>
                  <a:pt x="16669" y="3502"/>
                </a:lnTo>
                <a:lnTo>
                  <a:pt x="16333" y="3554"/>
                </a:lnTo>
                <a:lnTo>
                  <a:pt x="16166" y="3580"/>
                </a:lnTo>
                <a:lnTo>
                  <a:pt x="16005" y="3622"/>
                </a:lnTo>
                <a:lnTo>
                  <a:pt x="15363" y="3790"/>
                </a:lnTo>
                <a:cubicBezTo>
                  <a:pt x="15153" y="3851"/>
                  <a:pt x="14951" y="3938"/>
                  <a:pt x="14745" y="4011"/>
                </a:cubicBezTo>
                <a:lnTo>
                  <a:pt x="14441" y="4128"/>
                </a:lnTo>
                <a:lnTo>
                  <a:pt x="14151" y="4273"/>
                </a:lnTo>
                <a:cubicBezTo>
                  <a:pt x="13985" y="4358"/>
                  <a:pt x="13815" y="4435"/>
                  <a:pt x="13653" y="4525"/>
                </a:cubicBezTo>
                <a:cubicBezTo>
                  <a:pt x="13602" y="4419"/>
                  <a:pt x="13538" y="4319"/>
                  <a:pt x="13463" y="4228"/>
                </a:cubicBezTo>
                <a:cubicBezTo>
                  <a:pt x="14846" y="3465"/>
                  <a:pt x="16400" y="3064"/>
                  <a:pt x="17981" y="3064"/>
                </a:cubicBezTo>
                <a:close/>
                <a:moveTo>
                  <a:pt x="28290" y="15754"/>
                </a:moveTo>
                <a:cubicBezTo>
                  <a:pt x="30296" y="18121"/>
                  <a:pt x="31200" y="20101"/>
                  <a:pt x="30500" y="21074"/>
                </a:cubicBezTo>
                <a:cubicBezTo>
                  <a:pt x="30203" y="21488"/>
                  <a:pt x="29640" y="21684"/>
                  <a:pt x="28869" y="21684"/>
                </a:cubicBezTo>
                <a:cubicBezTo>
                  <a:pt x="27871" y="21684"/>
                  <a:pt x="26524" y="21354"/>
                  <a:pt x="24955" y="20743"/>
                </a:cubicBezTo>
                <a:cubicBezTo>
                  <a:pt x="26515" y="19429"/>
                  <a:pt x="27672" y="17698"/>
                  <a:pt x="28290" y="15754"/>
                </a:cubicBezTo>
                <a:close/>
                <a:moveTo>
                  <a:pt x="8808" y="15937"/>
                </a:moveTo>
                <a:cubicBezTo>
                  <a:pt x="8808" y="15937"/>
                  <a:pt x="8870" y="16068"/>
                  <a:pt x="8985" y="16292"/>
                </a:cubicBezTo>
                <a:cubicBezTo>
                  <a:pt x="9099" y="16515"/>
                  <a:pt x="9274" y="16830"/>
                  <a:pt x="9502" y="17194"/>
                </a:cubicBezTo>
                <a:cubicBezTo>
                  <a:pt x="9732" y="17557"/>
                  <a:pt x="10026" y="17963"/>
                  <a:pt x="10369" y="18374"/>
                </a:cubicBezTo>
                <a:cubicBezTo>
                  <a:pt x="10539" y="18577"/>
                  <a:pt x="10728" y="18789"/>
                  <a:pt x="10922" y="18987"/>
                </a:cubicBezTo>
                <a:cubicBezTo>
                  <a:pt x="11118" y="19187"/>
                  <a:pt x="11328" y="19382"/>
                  <a:pt x="11542" y="19570"/>
                </a:cubicBezTo>
                <a:lnTo>
                  <a:pt x="11868" y="19847"/>
                </a:lnTo>
                <a:cubicBezTo>
                  <a:pt x="11980" y="19933"/>
                  <a:pt x="12090" y="20024"/>
                  <a:pt x="12203" y="20107"/>
                </a:cubicBezTo>
                <a:cubicBezTo>
                  <a:pt x="12430" y="20274"/>
                  <a:pt x="12657" y="20431"/>
                  <a:pt x="12885" y="20571"/>
                </a:cubicBezTo>
                <a:cubicBezTo>
                  <a:pt x="13113" y="20713"/>
                  <a:pt x="13336" y="20844"/>
                  <a:pt x="13552" y="20961"/>
                </a:cubicBezTo>
                <a:cubicBezTo>
                  <a:pt x="13769" y="21076"/>
                  <a:pt x="13978" y="21178"/>
                  <a:pt x="14173" y="21268"/>
                </a:cubicBezTo>
                <a:cubicBezTo>
                  <a:pt x="14369" y="21358"/>
                  <a:pt x="14551" y="21433"/>
                  <a:pt x="14714" y="21497"/>
                </a:cubicBezTo>
                <a:cubicBezTo>
                  <a:pt x="14874" y="21565"/>
                  <a:pt x="15020" y="21613"/>
                  <a:pt x="15137" y="21657"/>
                </a:cubicBezTo>
                <a:lnTo>
                  <a:pt x="15512" y="21784"/>
                </a:lnTo>
                <a:cubicBezTo>
                  <a:pt x="15512" y="21784"/>
                  <a:pt x="15372" y="21752"/>
                  <a:pt x="15128" y="21690"/>
                </a:cubicBezTo>
                <a:cubicBezTo>
                  <a:pt x="15006" y="21653"/>
                  <a:pt x="14858" y="21615"/>
                  <a:pt x="14691" y="21559"/>
                </a:cubicBezTo>
                <a:lnTo>
                  <a:pt x="14426" y="21470"/>
                </a:lnTo>
                <a:lnTo>
                  <a:pt x="14135" y="21357"/>
                </a:lnTo>
                <a:cubicBezTo>
                  <a:pt x="13733" y="21194"/>
                  <a:pt x="13272" y="20981"/>
                  <a:pt x="12807" y="20699"/>
                </a:cubicBezTo>
                <a:cubicBezTo>
                  <a:pt x="12574" y="20559"/>
                  <a:pt x="12341" y="20402"/>
                  <a:pt x="12107" y="20236"/>
                </a:cubicBezTo>
                <a:cubicBezTo>
                  <a:pt x="11992" y="20152"/>
                  <a:pt x="11879" y="20063"/>
                  <a:pt x="11763" y="19976"/>
                </a:cubicBezTo>
                <a:lnTo>
                  <a:pt x="11429" y="19699"/>
                </a:lnTo>
                <a:cubicBezTo>
                  <a:pt x="11212" y="19506"/>
                  <a:pt x="11003" y="19305"/>
                  <a:pt x="10807" y="19098"/>
                </a:cubicBezTo>
                <a:cubicBezTo>
                  <a:pt x="10607" y="18889"/>
                  <a:pt x="10427" y="18681"/>
                  <a:pt x="10253" y="18468"/>
                </a:cubicBezTo>
                <a:cubicBezTo>
                  <a:pt x="9910" y="18047"/>
                  <a:pt x="9637" y="17618"/>
                  <a:pt x="9420" y="17243"/>
                </a:cubicBezTo>
                <a:cubicBezTo>
                  <a:pt x="9203" y="16868"/>
                  <a:pt x="9056" y="16536"/>
                  <a:pt x="8955" y="16306"/>
                </a:cubicBezTo>
                <a:cubicBezTo>
                  <a:pt x="8856" y="16073"/>
                  <a:pt x="8808" y="15937"/>
                  <a:pt x="8808" y="15937"/>
                </a:cubicBezTo>
                <a:close/>
                <a:moveTo>
                  <a:pt x="5367" y="5494"/>
                </a:moveTo>
                <a:lnTo>
                  <a:pt x="5506" y="5801"/>
                </a:lnTo>
                <a:cubicBezTo>
                  <a:pt x="5558" y="5926"/>
                  <a:pt x="5619" y="6047"/>
                  <a:pt x="5687" y="6164"/>
                </a:cubicBezTo>
                <a:cubicBezTo>
                  <a:pt x="5768" y="6302"/>
                  <a:pt x="5844" y="6467"/>
                  <a:pt x="5956" y="6639"/>
                </a:cubicBezTo>
                <a:cubicBezTo>
                  <a:pt x="6212" y="7058"/>
                  <a:pt x="6491" y="7463"/>
                  <a:pt x="6791" y="7853"/>
                </a:cubicBezTo>
                <a:cubicBezTo>
                  <a:pt x="6966" y="8078"/>
                  <a:pt x="7148" y="8319"/>
                  <a:pt x="7359" y="8560"/>
                </a:cubicBezTo>
                <a:lnTo>
                  <a:pt x="7673" y="8937"/>
                </a:lnTo>
                <a:lnTo>
                  <a:pt x="8016" y="9320"/>
                </a:lnTo>
                <a:cubicBezTo>
                  <a:pt x="8480" y="9846"/>
                  <a:pt x="9012" y="10386"/>
                  <a:pt x="9584" y="10951"/>
                </a:cubicBezTo>
                <a:cubicBezTo>
                  <a:pt x="10165" y="11505"/>
                  <a:pt x="10788" y="12080"/>
                  <a:pt x="11448" y="12656"/>
                </a:cubicBezTo>
                <a:lnTo>
                  <a:pt x="11947" y="13092"/>
                </a:lnTo>
                <a:lnTo>
                  <a:pt x="12463" y="13521"/>
                </a:lnTo>
                <a:cubicBezTo>
                  <a:pt x="12806" y="13814"/>
                  <a:pt x="13168" y="14094"/>
                  <a:pt x="13526" y="14382"/>
                </a:cubicBezTo>
                <a:cubicBezTo>
                  <a:pt x="13885" y="14670"/>
                  <a:pt x="14259" y="14943"/>
                  <a:pt x="14627" y="15228"/>
                </a:cubicBezTo>
                <a:cubicBezTo>
                  <a:pt x="15003" y="15501"/>
                  <a:pt x="15380" y="15782"/>
                  <a:pt x="15759" y="16050"/>
                </a:cubicBezTo>
                <a:cubicBezTo>
                  <a:pt x="16524" y="16596"/>
                  <a:pt x="17288" y="17128"/>
                  <a:pt x="18063" y="17626"/>
                </a:cubicBezTo>
                <a:lnTo>
                  <a:pt x="18640" y="17997"/>
                </a:lnTo>
                <a:lnTo>
                  <a:pt x="19218" y="18354"/>
                </a:lnTo>
                <a:cubicBezTo>
                  <a:pt x="19601" y="18595"/>
                  <a:pt x="19987" y="18817"/>
                  <a:pt x="20366" y="19036"/>
                </a:cubicBezTo>
                <a:cubicBezTo>
                  <a:pt x="21125" y="19473"/>
                  <a:pt x="21870" y="19876"/>
                  <a:pt x="22584" y="20244"/>
                </a:cubicBezTo>
                <a:cubicBezTo>
                  <a:pt x="23303" y="20601"/>
                  <a:pt x="23989" y="20928"/>
                  <a:pt x="24637" y="21193"/>
                </a:cubicBezTo>
                <a:lnTo>
                  <a:pt x="25112" y="21389"/>
                </a:lnTo>
                <a:lnTo>
                  <a:pt x="25572" y="21560"/>
                </a:lnTo>
                <a:cubicBezTo>
                  <a:pt x="25870" y="21678"/>
                  <a:pt x="26157" y="21771"/>
                  <a:pt x="26428" y="21859"/>
                </a:cubicBezTo>
                <a:cubicBezTo>
                  <a:pt x="26894" y="22011"/>
                  <a:pt x="27371" y="22135"/>
                  <a:pt x="27854" y="22228"/>
                </a:cubicBezTo>
                <a:cubicBezTo>
                  <a:pt x="28052" y="22277"/>
                  <a:pt x="28236" y="22285"/>
                  <a:pt x="28393" y="22311"/>
                </a:cubicBezTo>
                <a:cubicBezTo>
                  <a:pt x="28471" y="22321"/>
                  <a:pt x="28544" y="22333"/>
                  <a:pt x="28612" y="22339"/>
                </a:cubicBezTo>
                <a:lnTo>
                  <a:pt x="28794" y="22346"/>
                </a:lnTo>
                <a:lnTo>
                  <a:pt x="29131" y="22358"/>
                </a:lnTo>
                <a:lnTo>
                  <a:pt x="28794" y="22365"/>
                </a:lnTo>
                <a:lnTo>
                  <a:pt x="28609" y="22368"/>
                </a:lnTo>
                <a:cubicBezTo>
                  <a:pt x="28542" y="22365"/>
                  <a:pt x="28469" y="22358"/>
                  <a:pt x="28389" y="22352"/>
                </a:cubicBezTo>
                <a:cubicBezTo>
                  <a:pt x="28230" y="22335"/>
                  <a:pt x="28044" y="22335"/>
                  <a:pt x="27843" y="22295"/>
                </a:cubicBezTo>
                <a:cubicBezTo>
                  <a:pt x="27353" y="22221"/>
                  <a:pt x="26868" y="22116"/>
                  <a:pt x="26391" y="21982"/>
                </a:cubicBezTo>
                <a:cubicBezTo>
                  <a:pt x="26115" y="21905"/>
                  <a:pt x="25821" y="21823"/>
                  <a:pt x="25518" y="21717"/>
                </a:cubicBezTo>
                <a:lnTo>
                  <a:pt x="25049" y="21558"/>
                </a:lnTo>
                <a:lnTo>
                  <a:pt x="24564" y="21372"/>
                </a:lnTo>
                <a:cubicBezTo>
                  <a:pt x="23905" y="21121"/>
                  <a:pt x="23206" y="20811"/>
                  <a:pt x="22473" y="20469"/>
                </a:cubicBezTo>
                <a:cubicBezTo>
                  <a:pt x="22110" y="20290"/>
                  <a:pt x="21737" y="20110"/>
                  <a:pt x="21359" y="19916"/>
                </a:cubicBezTo>
                <a:cubicBezTo>
                  <a:pt x="20984" y="19717"/>
                  <a:pt x="20599" y="19517"/>
                  <a:pt x="20218" y="19296"/>
                </a:cubicBezTo>
                <a:cubicBezTo>
                  <a:pt x="19835" y="19078"/>
                  <a:pt x="19444" y="18858"/>
                  <a:pt x="19058" y="18620"/>
                </a:cubicBezTo>
                <a:lnTo>
                  <a:pt x="18472" y="18266"/>
                </a:lnTo>
                <a:lnTo>
                  <a:pt x="17888" y="17896"/>
                </a:lnTo>
                <a:cubicBezTo>
                  <a:pt x="17106" y="17401"/>
                  <a:pt x="16326" y="16869"/>
                  <a:pt x="15561" y="16331"/>
                </a:cubicBezTo>
                <a:cubicBezTo>
                  <a:pt x="15177" y="16055"/>
                  <a:pt x="14804" y="15772"/>
                  <a:pt x="14427" y="15493"/>
                </a:cubicBezTo>
                <a:cubicBezTo>
                  <a:pt x="14058" y="15204"/>
                  <a:pt x="13685" y="14923"/>
                  <a:pt x="13326" y="14633"/>
                </a:cubicBezTo>
                <a:cubicBezTo>
                  <a:pt x="12967" y="14341"/>
                  <a:pt x="12607" y="14056"/>
                  <a:pt x="12263" y="13758"/>
                </a:cubicBezTo>
                <a:cubicBezTo>
                  <a:pt x="12091" y="13612"/>
                  <a:pt x="11918" y="13466"/>
                  <a:pt x="11748" y="13321"/>
                </a:cubicBezTo>
                <a:cubicBezTo>
                  <a:pt x="11580" y="13172"/>
                  <a:pt x="11414" y="13025"/>
                  <a:pt x="11249" y="12880"/>
                </a:cubicBezTo>
                <a:cubicBezTo>
                  <a:pt x="10585" y="12299"/>
                  <a:pt x="9978" y="11699"/>
                  <a:pt x="9407" y="11128"/>
                </a:cubicBezTo>
                <a:cubicBezTo>
                  <a:pt x="8846" y="10546"/>
                  <a:pt x="8323" y="9988"/>
                  <a:pt x="7869" y="9446"/>
                </a:cubicBezTo>
                <a:lnTo>
                  <a:pt x="7535" y="9051"/>
                </a:lnTo>
                <a:lnTo>
                  <a:pt x="7229" y="8662"/>
                </a:lnTo>
                <a:cubicBezTo>
                  <a:pt x="7028" y="8411"/>
                  <a:pt x="6854" y="8160"/>
                  <a:pt x="6688" y="7926"/>
                </a:cubicBezTo>
                <a:cubicBezTo>
                  <a:pt x="6402" y="7523"/>
                  <a:pt x="6138" y="7103"/>
                  <a:pt x="5896" y="6671"/>
                </a:cubicBezTo>
                <a:cubicBezTo>
                  <a:pt x="5790" y="6495"/>
                  <a:pt x="5720" y="6322"/>
                  <a:pt x="5649" y="6181"/>
                </a:cubicBezTo>
                <a:cubicBezTo>
                  <a:pt x="5588" y="6059"/>
                  <a:pt x="5534" y="5935"/>
                  <a:pt x="5488" y="5808"/>
                </a:cubicBezTo>
                <a:lnTo>
                  <a:pt x="5367" y="5494"/>
                </a:lnTo>
                <a:close/>
                <a:moveTo>
                  <a:pt x="5680" y="8119"/>
                </a:moveTo>
                <a:lnTo>
                  <a:pt x="6410" y="8888"/>
                </a:lnTo>
                <a:lnTo>
                  <a:pt x="7242" y="9775"/>
                </a:lnTo>
                <a:cubicBezTo>
                  <a:pt x="7399" y="9948"/>
                  <a:pt x="7587" y="10114"/>
                  <a:pt x="7774" y="10300"/>
                </a:cubicBezTo>
                <a:lnTo>
                  <a:pt x="8366" y="10878"/>
                </a:lnTo>
                <a:lnTo>
                  <a:pt x="9008" y="11507"/>
                </a:lnTo>
                <a:lnTo>
                  <a:pt x="9721" y="12155"/>
                </a:lnTo>
                <a:cubicBezTo>
                  <a:pt x="10215" y="12594"/>
                  <a:pt x="10720" y="13075"/>
                  <a:pt x="11279" y="13529"/>
                </a:cubicBezTo>
                <a:cubicBezTo>
                  <a:pt x="11834" y="13989"/>
                  <a:pt x="12393" y="14482"/>
                  <a:pt x="12996" y="14939"/>
                </a:cubicBezTo>
                <a:lnTo>
                  <a:pt x="13895" y="15643"/>
                </a:lnTo>
                <a:cubicBezTo>
                  <a:pt x="14192" y="15885"/>
                  <a:pt x="14513" y="16099"/>
                  <a:pt x="14820" y="16329"/>
                </a:cubicBezTo>
                <a:lnTo>
                  <a:pt x="15747" y="17011"/>
                </a:lnTo>
                <a:lnTo>
                  <a:pt x="16689" y="17657"/>
                </a:lnTo>
                <a:cubicBezTo>
                  <a:pt x="17308" y="18092"/>
                  <a:pt x="17938" y="18490"/>
                  <a:pt x="18541" y="18884"/>
                </a:cubicBezTo>
                <a:cubicBezTo>
                  <a:pt x="18841" y="19085"/>
                  <a:pt x="19149" y="19260"/>
                  <a:pt x="19443" y="19446"/>
                </a:cubicBezTo>
                <a:cubicBezTo>
                  <a:pt x="19738" y="19625"/>
                  <a:pt x="20024" y="19810"/>
                  <a:pt x="20311" y="19975"/>
                </a:cubicBezTo>
                <a:cubicBezTo>
                  <a:pt x="20883" y="20305"/>
                  <a:pt x="21418" y="20630"/>
                  <a:pt x="21925" y="20905"/>
                </a:cubicBezTo>
                <a:cubicBezTo>
                  <a:pt x="22428" y="21188"/>
                  <a:pt x="22893" y="21438"/>
                  <a:pt x="23309" y="21659"/>
                </a:cubicBezTo>
                <a:cubicBezTo>
                  <a:pt x="23723" y="21879"/>
                  <a:pt x="24088" y="22063"/>
                  <a:pt x="24390" y="22213"/>
                </a:cubicBezTo>
                <a:lnTo>
                  <a:pt x="25094" y="22555"/>
                </a:lnTo>
                <a:lnTo>
                  <a:pt x="25345" y="22672"/>
                </a:lnTo>
                <a:lnTo>
                  <a:pt x="25087" y="22572"/>
                </a:lnTo>
                <a:cubicBezTo>
                  <a:pt x="24919" y="22506"/>
                  <a:pt x="24673" y="22408"/>
                  <a:pt x="24362" y="22274"/>
                </a:cubicBezTo>
                <a:cubicBezTo>
                  <a:pt x="24052" y="22140"/>
                  <a:pt x="23678" y="21973"/>
                  <a:pt x="23252" y="21775"/>
                </a:cubicBezTo>
                <a:lnTo>
                  <a:pt x="22574" y="21453"/>
                </a:lnTo>
                <a:cubicBezTo>
                  <a:pt x="22336" y="21340"/>
                  <a:pt x="22091" y="21209"/>
                  <a:pt x="21833" y="21080"/>
                </a:cubicBezTo>
                <a:cubicBezTo>
                  <a:pt x="21313" y="20822"/>
                  <a:pt x="20765" y="20517"/>
                  <a:pt x="20182" y="20199"/>
                </a:cubicBezTo>
                <a:cubicBezTo>
                  <a:pt x="19891" y="20039"/>
                  <a:pt x="19600" y="19862"/>
                  <a:pt x="19298" y="19688"/>
                </a:cubicBezTo>
                <a:cubicBezTo>
                  <a:pt x="18997" y="19511"/>
                  <a:pt x="18686" y="19337"/>
                  <a:pt x="18382" y="19141"/>
                </a:cubicBezTo>
                <a:cubicBezTo>
                  <a:pt x="17770" y="18753"/>
                  <a:pt x="17127" y="18370"/>
                  <a:pt x="16504" y="17933"/>
                </a:cubicBezTo>
                <a:lnTo>
                  <a:pt x="15553" y="17288"/>
                </a:lnTo>
                <a:lnTo>
                  <a:pt x="14616" y="16607"/>
                </a:lnTo>
                <a:cubicBezTo>
                  <a:pt x="13987" y="16158"/>
                  <a:pt x="13386" y="15672"/>
                  <a:pt x="12789" y="15199"/>
                </a:cubicBezTo>
                <a:cubicBezTo>
                  <a:pt x="12182" y="14739"/>
                  <a:pt x="11633" y="14229"/>
                  <a:pt x="11081" y="13759"/>
                </a:cubicBezTo>
                <a:cubicBezTo>
                  <a:pt x="10523" y="13296"/>
                  <a:pt x="10029" y="12798"/>
                  <a:pt x="9546" y="12343"/>
                </a:cubicBezTo>
                <a:cubicBezTo>
                  <a:pt x="9306" y="12112"/>
                  <a:pt x="9069" y="11893"/>
                  <a:pt x="8848" y="11673"/>
                </a:cubicBezTo>
                <a:lnTo>
                  <a:pt x="8225" y="11017"/>
                </a:lnTo>
                <a:cubicBezTo>
                  <a:pt x="7828" y="10596"/>
                  <a:pt x="7458" y="10216"/>
                  <a:pt x="7148" y="9862"/>
                </a:cubicBezTo>
                <a:lnTo>
                  <a:pt x="6360" y="8932"/>
                </a:lnTo>
                <a:lnTo>
                  <a:pt x="5680" y="8119"/>
                </a:lnTo>
                <a:close/>
                <a:moveTo>
                  <a:pt x="7871" y="13596"/>
                </a:moveTo>
                <a:lnTo>
                  <a:pt x="7904" y="13785"/>
                </a:lnTo>
                <a:cubicBezTo>
                  <a:pt x="7923" y="13910"/>
                  <a:pt x="7963" y="14090"/>
                  <a:pt x="8009" y="14319"/>
                </a:cubicBezTo>
                <a:cubicBezTo>
                  <a:pt x="8062" y="14546"/>
                  <a:pt x="8128" y="14822"/>
                  <a:pt x="8225" y="15131"/>
                </a:cubicBezTo>
                <a:cubicBezTo>
                  <a:pt x="8318" y="15443"/>
                  <a:pt x="8448" y="15785"/>
                  <a:pt x="8598" y="16154"/>
                </a:cubicBezTo>
                <a:cubicBezTo>
                  <a:pt x="8949" y="16987"/>
                  <a:pt x="9406" y="17772"/>
                  <a:pt x="9957" y="18489"/>
                </a:cubicBezTo>
                <a:cubicBezTo>
                  <a:pt x="10032" y="18587"/>
                  <a:pt x="10109" y="18686"/>
                  <a:pt x="10190" y="18781"/>
                </a:cubicBezTo>
                <a:lnTo>
                  <a:pt x="10310" y="18927"/>
                </a:lnTo>
                <a:lnTo>
                  <a:pt x="10438" y="19065"/>
                </a:lnTo>
                <a:cubicBezTo>
                  <a:pt x="10616" y="19250"/>
                  <a:pt x="10785" y="19457"/>
                  <a:pt x="10974" y="19628"/>
                </a:cubicBezTo>
                <a:cubicBezTo>
                  <a:pt x="11161" y="19805"/>
                  <a:pt x="11345" y="19987"/>
                  <a:pt x="11553" y="20149"/>
                </a:cubicBezTo>
                <a:lnTo>
                  <a:pt x="11856" y="20400"/>
                </a:lnTo>
                <a:lnTo>
                  <a:pt x="12178" y="20630"/>
                </a:lnTo>
                <a:cubicBezTo>
                  <a:pt x="12386" y="20790"/>
                  <a:pt x="12611" y="20927"/>
                  <a:pt x="12833" y="21066"/>
                </a:cubicBezTo>
                <a:lnTo>
                  <a:pt x="13000" y="21170"/>
                </a:lnTo>
                <a:lnTo>
                  <a:pt x="13173" y="21263"/>
                </a:lnTo>
                <a:lnTo>
                  <a:pt x="13518" y="21447"/>
                </a:lnTo>
                <a:cubicBezTo>
                  <a:pt x="13630" y="21512"/>
                  <a:pt x="13751" y="21558"/>
                  <a:pt x="13868" y="21613"/>
                </a:cubicBezTo>
                <a:lnTo>
                  <a:pt x="14216" y="21772"/>
                </a:lnTo>
                <a:cubicBezTo>
                  <a:pt x="14454" y="21863"/>
                  <a:pt x="14688" y="21955"/>
                  <a:pt x="14921" y="22035"/>
                </a:cubicBezTo>
                <a:cubicBezTo>
                  <a:pt x="15159" y="22104"/>
                  <a:pt x="15390" y="22184"/>
                  <a:pt x="15621" y="22241"/>
                </a:cubicBezTo>
                <a:cubicBezTo>
                  <a:pt x="15853" y="22292"/>
                  <a:pt x="16078" y="22359"/>
                  <a:pt x="16302" y="22395"/>
                </a:cubicBezTo>
                <a:cubicBezTo>
                  <a:pt x="16526" y="22430"/>
                  <a:pt x="16744" y="22477"/>
                  <a:pt x="16957" y="22498"/>
                </a:cubicBezTo>
                <a:cubicBezTo>
                  <a:pt x="17170" y="22518"/>
                  <a:pt x="17375" y="22548"/>
                  <a:pt x="17574" y="22560"/>
                </a:cubicBezTo>
                <a:lnTo>
                  <a:pt x="18145" y="22585"/>
                </a:lnTo>
                <a:cubicBezTo>
                  <a:pt x="18170" y="22585"/>
                  <a:pt x="18196" y="22586"/>
                  <a:pt x="18221" y="22586"/>
                </a:cubicBezTo>
                <a:cubicBezTo>
                  <a:pt x="18374" y="22586"/>
                  <a:pt x="18521" y="22580"/>
                  <a:pt x="18661" y="22579"/>
                </a:cubicBezTo>
                <a:cubicBezTo>
                  <a:pt x="18812" y="22579"/>
                  <a:pt x="18964" y="22572"/>
                  <a:pt x="19115" y="22555"/>
                </a:cubicBezTo>
                <a:lnTo>
                  <a:pt x="19500" y="22524"/>
                </a:lnTo>
                <a:lnTo>
                  <a:pt x="20230" y="22423"/>
                </a:lnTo>
                <a:lnTo>
                  <a:pt x="20042" y="22468"/>
                </a:lnTo>
                <a:cubicBezTo>
                  <a:pt x="19919" y="22496"/>
                  <a:pt x="19741" y="22546"/>
                  <a:pt x="19510" y="22590"/>
                </a:cubicBezTo>
                <a:lnTo>
                  <a:pt x="19125" y="22650"/>
                </a:lnTo>
                <a:cubicBezTo>
                  <a:pt x="18974" y="22677"/>
                  <a:pt x="18822" y="22696"/>
                  <a:pt x="18670" y="22708"/>
                </a:cubicBezTo>
                <a:cubicBezTo>
                  <a:pt x="18505" y="22721"/>
                  <a:pt x="18332" y="22740"/>
                  <a:pt x="18147" y="22750"/>
                </a:cubicBezTo>
                <a:lnTo>
                  <a:pt x="17565" y="22758"/>
                </a:lnTo>
                <a:cubicBezTo>
                  <a:pt x="17363" y="22755"/>
                  <a:pt x="17152" y="22737"/>
                  <a:pt x="16933" y="22727"/>
                </a:cubicBezTo>
                <a:cubicBezTo>
                  <a:pt x="16714" y="22716"/>
                  <a:pt x="16491" y="22674"/>
                  <a:pt x="16258" y="22648"/>
                </a:cubicBezTo>
                <a:cubicBezTo>
                  <a:pt x="16028" y="22622"/>
                  <a:pt x="15794" y="22560"/>
                  <a:pt x="15554" y="22516"/>
                </a:cubicBezTo>
                <a:cubicBezTo>
                  <a:pt x="15314" y="22468"/>
                  <a:pt x="15075" y="22389"/>
                  <a:pt x="14829" y="22324"/>
                </a:cubicBezTo>
                <a:cubicBezTo>
                  <a:pt x="14586" y="22247"/>
                  <a:pt x="14342" y="22157"/>
                  <a:pt x="14096" y="22069"/>
                </a:cubicBezTo>
                <a:cubicBezTo>
                  <a:pt x="13856" y="21963"/>
                  <a:pt x="13607" y="21866"/>
                  <a:pt x="13369" y="21744"/>
                </a:cubicBezTo>
                <a:lnTo>
                  <a:pt x="13012" y="21557"/>
                </a:lnTo>
                <a:lnTo>
                  <a:pt x="12833" y="21463"/>
                </a:lnTo>
                <a:lnTo>
                  <a:pt x="12660" y="21356"/>
                </a:lnTo>
                <a:cubicBezTo>
                  <a:pt x="12429" y="21214"/>
                  <a:pt x="12194" y="21075"/>
                  <a:pt x="11978" y="20909"/>
                </a:cubicBezTo>
                <a:lnTo>
                  <a:pt x="11648" y="20669"/>
                </a:lnTo>
                <a:lnTo>
                  <a:pt x="11335" y="20407"/>
                </a:lnTo>
                <a:cubicBezTo>
                  <a:pt x="11123" y="20239"/>
                  <a:pt x="10930" y="20045"/>
                  <a:pt x="10736" y="19857"/>
                </a:cubicBezTo>
                <a:cubicBezTo>
                  <a:pt x="10534" y="19674"/>
                  <a:pt x="10376" y="19471"/>
                  <a:pt x="10201" y="19279"/>
                </a:cubicBezTo>
                <a:cubicBezTo>
                  <a:pt x="10157" y="19229"/>
                  <a:pt x="10119" y="19187"/>
                  <a:pt x="10070" y="19129"/>
                </a:cubicBezTo>
                <a:lnTo>
                  <a:pt x="9949" y="18977"/>
                </a:lnTo>
                <a:cubicBezTo>
                  <a:pt x="9868" y="18875"/>
                  <a:pt x="9790" y="18773"/>
                  <a:pt x="9716" y="18670"/>
                </a:cubicBezTo>
                <a:cubicBezTo>
                  <a:pt x="9114" y="17846"/>
                  <a:pt x="8686" y="16989"/>
                  <a:pt x="8414" y="16224"/>
                </a:cubicBezTo>
                <a:cubicBezTo>
                  <a:pt x="8288" y="15878"/>
                  <a:pt x="8184" y="15523"/>
                  <a:pt x="8103" y="15163"/>
                </a:cubicBezTo>
                <a:cubicBezTo>
                  <a:pt x="8026" y="14845"/>
                  <a:pt x="7980" y="14561"/>
                  <a:pt x="7943" y="14329"/>
                </a:cubicBezTo>
                <a:cubicBezTo>
                  <a:pt x="7912" y="14096"/>
                  <a:pt x="7893" y="13913"/>
                  <a:pt x="7885" y="13787"/>
                </a:cubicBezTo>
                <a:cubicBezTo>
                  <a:pt x="7878" y="13661"/>
                  <a:pt x="7871" y="13596"/>
                  <a:pt x="7871" y="13596"/>
                </a:cubicBezTo>
                <a:close/>
                <a:moveTo>
                  <a:pt x="2122" y="4367"/>
                </a:moveTo>
                <a:lnTo>
                  <a:pt x="2319" y="4730"/>
                </a:lnTo>
                <a:cubicBezTo>
                  <a:pt x="2438" y="4970"/>
                  <a:pt x="2651" y="5303"/>
                  <a:pt x="2910" y="5731"/>
                </a:cubicBezTo>
                <a:lnTo>
                  <a:pt x="3376" y="6417"/>
                </a:lnTo>
                <a:cubicBezTo>
                  <a:pt x="3552" y="6663"/>
                  <a:pt x="3749" y="6923"/>
                  <a:pt x="3956" y="7204"/>
                </a:cubicBezTo>
                <a:cubicBezTo>
                  <a:pt x="4174" y="7475"/>
                  <a:pt x="4404" y="7767"/>
                  <a:pt x="4654" y="8068"/>
                </a:cubicBezTo>
                <a:cubicBezTo>
                  <a:pt x="4912" y="8362"/>
                  <a:pt x="5165" y="8686"/>
                  <a:pt x="5458" y="9000"/>
                </a:cubicBezTo>
                <a:cubicBezTo>
                  <a:pt x="5745" y="9319"/>
                  <a:pt x="6043" y="9652"/>
                  <a:pt x="6366" y="9983"/>
                </a:cubicBezTo>
                <a:cubicBezTo>
                  <a:pt x="6683" y="10321"/>
                  <a:pt x="7022" y="10658"/>
                  <a:pt x="7372" y="11003"/>
                </a:cubicBezTo>
                <a:cubicBezTo>
                  <a:pt x="7717" y="11353"/>
                  <a:pt x="8093" y="11691"/>
                  <a:pt x="8466" y="12048"/>
                </a:cubicBezTo>
                <a:cubicBezTo>
                  <a:pt x="8851" y="12392"/>
                  <a:pt x="9233" y="12755"/>
                  <a:pt x="9638" y="13108"/>
                </a:cubicBezTo>
                <a:cubicBezTo>
                  <a:pt x="10043" y="13460"/>
                  <a:pt x="10451" y="13822"/>
                  <a:pt x="10878" y="14172"/>
                </a:cubicBezTo>
                <a:lnTo>
                  <a:pt x="11518" y="14703"/>
                </a:lnTo>
                <a:lnTo>
                  <a:pt x="12176" y="15228"/>
                </a:lnTo>
                <a:cubicBezTo>
                  <a:pt x="12613" y="15585"/>
                  <a:pt x="13071" y="15918"/>
                  <a:pt x="13521" y="16267"/>
                </a:cubicBezTo>
                <a:cubicBezTo>
                  <a:pt x="13978" y="16607"/>
                  <a:pt x="14445" y="16947"/>
                  <a:pt x="14906" y="17280"/>
                </a:cubicBezTo>
                <a:cubicBezTo>
                  <a:pt x="15837" y="17945"/>
                  <a:pt x="16777" y="18599"/>
                  <a:pt x="17726" y="19205"/>
                </a:cubicBezTo>
                <a:cubicBezTo>
                  <a:pt x="18668" y="19823"/>
                  <a:pt x="19622" y="20390"/>
                  <a:pt x="20550" y="20928"/>
                </a:cubicBezTo>
                <a:cubicBezTo>
                  <a:pt x="21017" y="21191"/>
                  <a:pt x="21478" y="21446"/>
                  <a:pt x="21932" y="21694"/>
                </a:cubicBezTo>
                <a:cubicBezTo>
                  <a:pt x="22389" y="21933"/>
                  <a:pt x="22830" y="22179"/>
                  <a:pt x="23273" y="22393"/>
                </a:cubicBezTo>
                <a:lnTo>
                  <a:pt x="23924" y="22717"/>
                </a:lnTo>
                <a:lnTo>
                  <a:pt x="24564" y="23015"/>
                </a:lnTo>
                <a:cubicBezTo>
                  <a:pt x="24981" y="23215"/>
                  <a:pt x="25394" y="23386"/>
                  <a:pt x="25789" y="23555"/>
                </a:cubicBezTo>
                <a:cubicBezTo>
                  <a:pt x="26182" y="23728"/>
                  <a:pt x="26570" y="23863"/>
                  <a:pt x="26931" y="24012"/>
                </a:cubicBezTo>
                <a:cubicBezTo>
                  <a:pt x="27298" y="24149"/>
                  <a:pt x="27648" y="24270"/>
                  <a:pt x="27976" y="24387"/>
                </a:cubicBezTo>
                <a:cubicBezTo>
                  <a:pt x="28310" y="24490"/>
                  <a:pt x="28620" y="24590"/>
                  <a:pt x="28911" y="24676"/>
                </a:cubicBezTo>
                <a:lnTo>
                  <a:pt x="29714" y="24887"/>
                </a:lnTo>
                <a:cubicBezTo>
                  <a:pt x="30203" y="24987"/>
                  <a:pt x="30587" y="25075"/>
                  <a:pt x="30855" y="25104"/>
                </a:cubicBezTo>
                <a:lnTo>
                  <a:pt x="31263" y="25164"/>
                </a:lnTo>
                <a:lnTo>
                  <a:pt x="30853" y="25122"/>
                </a:lnTo>
                <a:cubicBezTo>
                  <a:pt x="30585" y="25103"/>
                  <a:pt x="30196" y="25038"/>
                  <a:pt x="29700" y="24951"/>
                </a:cubicBezTo>
                <a:lnTo>
                  <a:pt x="28887" y="24767"/>
                </a:lnTo>
                <a:cubicBezTo>
                  <a:pt x="28593" y="24690"/>
                  <a:pt x="28277" y="24600"/>
                  <a:pt x="27939" y="24508"/>
                </a:cubicBezTo>
                <a:cubicBezTo>
                  <a:pt x="27606" y="24401"/>
                  <a:pt x="27249" y="24292"/>
                  <a:pt x="26877" y="24167"/>
                </a:cubicBezTo>
                <a:cubicBezTo>
                  <a:pt x="26508" y="24030"/>
                  <a:pt x="26115" y="23898"/>
                  <a:pt x="25716" y="23733"/>
                </a:cubicBezTo>
                <a:cubicBezTo>
                  <a:pt x="25316" y="23572"/>
                  <a:pt x="24897" y="23407"/>
                  <a:pt x="24474" y="23216"/>
                </a:cubicBezTo>
                <a:lnTo>
                  <a:pt x="23825" y="22929"/>
                </a:lnTo>
                <a:lnTo>
                  <a:pt x="23163" y="22617"/>
                </a:lnTo>
                <a:cubicBezTo>
                  <a:pt x="22714" y="22411"/>
                  <a:pt x="22265" y="22173"/>
                  <a:pt x="21801" y="21942"/>
                </a:cubicBezTo>
                <a:cubicBezTo>
                  <a:pt x="21339" y="21704"/>
                  <a:pt x="20875" y="21447"/>
                  <a:pt x="20404" y="21187"/>
                </a:cubicBezTo>
                <a:cubicBezTo>
                  <a:pt x="19467" y="20652"/>
                  <a:pt x="18505" y="20088"/>
                  <a:pt x="17553" y="19474"/>
                </a:cubicBezTo>
                <a:cubicBezTo>
                  <a:pt x="16595" y="18871"/>
                  <a:pt x="15647" y="18220"/>
                  <a:pt x="14707" y="17558"/>
                </a:cubicBezTo>
                <a:cubicBezTo>
                  <a:pt x="14239" y="17219"/>
                  <a:pt x="13782" y="16878"/>
                  <a:pt x="13322" y="16533"/>
                </a:cubicBezTo>
                <a:cubicBezTo>
                  <a:pt x="12873" y="16180"/>
                  <a:pt x="12412" y="15839"/>
                  <a:pt x="11976" y="15479"/>
                </a:cubicBezTo>
                <a:lnTo>
                  <a:pt x="11320" y="14947"/>
                </a:lnTo>
                <a:lnTo>
                  <a:pt x="10678" y="14409"/>
                </a:lnTo>
                <a:cubicBezTo>
                  <a:pt x="10252" y="14056"/>
                  <a:pt x="9844" y="13688"/>
                  <a:pt x="9439" y="13332"/>
                </a:cubicBezTo>
                <a:cubicBezTo>
                  <a:pt x="9037" y="12973"/>
                  <a:pt x="8650" y="12611"/>
                  <a:pt x="8273" y="12254"/>
                </a:cubicBezTo>
                <a:cubicBezTo>
                  <a:pt x="7905" y="11887"/>
                  <a:pt x="7535" y="11540"/>
                  <a:pt x="7195" y="11181"/>
                </a:cubicBezTo>
                <a:cubicBezTo>
                  <a:pt x="6849" y="10827"/>
                  <a:pt x="6516" y="10482"/>
                  <a:pt x="6204" y="10135"/>
                </a:cubicBezTo>
                <a:cubicBezTo>
                  <a:pt x="5887" y="9796"/>
                  <a:pt x="5594" y="9455"/>
                  <a:pt x="5312" y="9127"/>
                </a:cubicBezTo>
                <a:cubicBezTo>
                  <a:pt x="5026" y="8805"/>
                  <a:pt x="4774" y="8476"/>
                  <a:pt x="4525" y="8173"/>
                </a:cubicBezTo>
                <a:cubicBezTo>
                  <a:pt x="4284" y="7862"/>
                  <a:pt x="4063" y="7561"/>
                  <a:pt x="3853" y="7280"/>
                </a:cubicBezTo>
                <a:cubicBezTo>
                  <a:pt x="3655" y="6991"/>
                  <a:pt x="3466" y="6723"/>
                  <a:pt x="3297" y="6471"/>
                </a:cubicBezTo>
                <a:lnTo>
                  <a:pt x="2853" y="5766"/>
                </a:lnTo>
                <a:cubicBezTo>
                  <a:pt x="2604" y="5328"/>
                  <a:pt x="2412" y="4984"/>
                  <a:pt x="2302" y="4738"/>
                </a:cubicBezTo>
                <a:lnTo>
                  <a:pt x="2122" y="4367"/>
                </a:lnTo>
                <a:close/>
                <a:moveTo>
                  <a:pt x="4019" y="0"/>
                </a:moveTo>
                <a:cubicBezTo>
                  <a:pt x="2785" y="0"/>
                  <a:pt x="1873" y="320"/>
                  <a:pt x="1387" y="994"/>
                </a:cubicBezTo>
                <a:cubicBezTo>
                  <a:pt x="0" y="2918"/>
                  <a:pt x="2458" y="7222"/>
                  <a:pt x="7211" y="11885"/>
                </a:cubicBezTo>
                <a:cubicBezTo>
                  <a:pt x="7201" y="12085"/>
                  <a:pt x="7195" y="12285"/>
                  <a:pt x="7195" y="12487"/>
                </a:cubicBezTo>
                <a:cubicBezTo>
                  <a:pt x="7195" y="18452"/>
                  <a:pt x="12029" y="23287"/>
                  <a:pt x="17995" y="23287"/>
                </a:cubicBezTo>
                <a:cubicBezTo>
                  <a:pt x="19352" y="23287"/>
                  <a:pt x="20698" y="23031"/>
                  <a:pt x="21959" y="22533"/>
                </a:cubicBezTo>
                <a:cubicBezTo>
                  <a:pt x="25861" y="24540"/>
                  <a:pt x="29310" y="25662"/>
                  <a:pt x="31624" y="25662"/>
                </a:cubicBezTo>
                <a:cubicBezTo>
                  <a:pt x="32860" y="25662"/>
                  <a:pt x="33772" y="25342"/>
                  <a:pt x="34258" y="24668"/>
                </a:cubicBezTo>
                <a:cubicBezTo>
                  <a:pt x="35619" y="22778"/>
                  <a:pt x="33271" y="18592"/>
                  <a:pt x="28683" y="14026"/>
                </a:cubicBezTo>
                <a:cubicBezTo>
                  <a:pt x="28757" y="13515"/>
                  <a:pt x="28794" y="13001"/>
                  <a:pt x="28795" y="12487"/>
                </a:cubicBezTo>
                <a:cubicBezTo>
                  <a:pt x="28795" y="6521"/>
                  <a:pt x="23960" y="1687"/>
                  <a:pt x="17995" y="1687"/>
                </a:cubicBezTo>
                <a:cubicBezTo>
                  <a:pt x="17990" y="1687"/>
                  <a:pt x="17985" y="1687"/>
                  <a:pt x="17980" y="1687"/>
                </a:cubicBezTo>
                <a:cubicBezTo>
                  <a:pt x="16293" y="1687"/>
                  <a:pt x="14629" y="2084"/>
                  <a:pt x="13125" y="2847"/>
                </a:cubicBezTo>
                <a:cubicBezTo>
                  <a:pt x="9454" y="1017"/>
                  <a:pt x="6223" y="0"/>
                  <a:pt x="401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2962;p38">
            <a:extLst>
              <a:ext uri="{FF2B5EF4-FFF2-40B4-BE49-F238E27FC236}">
                <a16:creationId xmlns:a16="http://schemas.microsoft.com/office/drawing/2014/main" id="{3F6447D5-5350-15FF-28B0-383303961E83}"/>
              </a:ext>
            </a:extLst>
          </p:cNvPr>
          <p:cNvGrpSpPr/>
          <p:nvPr/>
        </p:nvGrpSpPr>
        <p:grpSpPr>
          <a:xfrm>
            <a:off x="196644" y="601348"/>
            <a:ext cx="1542300" cy="778027"/>
            <a:chOff x="953975" y="1459177"/>
            <a:chExt cx="1542300" cy="778027"/>
          </a:xfrm>
          <a:solidFill>
            <a:schemeClr val="tx1"/>
          </a:solidFill>
        </p:grpSpPr>
        <p:sp>
          <p:nvSpPr>
            <p:cNvPr id="14" name="Google Shape;2958;p38">
              <a:extLst>
                <a:ext uri="{FF2B5EF4-FFF2-40B4-BE49-F238E27FC236}">
                  <a16:creationId xmlns:a16="http://schemas.microsoft.com/office/drawing/2014/main" id="{4CDC803A-D0C1-80FF-3B4E-C7ADDF3E45D0}"/>
                </a:ext>
              </a:extLst>
            </p:cNvPr>
            <p:cNvSpPr/>
            <p:nvPr/>
          </p:nvSpPr>
          <p:spPr>
            <a:xfrm>
              <a:off x="953975" y="1892297"/>
              <a:ext cx="1542300" cy="2241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2963;p38">
              <a:extLst>
                <a:ext uri="{FF2B5EF4-FFF2-40B4-BE49-F238E27FC236}">
                  <a16:creationId xmlns:a16="http://schemas.microsoft.com/office/drawing/2014/main" id="{195371E6-DCEE-A60E-ACB9-39639ED66281}"/>
                </a:ext>
              </a:extLst>
            </p:cNvPr>
            <p:cNvGrpSpPr/>
            <p:nvPr/>
          </p:nvGrpSpPr>
          <p:grpSpPr>
            <a:xfrm>
              <a:off x="1000357" y="1459177"/>
              <a:ext cx="1449522" cy="778027"/>
              <a:chOff x="2715133" y="1379895"/>
              <a:chExt cx="1045831" cy="561306"/>
            </a:xfrm>
            <a:grpFill/>
          </p:grpSpPr>
          <p:grpSp>
            <p:nvGrpSpPr>
              <p:cNvPr id="16" name="Google Shape;2964;p38">
                <a:extLst>
                  <a:ext uri="{FF2B5EF4-FFF2-40B4-BE49-F238E27FC236}">
                    <a16:creationId xmlns:a16="http://schemas.microsoft.com/office/drawing/2014/main" id="{C09089CC-F998-7253-7DA0-404ECACE97CE}"/>
                  </a:ext>
                </a:extLst>
              </p:cNvPr>
              <p:cNvGrpSpPr/>
              <p:nvPr/>
            </p:nvGrpSpPr>
            <p:grpSpPr>
              <a:xfrm>
                <a:off x="2715133" y="1501590"/>
                <a:ext cx="1045831" cy="439612"/>
                <a:chOff x="3218381" y="3747974"/>
                <a:chExt cx="1523425" cy="640367"/>
              </a:xfrm>
              <a:grpFill/>
            </p:grpSpPr>
            <p:grpSp>
              <p:nvGrpSpPr>
                <p:cNvPr id="19" name="Google Shape;2965;p38">
                  <a:extLst>
                    <a:ext uri="{FF2B5EF4-FFF2-40B4-BE49-F238E27FC236}">
                      <a16:creationId xmlns:a16="http://schemas.microsoft.com/office/drawing/2014/main" id="{2229076A-8A89-6380-B9A7-253E2448F9C5}"/>
                    </a:ext>
                  </a:extLst>
                </p:cNvPr>
                <p:cNvGrpSpPr/>
                <p:nvPr/>
              </p:nvGrpSpPr>
              <p:grpSpPr>
                <a:xfrm>
                  <a:off x="3218381" y="3830210"/>
                  <a:ext cx="1523425" cy="558132"/>
                  <a:chOff x="1654352" y="1512880"/>
                  <a:chExt cx="699300" cy="256200"/>
                </a:xfrm>
                <a:grpFill/>
              </p:grpSpPr>
              <p:sp>
                <p:nvSpPr>
                  <p:cNvPr id="21" name="Google Shape;2966;p38">
                    <a:extLst>
                      <a:ext uri="{FF2B5EF4-FFF2-40B4-BE49-F238E27FC236}">
                        <a16:creationId xmlns:a16="http://schemas.microsoft.com/office/drawing/2014/main" id="{9F075FC3-6163-AE0C-606D-72272C09955C}"/>
                      </a:ext>
                    </a:extLst>
                  </p:cNvPr>
                  <p:cNvSpPr/>
                  <p:nvPr/>
                </p:nvSpPr>
                <p:spPr>
                  <a:xfrm>
                    <a:off x="1654352" y="1621751"/>
                    <a:ext cx="699300" cy="70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967;p38">
                    <a:extLst>
                      <a:ext uri="{FF2B5EF4-FFF2-40B4-BE49-F238E27FC236}">
                        <a16:creationId xmlns:a16="http://schemas.microsoft.com/office/drawing/2014/main" id="{785D3739-52C8-DB3C-3941-884570644C50}"/>
                      </a:ext>
                    </a:extLst>
                  </p:cNvPr>
                  <p:cNvSpPr/>
                  <p:nvPr/>
                </p:nvSpPr>
                <p:spPr>
                  <a:xfrm>
                    <a:off x="1782445" y="1512880"/>
                    <a:ext cx="443100" cy="256200"/>
                  </a:xfrm>
                  <a:prstGeom prst="pie">
                    <a:avLst>
                      <a:gd name="adj1" fmla="val 10818833"/>
                      <a:gd name="adj2" fmla="val 27131"/>
                    </a:avLst>
                  </a:pr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968;p38">
                  <a:extLst>
                    <a:ext uri="{FF2B5EF4-FFF2-40B4-BE49-F238E27FC236}">
                      <a16:creationId xmlns:a16="http://schemas.microsoft.com/office/drawing/2014/main" id="{9776CC5C-8C52-8F29-DFB0-BE190AB146D4}"/>
                    </a:ext>
                  </a:extLst>
                </p:cNvPr>
                <p:cNvSpPr/>
                <p:nvPr/>
              </p:nvSpPr>
              <p:spPr>
                <a:xfrm>
                  <a:off x="3817790" y="3747974"/>
                  <a:ext cx="324300" cy="96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9;p38">
                <a:extLst>
                  <a:ext uri="{FF2B5EF4-FFF2-40B4-BE49-F238E27FC236}">
                    <a16:creationId xmlns:a16="http://schemas.microsoft.com/office/drawing/2014/main" id="{AD1145FC-7F97-A051-BCF9-F9796ED5BC13}"/>
                  </a:ext>
                </a:extLst>
              </p:cNvPr>
              <p:cNvSpPr/>
              <p:nvPr/>
            </p:nvSpPr>
            <p:spPr>
              <a:xfrm>
                <a:off x="3206450" y="1379895"/>
                <a:ext cx="63000" cy="63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2970;p38">
                <a:extLst>
                  <a:ext uri="{FF2B5EF4-FFF2-40B4-BE49-F238E27FC236}">
                    <a16:creationId xmlns:a16="http://schemas.microsoft.com/office/drawing/2014/main" id="{327E469A-CFCA-9910-0446-A24D6B37B6C7}"/>
                  </a:ext>
                </a:extLst>
              </p:cNvPr>
              <p:cNvCxnSpPr>
                <a:stCxn id="17" idx="4"/>
                <a:endCxn id="20" idx="0"/>
              </p:cNvCxnSpPr>
              <p:nvPr/>
            </p:nvCxnSpPr>
            <p:spPr>
              <a:xfrm>
                <a:off x="3237950" y="1442895"/>
                <a:ext cx="0" cy="588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35"/>
          <p:cNvSpPr txBox="1">
            <a:spLocks noGrp="1"/>
          </p:cNvSpPr>
          <p:nvPr>
            <p:ph type="body" idx="1"/>
          </p:nvPr>
        </p:nvSpPr>
        <p:spPr>
          <a:xfrm>
            <a:off x="729858" y="849427"/>
            <a:ext cx="4727456" cy="362102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Программа «Артемида» — проект NASA по возвращению человека на Луну и подготовке к миссиям на Марс. Она объединяет элементы ранее отменённых программ, таких как «Созвездие», и включает разработку ракеты SLS, корабля </a:t>
            </a:r>
            <a:r>
              <a:rPr lang="ru-RU" dirty="0" err="1">
                <a:solidFill>
                  <a:schemeClr val="lt1"/>
                </a:solidFill>
              </a:rPr>
              <a:t>Orion</a:t>
            </a:r>
            <a:r>
              <a:rPr lang="ru-RU" dirty="0">
                <a:solidFill>
                  <a:schemeClr val="lt1"/>
                </a:solidFill>
              </a:rPr>
              <a:t>, лунного модуля и станции Gateway. В 2019 году программа получила название «Артемида».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b="1" dirty="0">
                <a:solidFill>
                  <a:schemeClr val="lt1"/>
                </a:solidFill>
              </a:rPr>
              <a:t>Ключевые этапы: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Артемида I (2022): беспилотный полёт корабля </a:t>
            </a:r>
            <a:r>
              <a:rPr lang="ru-RU" dirty="0" err="1">
                <a:solidFill>
                  <a:schemeClr val="lt1"/>
                </a:solidFill>
              </a:rPr>
              <a:t>Orion</a:t>
            </a:r>
            <a:r>
              <a:rPr lang="ru-RU" dirty="0">
                <a:solidFill>
                  <a:schemeClr val="lt1"/>
                </a:solidFill>
              </a:rPr>
              <a:t> вокруг Луны.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Артемида II (2024): пилотируемый облет Луны.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Артемида III (2025): высадка на Луну, включая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первую женщину.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b="1" dirty="0">
                <a:solidFill>
                  <a:schemeClr val="lt1"/>
                </a:solidFill>
              </a:rPr>
              <a:t>Прогресс: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16 ноября 2022 года миссия «Артемида I» успешно стартовала. Корабль провёл 25 дней в космосе 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11 декабря 2022 года вернулся на Землю.</a:t>
            </a:r>
          </a:p>
        </p:txBody>
      </p:sp>
      <p:sp>
        <p:nvSpPr>
          <p:cNvPr id="2923" name="Google Shape;2923;p35"/>
          <p:cNvSpPr txBox="1">
            <a:spLocks noGrp="1"/>
          </p:cNvSpPr>
          <p:nvPr>
            <p:ph type="title"/>
          </p:nvPr>
        </p:nvSpPr>
        <p:spPr>
          <a:xfrm>
            <a:off x="712125" y="513539"/>
            <a:ext cx="7717500" cy="580386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Script" panose="030B0504020000000003" pitchFamily="66" charset="0"/>
              </a:rPr>
              <a:t>Описание миссии</a:t>
            </a:r>
            <a:endParaRPr dirty="0">
              <a:latin typeface="Segoe Script" panose="030B0504020000000003" pitchFamily="66" charset="0"/>
            </a:endParaRPr>
          </a:p>
        </p:txBody>
      </p:sp>
      <p:sp>
        <p:nvSpPr>
          <p:cNvPr id="2924" name="Google Shape;2924;p35"/>
          <p:cNvSpPr/>
          <p:nvPr/>
        </p:nvSpPr>
        <p:spPr>
          <a:xfrm rot="10800000">
            <a:off x="5361778" y="919848"/>
            <a:ext cx="416472" cy="416568"/>
          </a:xfrm>
          <a:custGeom>
            <a:avLst/>
            <a:gdLst/>
            <a:ahLst/>
            <a:cxnLst/>
            <a:rect l="l" t="t" r="r" b="b"/>
            <a:pathLst>
              <a:path w="2961" h="2961" extrusionOk="0">
                <a:moveTo>
                  <a:pt x="1470" y="0"/>
                </a:moveTo>
                <a:cubicBezTo>
                  <a:pt x="1470" y="1384"/>
                  <a:pt x="1385" y="1470"/>
                  <a:pt x="0" y="1470"/>
                </a:cubicBezTo>
                <a:cubicBezTo>
                  <a:pt x="1385" y="1470"/>
                  <a:pt x="1470" y="1576"/>
                  <a:pt x="1470" y="2960"/>
                </a:cubicBezTo>
                <a:cubicBezTo>
                  <a:pt x="1470" y="1576"/>
                  <a:pt x="1555" y="1470"/>
                  <a:pt x="2961" y="1470"/>
                </a:cubicBezTo>
                <a:cubicBezTo>
                  <a:pt x="1576" y="1470"/>
                  <a:pt x="1470" y="1384"/>
                  <a:pt x="14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5"/>
          <p:cNvSpPr/>
          <p:nvPr/>
        </p:nvSpPr>
        <p:spPr>
          <a:xfrm rot="10800000">
            <a:off x="5105830" y="1222862"/>
            <a:ext cx="252499" cy="252544"/>
          </a:xfrm>
          <a:custGeom>
            <a:avLst/>
            <a:gdLst/>
            <a:ahLst/>
            <a:cxnLst/>
            <a:rect l="l" t="t" r="r" b="b"/>
            <a:pathLst>
              <a:path w="2961" h="2961" extrusionOk="0">
                <a:moveTo>
                  <a:pt x="1470" y="0"/>
                </a:moveTo>
                <a:cubicBezTo>
                  <a:pt x="1470" y="1384"/>
                  <a:pt x="1385" y="1470"/>
                  <a:pt x="0" y="1470"/>
                </a:cubicBezTo>
                <a:cubicBezTo>
                  <a:pt x="1385" y="1470"/>
                  <a:pt x="1470" y="1576"/>
                  <a:pt x="1470" y="2960"/>
                </a:cubicBezTo>
                <a:cubicBezTo>
                  <a:pt x="1470" y="1576"/>
                  <a:pt x="1555" y="1470"/>
                  <a:pt x="2961" y="1470"/>
                </a:cubicBezTo>
                <a:cubicBezTo>
                  <a:pt x="1576" y="1470"/>
                  <a:pt x="1470" y="1384"/>
                  <a:pt x="14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80E2839-A33E-F93A-E3BA-BB8F05D460F7}"/>
              </a:ext>
            </a:extLst>
          </p:cNvPr>
          <p:cNvSpPr/>
          <p:nvPr/>
        </p:nvSpPr>
        <p:spPr>
          <a:xfrm>
            <a:off x="5556298" y="1222861"/>
            <a:ext cx="2773886" cy="344573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26" name="Google Shape;2926;p35"/>
          <p:cNvSpPr/>
          <p:nvPr/>
        </p:nvSpPr>
        <p:spPr>
          <a:xfrm rot="-3552270">
            <a:off x="7515194" y="700827"/>
            <a:ext cx="1388516" cy="1000659"/>
          </a:xfrm>
          <a:custGeom>
            <a:avLst/>
            <a:gdLst/>
            <a:ahLst/>
            <a:cxnLst/>
            <a:rect l="l" t="t" r="r" b="b"/>
            <a:pathLst>
              <a:path w="35620" h="25662" extrusionOk="0">
                <a:moveTo>
                  <a:pt x="7810" y="2945"/>
                </a:moveTo>
                <a:cubicBezTo>
                  <a:pt x="8772" y="2945"/>
                  <a:pt x="10056" y="3251"/>
                  <a:pt x="11550" y="3819"/>
                </a:cubicBezTo>
                <a:cubicBezTo>
                  <a:pt x="9971" y="4995"/>
                  <a:pt x="8742" y="6579"/>
                  <a:pt x="7996" y="8402"/>
                </a:cubicBezTo>
                <a:cubicBezTo>
                  <a:pt x="6266" y="6246"/>
                  <a:pt x="5524" y="4463"/>
                  <a:pt x="6177" y="3555"/>
                </a:cubicBezTo>
                <a:cubicBezTo>
                  <a:pt x="6476" y="3142"/>
                  <a:pt x="7039" y="2945"/>
                  <a:pt x="7810" y="2945"/>
                </a:cubicBezTo>
                <a:close/>
                <a:moveTo>
                  <a:pt x="17981" y="3064"/>
                </a:moveTo>
                <a:cubicBezTo>
                  <a:pt x="17985" y="3064"/>
                  <a:pt x="17990" y="3064"/>
                  <a:pt x="17995" y="3064"/>
                </a:cubicBezTo>
                <a:cubicBezTo>
                  <a:pt x="23191" y="3064"/>
                  <a:pt x="27418" y="7291"/>
                  <a:pt x="27418" y="12487"/>
                </a:cubicBezTo>
                <a:cubicBezTo>
                  <a:pt x="27419" y="14175"/>
                  <a:pt x="26965" y="15831"/>
                  <a:pt x="26103" y="17282"/>
                </a:cubicBezTo>
                <a:cubicBezTo>
                  <a:pt x="25933" y="16047"/>
                  <a:pt x="24776" y="14945"/>
                  <a:pt x="23135" y="14090"/>
                </a:cubicBezTo>
                <a:lnTo>
                  <a:pt x="23135" y="14090"/>
                </a:lnTo>
                <a:cubicBezTo>
                  <a:pt x="23390" y="14178"/>
                  <a:pt x="23634" y="14266"/>
                  <a:pt x="23860" y="14361"/>
                </a:cubicBezTo>
                <a:cubicBezTo>
                  <a:pt x="24217" y="14513"/>
                  <a:pt x="24539" y="14660"/>
                  <a:pt x="24813" y="14815"/>
                </a:cubicBezTo>
                <a:cubicBezTo>
                  <a:pt x="25087" y="14968"/>
                  <a:pt x="25318" y="15118"/>
                  <a:pt x="25496" y="15260"/>
                </a:cubicBezTo>
                <a:cubicBezTo>
                  <a:pt x="25635" y="15368"/>
                  <a:pt x="25766" y="15486"/>
                  <a:pt x="25888" y="15615"/>
                </a:cubicBezTo>
                <a:lnTo>
                  <a:pt x="26014" y="15759"/>
                </a:lnTo>
                <a:lnTo>
                  <a:pt x="25929" y="15587"/>
                </a:lnTo>
                <a:cubicBezTo>
                  <a:pt x="25863" y="15481"/>
                  <a:pt x="25770" y="15316"/>
                  <a:pt x="25613" y="15139"/>
                </a:cubicBezTo>
                <a:cubicBezTo>
                  <a:pt x="25427" y="14921"/>
                  <a:pt x="25220" y="14722"/>
                  <a:pt x="24996" y="14545"/>
                </a:cubicBezTo>
                <a:cubicBezTo>
                  <a:pt x="24707" y="14314"/>
                  <a:pt x="24400" y="14105"/>
                  <a:pt x="24077" y="13922"/>
                </a:cubicBezTo>
                <a:cubicBezTo>
                  <a:pt x="23700" y="13703"/>
                  <a:pt x="23309" y="13508"/>
                  <a:pt x="22906" y="13338"/>
                </a:cubicBezTo>
                <a:cubicBezTo>
                  <a:pt x="22480" y="13158"/>
                  <a:pt x="22026" y="12977"/>
                  <a:pt x="21546" y="12824"/>
                </a:cubicBezTo>
                <a:cubicBezTo>
                  <a:pt x="21067" y="12668"/>
                  <a:pt x="20565" y="12529"/>
                  <a:pt x="20053" y="12404"/>
                </a:cubicBezTo>
                <a:cubicBezTo>
                  <a:pt x="19538" y="12281"/>
                  <a:pt x="19014" y="12173"/>
                  <a:pt x="18484" y="12087"/>
                </a:cubicBezTo>
                <a:lnTo>
                  <a:pt x="18286" y="12054"/>
                </a:lnTo>
                <a:lnTo>
                  <a:pt x="18108" y="12020"/>
                </a:lnTo>
                <a:cubicBezTo>
                  <a:pt x="17966" y="11998"/>
                  <a:pt x="17884" y="11963"/>
                  <a:pt x="17775" y="11937"/>
                </a:cubicBezTo>
                <a:cubicBezTo>
                  <a:pt x="17562" y="11867"/>
                  <a:pt x="17355" y="11774"/>
                  <a:pt x="17161" y="11660"/>
                </a:cubicBezTo>
                <a:cubicBezTo>
                  <a:pt x="16971" y="11542"/>
                  <a:pt x="16795" y="11404"/>
                  <a:pt x="16636" y="11248"/>
                </a:cubicBezTo>
                <a:cubicBezTo>
                  <a:pt x="16479" y="11089"/>
                  <a:pt x="16336" y="10915"/>
                  <a:pt x="16208" y="10730"/>
                </a:cubicBezTo>
                <a:cubicBezTo>
                  <a:pt x="15957" y="10355"/>
                  <a:pt x="15759" y="9948"/>
                  <a:pt x="15599" y="9543"/>
                </a:cubicBezTo>
                <a:cubicBezTo>
                  <a:pt x="15517" y="9340"/>
                  <a:pt x="15450" y="9136"/>
                  <a:pt x="15386" y="8938"/>
                </a:cubicBezTo>
                <a:cubicBezTo>
                  <a:pt x="15323" y="8740"/>
                  <a:pt x="15260" y="8546"/>
                  <a:pt x="15206" y="8358"/>
                </a:cubicBezTo>
                <a:lnTo>
                  <a:pt x="14921" y="7322"/>
                </a:lnTo>
                <a:cubicBezTo>
                  <a:pt x="14839" y="7010"/>
                  <a:pt x="14760" y="6738"/>
                  <a:pt x="14690" y="6515"/>
                </a:cubicBezTo>
                <a:cubicBezTo>
                  <a:pt x="14624" y="6291"/>
                  <a:pt x="14559" y="6119"/>
                  <a:pt x="14517" y="6001"/>
                </a:cubicBezTo>
                <a:lnTo>
                  <a:pt x="14446" y="5822"/>
                </a:lnTo>
                <a:lnTo>
                  <a:pt x="14446" y="5822"/>
                </a:lnTo>
                <a:cubicBezTo>
                  <a:pt x="14446" y="5822"/>
                  <a:pt x="14453" y="5889"/>
                  <a:pt x="14466" y="6013"/>
                </a:cubicBezTo>
                <a:cubicBezTo>
                  <a:pt x="14479" y="6137"/>
                  <a:pt x="14494" y="6317"/>
                  <a:pt x="14514" y="6548"/>
                </a:cubicBezTo>
                <a:cubicBezTo>
                  <a:pt x="14535" y="6779"/>
                  <a:pt x="14555" y="7060"/>
                  <a:pt x="14580" y="7381"/>
                </a:cubicBezTo>
                <a:cubicBezTo>
                  <a:pt x="14607" y="7704"/>
                  <a:pt x="14642" y="8068"/>
                  <a:pt x="14702" y="8467"/>
                </a:cubicBezTo>
                <a:cubicBezTo>
                  <a:pt x="14730" y="8665"/>
                  <a:pt x="14762" y="8874"/>
                  <a:pt x="14804" y="9089"/>
                </a:cubicBezTo>
                <a:cubicBezTo>
                  <a:pt x="14849" y="9303"/>
                  <a:pt x="14899" y="9526"/>
                  <a:pt x="14965" y="9753"/>
                </a:cubicBezTo>
                <a:cubicBezTo>
                  <a:pt x="14983" y="9820"/>
                  <a:pt x="15004" y="9887"/>
                  <a:pt x="15024" y="9954"/>
                </a:cubicBezTo>
                <a:cubicBezTo>
                  <a:pt x="14354" y="8345"/>
                  <a:pt x="14232" y="6354"/>
                  <a:pt x="13876" y="5117"/>
                </a:cubicBezTo>
                <a:cubicBezTo>
                  <a:pt x="14402" y="4836"/>
                  <a:pt x="14972" y="4614"/>
                  <a:pt x="15556" y="4425"/>
                </a:cubicBezTo>
                <a:lnTo>
                  <a:pt x="16151" y="4275"/>
                </a:lnTo>
                <a:lnTo>
                  <a:pt x="16300" y="4238"/>
                </a:lnTo>
                <a:lnTo>
                  <a:pt x="16450" y="4216"/>
                </a:lnTo>
                <a:lnTo>
                  <a:pt x="16749" y="4172"/>
                </a:lnTo>
                <a:lnTo>
                  <a:pt x="17049" y="4126"/>
                </a:lnTo>
                <a:cubicBezTo>
                  <a:pt x="17146" y="4107"/>
                  <a:pt x="17261" y="4112"/>
                  <a:pt x="17366" y="4105"/>
                </a:cubicBezTo>
                <a:lnTo>
                  <a:pt x="17994" y="4075"/>
                </a:lnTo>
                <a:cubicBezTo>
                  <a:pt x="18822" y="4092"/>
                  <a:pt x="19649" y="4194"/>
                  <a:pt x="20432" y="4424"/>
                </a:cubicBezTo>
                <a:cubicBezTo>
                  <a:pt x="21206" y="4674"/>
                  <a:pt x="21956" y="4982"/>
                  <a:pt x="22611" y="5408"/>
                </a:cubicBezTo>
                <a:cubicBezTo>
                  <a:pt x="23259" y="5838"/>
                  <a:pt x="23866" y="6302"/>
                  <a:pt x="24343" y="6840"/>
                </a:cubicBezTo>
                <a:cubicBezTo>
                  <a:pt x="24604" y="7090"/>
                  <a:pt x="24800" y="7381"/>
                  <a:pt x="25016" y="7643"/>
                </a:cubicBezTo>
                <a:cubicBezTo>
                  <a:pt x="25070" y="7709"/>
                  <a:pt x="25120" y="7776"/>
                  <a:pt x="25163" y="7849"/>
                </a:cubicBezTo>
                <a:cubicBezTo>
                  <a:pt x="25208" y="7918"/>
                  <a:pt x="25253" y="7987"/>
                  <a:pt x="25299" y="8057"/>
                </a:cubicBezTo>
                <a:cubicBezTo>
                  <a:pt x="25387" y="8195"/>
                  <a:pt x="25481" y="8326"/>
                  <a:pt x="25559" y="8464"/>
                </a:cubicBezTo>
                <a:lnTo>
                  <a:pt x="25773" y="8875"/>
                </a:lnTo>
                <a:cubicBezTo>
                  <a:pt x="25841" y="9011"/>
                  <a:pt x="25921" y="9137"/>
                  <a:pt x="25970" y="9274"/>
                </a:cubicBezTo>
                <a:cubicBezTo>
                  <a:pt x="26076" y="9541"/>
                  <a:pt x="26196" y="9791"/>
                  <a:pt x="26276" y="10037"/>
                </a:cubicBezTo>
                <a:cubicBezTo>
                  <a:pt x="26351" y="10284"/>
                  <a:pt x="26421" y="10516"/>
                  <a:pt x="26486" y="10732"/>
                </a:cubicBezTo>
                <a:cubicBezTo>
                  <a:pt x="26537" y="10949"/>
                  <a:pt x="26574" y="11152"/>
                  <a:pt x="26612" y="11334"/>
                </a:cubicBezTo>
                <a:cubicBezTo>
                  <a:pt x="26631" y="11427"/>
                  <a:pt x="26649" y="11512"/>
                  <a:pt x="26666" y="11594"/>
                </a:cubicBezTo>
                <a:cubicBezTo>
                  <a:pt x="26679" y="11678"/>
                  <a:pt x="26685" y="11756"/>
                  <a:pt x="26695" y="11829"/>
                </a:cubicBezTo>
                <a:cubicBezTo>
                  <a:pt x="26710" y="11974"/>
                  <a:pt x="26724" y="12099"/>
                  <a:pt x="26735" y="12199"/>
                </a:cubicBezTo>
                <a:lnTo>
                  <a:pt x="26770" y="12507"/>
                </a:lnTo>
                <a:cubicBezTo>
                  <a:pt x="26770" y="12507"/>
                  <a:pt x="26771" y="12399"/>
                  <a:pt x="26772" y="12197"/>
                </a:cubicBezTo>
                <a:cubicBezTo>
                  <a:pt x="26773" y="12097"/>
                  <a:pt x="26774" y="11972"/>
                  <a:pt x="26775" y="11825"/>
                </a:cubicBezTo>
                <a:cubicBezTo>
                  <a:pt x="26775" y="11751"/>
                  <a:pt x="26779" y="11673"/>
                  <a:pt x="26775" y="11590"/>
                </a:cubicBezTo>
                <a:cubicBezTo>
                  <a:pt x="26767" y="11505"/>
                  <a:pt x="26758" y="11416"/>
                  <a:pt x="26748" y="11322"/>
                </a:cubicBezTo>
                <a:cubicBezTo>
                  <a:pt x="26728" y="11133"/>
                  <a:pt x="26710" y="10921"/>
                  <a:pt x="26681" y="10691"/>
                </a:cubicBezTo>
                <a:lnTo>
                  <a:pt x="26527" y="9963"/>
                </a:lnTo>
                <a:cubicBezTo>
                  <a:pt x="26465" y="9703"/>
                  <a:pt x="26364" y="9437"/>
                  <a:pt x="26277" y="9150"/>
                </a:cubicBezTo>
                <a:cubicBezTo>
                  <a:pt x="26238" y="9003"/>
                  <a:pt x="26164" y="8868"/>
                  <a:pt x="26103" y="8723"/>
                </a:cubicBezTo>
                <a:lnTo>
                  <a:pt x="25905" y="8279"/>
                </a:lnTo>
                <a:cubicBezTo>
                  <a:pt x="25834" y="8130"/>
                  <a:pt x="25745" y="7987"/>
                  <a:pt x="25662" y="7836"/>
                </a:cubicBezTo>
                <a:lnTo>
                  <a:pt x="25533" y="7609"/>
                </a:lnTo>
                <a:cubicBezTo>
                  <a:pt x="25493" y="7531"/>
                  <a:pt x="25445" y="7455"/>
                  <a:pt x="25394" y="7384"/>
                </a:cubicBezTo>
                <a:cubicBezTo>
                  <a:pt x="25185" y="7095"/>
                  <a:pt x="24987" y="6779"/>
                  <a:pt x="24725" y="6501"/>
                </a:cubicBezTo>
                <a:cubicBezTo>
                  <a:pt x="24244" y="5909"/>
                  <a:pt x="23626" y="5378"/>
                  <a:pt x="22942" y="4904"/>
                </a:cubicBezTo>
                <a:lnTo>
                  <a:pt x="22407" y="4568"/>
                </a:lnTo>
                <a:cubicBezTo>
                  <a:pt x="22224" y="4457"/>
                  <a:pt x="22028" y="4373"/>
                  <a:pt x="21837" y="4274"/>
                </a:cubicBezTo>
                <a:lnTo>
                  <a:pt x="21546" y="4129"/>
                </a:lnTo>
                <a:lnTo>
                  <a:pt x="21243" y="4012"/>
                </a:lnTo>
                <a:cubicBezTo>
                  <a:pt x="21038" y="3937"/>
                  <a:pt x="20834" y="3851"/>
                  <a:pt x="20624" y="3791"/>
                </a:cubicBezTo>
                <a:cubicBezTo>
                  <a:pt x="19780" y="3534"/>
                  <a:pt x="18889" y="3414"/>
                  <a:pt x="17994" y="3389"/>
                </a:cubicBezTo>
                <a:lnTo>
                  <a:pt x="17332" y="3424"/>
                </a:lnTo>
                <a:cubicBezTo>
                  <a:pt x="17222" y="3434"/>
                  <a:pt x="17120" y="3429"/>
                  <a:pt x="17006" y="3449"/>
                </a:cubicBezTo>
                <a:lnTo>
                  <a:pt x="16669" y="3502"/>
                </a:lnTo>
                <a:lnTo>
                  <a:pt x="16333" y="3554"/>
                </a:lnTo>
                <a:lnTo>
                  <a:pt x="16166" y="3580"/>
                </a:lnTo>
                <a:lnTo>
                  <a:pt x="16005" y="3622"/>
                </a:lnTo>
                <a:lnTo>
                  <a:pt x="15363" y="3790"/>
                </a:lnTo>
                <a:cubicBezTo>
                  <a:pt x="15153" y="3851"/>
                  <a:pt x="14951" y="3938"/>
                  <a:pt x="14745" y="4011"/>
                </a:cubicBezTo>
                <a:lnTo>
                  <a:pt x="14441" y="4128"/>
                </a:lnTo>
                <a:lnTo>
                  <a:pt x="14151" y="4273"/>
                </a:lnTo>
                <a:cubicBezTo>
                  <a:pt x="13985" y="4358"/>
                  <a:pt x="13815" y="4435"/>
                  <a:pt x="13653" y="4525"/>
                </a:cubicBezTo>
                <a:cubicBezTo>
                  <a:pt x="13602" y="4419"/>
                  <a:pt x="13538" y="4319"/>
                  <a:pt x="13463" y="4228"/>
                </a:cubicBezTo>
                <a:cubicBezTo>
                  <a:pt x="14846" y="3465"/>
                  <a:pt x="16400" y="3064"/>
                  <a:pt x="17981" y="3064"/>
                </a:cubicBezTo>
                <a:close/>
                <a:moveTo>
                  <a:pt x="28290" y="15754"/>
                </a:moveTo>
                <a:cubicBezTo>
                  <a:pt x="30296" y="18121"/>
                  <a:pt x="31200" y="20101"/>
                  <a:pt x="30500" y="21074"/>
                </a:cubicBezTo>
                <a:cubicBezTo>
                  <a:pt x="30203" y="21488"/>
                  <a:pt x="29640" y="21684"/>
                  <a:pt x="28869" y="21684"/>
                </a:cubicBezTo>
                <a:cubicBezTo>
                  <a:pt x="27871" y="21684"/>
                  <a:pt x="26524" y="21354"/>
                  <a:pt x="24955" y="20743"/>
                </a:cubicBezTo>
                <a:cubicBezTo>
                  <a:pt x="26515" y="19429"/>
                  <a:pt x="27672" y="17698"/>
                  <a:pt x="28290" y="15754"/>
                </a:cubicBezTo>
                <a:close/>
                <a:moveTo>
                  <a:pt x="8808" y="15937"/>
                </a:moveTo>
                <a:cubicBezTo>
                  <a:pt x="8808" y="15937"/>
                  <a:pt x="8870" y="16068"/>
                  <a:pt x="8985" y="16292"/>
                </a:cubicBezTo>
                <a:cubicBezTo>
                  <a:pt x="9099" y="16515"/>
                  <a:pt x="9274" y="16830"/>
                  <a:pt x="9502" y="17194"/>
                </a:cubicBezTo>
                <a:cubicBezTo>
                  <a:pt x="9732" y="17557"/>
                  <a:pt x="10026" y="17963"/>
                  <a:pt x="10369" y="18374"/>
                </a:cubicBezTo>
                <a:cubicBezTo>
                  <a:pt x="10539" y="18577"/>
                  <a:pt x="10728" y="18789"/>
                  <a:pt x="10922" y="18987"/>
                </a:cubicBezTo>
                <a:cubicBezTo>
                  <a:pt x="11118" y="19187"/>
                  <a:pt x="11328" y="19382"/>
                  <a:pt x="11542" y="19570"/>
                </a:cubicBezTo>
                <a:lnTo>
                  <a:pt x="11868" y="19847"/>
                </a:lnTo>
                <a:cubicBezTo>
                  <a:pt x="11980" y="19933"/>
                  <a:pt x="12090" y="20024"/>
                  <a:pt x="12203" y="20107"/>
                </a:cubicBezTo>
                <a:cubicBezTo>
                  <a:pt x="12430" y="20274"/>
                  <a:pt x="12657" y="20431"/>
                  <a:pt x="12885" y="20571"/>
                </a:cubicBezTo>
                <a:cubicBezTo>
                  <a:pt x="13113" y="20713"/>
                  <a:pt x="13336" y="20844"/>
                  <a:pt x="13552" y="20961"/>
                </a:cubicBezTo>
                <a:cubicBezTo>
                  <a:pt x="13769" y="21076"/>
                  <a:pt x="13978" y="21178"/>
                  <a:pt x="14173" y="21268"/>
                </a:cubicBezTo>
                <a:cubicBezTo>
                  <a:pt x="14369" y="21358"/>
                  <a:pt x="14551" y="21433"/>
                  <a:pt x="14714" y="21497"/>
                </a:cubicBezTo>
                <a:cubicBezTo>
                  <a:pt x="14874" y="21565"/>
                  <a:pt x="15020" y="21613"/>
                  <a:pt x="15137" y="21657"/>
                </a:cubicBezTo>
                <a:lnTo>
                  <a:pt x="15512" y="21784"/>
                </a:lnTo>
                <a:cubicBezTo>
                  <a:pt x="15512" y="21784"/>
                  <a:pt x="15372" y="21752"/>
                  <a:pt x="15128" y="21690"/>
                </a:cubicBezTo>
                <a:cubicBezTo>
                  <a:pt x="15006" y="21653"/>
                  <a:pt x="14858" y="21615"/>
                  <a:pt x="14691" y="21559"/>
                </a:cubicBezTo>
                <a:lnTo>
                  <a:pt x="14426" y="21470"/>
                </a:lnTo>
                <a:lnTo>
                  <a:pt x="14135" y="21357"/>
                </a:lnTo>
                <a:cubicBezTo>
                  <a:pt x="13733" y="21194"/>
                  <a:pt x="13272" y="20981"/>
                  <a:pt x="12807" y="20699"/>
                </a:cubicBezTo>
                <a:cubicBezTo>
                  <a:pt x="12574" y="20559"/>
                  <a:pt x="12341" y="20402"/>
                  <a:pt x="12107" y="20236"/>
                </a:cubicBezTo>
                <a:cubicBezTo>
                  <a:pt x="11992" y="20152"/>
                  <a:pt x="11879" y="20063"/>
                  <a:pt x="11763" y="19976"/>
                </a:cubicBezTo>
                <a:lnTo>
                  <a:pt x="11429" y="19699"/>
                </a:lnTo>
                <a:cubicBezTo>
                  <a:pt x="11212" y="19506"/>
                  <a:pt x="11003" y="19305"/>
                  <a:pt x="10807" y="19098"/>
                </a:cubicBezTo>
                <a:cubicBezTo>
                  <a:pt x="10607" y="18889"/>
                  <a:pt x="10427" y="18681"/>
                  <a:pt x="10253" y="18468"/>
                </a:cubicBezTo>
                <a:cubicBezTo>
                  <a:pt x="9910" y="18047"/>
                  <a:pt x="9637" y="17618"/>
                  <a:pt x="9420" y="17243"/>
                </a:cubicBezTo>
                <a:cubicBezTo>
                  <a:pt x="9203" y="16868"/>
                  <a:pt x="9056" y="16536"/>
                  <a:pt x="8955" y="16306"/>
                </a:cubicBezTo>
                <a:cubicBezTo>
                  <a:pt x="8856" y="16073"/>
                  <a:pt x="8808" y="15937"/>
                  <a:pt x="8808" y="15937"/>
                </a:cubicBezTo>
                <a:close/>
                <a:moveTo>
                  <a:pt x="5367" y="5494"/>
                </a:moveTo>
                <a:lnTo>
                  <a:pt x="5506" y="5801"/>
                </a:lnTo>
                <a:cubicBezTo>
                  <a:pt x="5558" y="5926"/>
                  <a:pt x="5619" y="6047"/>
                  <a:pt x="5687" y="6164"/>
                </a:cubicBezTo>
                <a:cubicBezTo>
                  <a:pt x="5768" y="6302"/>
                  <a:pt x="5844" y="6467"/>
                  <a:pt x="5956" y="6639"/>
                </a:cubicBezTo>
                <a:cubicBezTo>
                  <a:pt x="6212" y="7058"/>
                  <a:pt x="6491" y="7463"/>
                  <a:pt x="6791" y="7853"/>
                </a:cubicBezTo>
                <a:cubicBezTo>
                  <a:pt x="6966" y="8078"/>
                  <a:pt x="7148" y="8319"/>
                  <a:pt x="7359" y="8560"/>
                </a:cubicBezTo>
                <a:lnTo>
                  <a:pt x="7673" y="8937"/>
                </a:lnTo>
                <a:lnTo>
                  <a:pt x="8016" y="9320"/>
                </a:lnTo>
                <a:cubicBezTo>
                  <a:pt x="8480" y="9846"/>
                  <a:pt x="9012" y="10386"/>
                  <a:pt x="9584" y="10951"/>
                </a:cubicBezTo>
                <a:cubicBezTo>
                  <a:pt x="10165" y="11505"/>
                  <a:pt x="10788" y="12080"/>
                  <a:pt x="11448" y="12656"/>
                </a:cubicBezTo>
                <a:lnTo>
                  <a:pt x="11947" y="13092"/>
                </a:lnTo>
                <a:lnTo>
                  <a:pt x="12463" y="13521"/>
                </a:lnTo>
                <a:cubicBezTo>
                  <a:pt x="12806" y="13814"/>
                  <a:pt x="13168" y="14094"/>
                  <a:pt x="13526" y="14382"/>
                </a:cubicBezTo>
                <a:cubicBezTo>
                  <a:pt x="13885" y="14670"/>
                  <a:pt x="14259" y="14943"/>
                  <a:pt x="14627" y="15228"/>
                </a:cubicBezTo>
                <a:cubicBezTo>
                  <a:pt x="15003" y="15501"/>
                  <a:pt x="15380" y="15782"/>
                  <a:pt x="15759" y="16050"/>
                </a:cubicBezTo>
                <a:cubicBezTo>
                  <a:pt x="16524" y="16596"/>
                  <a:pt x="17288" y="17128"/>
                  <a:pt x="18063" y="17626"/>
                </a:cubicBezTo>
                <a:lnTo>
                  <a:pt x="18640" y="17997"/>
                </a:lnTo>
                <a:lnTo>
                  <a:pt x="19218" y="18354"/>
                </a:lnTo>
                <a:cubicBezTo>
                  <a:pt x="19601" y="18595"/>
                  <a:pt x="19987" y="18817"/>
                  <a:pt x="20366" y="19036"/>
                </a:cubicBezTo>
                <a:cubicBezTo>
                  <a:pt x="21125" y="19473"/>
                  <a:pt x="21870" y="19876"/>
                  <a:pt x="22584" y="20244"/>
                </a:cubicBezTo>
                <a:cubicBezTo>
                  <a:pt x="23303" y="20601"/>
                  <a:pt x="23989" y="20928"/>
                  <a:pt x="24637" y="21193"/>
                </a:cubicBezTo>
                <a:lnTo>
                  <a:pt x="25112" y="21389"/>
                </a:lnTo>
                <a:lnTo>
                  <a:pt x="25572" y="21560"/>
                </a:lnTo>
                <a:cubicBezTo>
                  <a:pt x="25870" y="21678"/>
                  <a:pt x="26157" y="21771"/>
                  <a:pt x="26428" y="21859"/>
                </a:cubicBezTo>
                <a:cubicBezTo>
                  <a:pt x="26894" y="22011"/>
                  <a:pt x="27371" y="22135"/>
                  <a:pt x="27854" y="22228"/>
                </a:cubicBezTo>
                <a:cubicBezTo>
                  <a:pt x="28052" y="22277"/>
                  <a:pt x="28236" y="22285"/>
                  <a:pt x="28393" y="22311"/>
                </a:cubicBezTo>
                <a:cubicBezTo>
                  <a:pt x="28471" y="22321"/>
                  <a:pt x="28544" y="22333"/>
                  <a:pt x="28612" y="22339"/>
                </a:cubicBezTo>
                <a:lnTo>
                  <a:pt x="28794" y="22346"/>
                </a:lnTo>
                <a:lnTo>
                  <a:pt x="29131" y="22358"/>
                </a:lnTo>
                <a:lnTo>
                  <a:pt x="28794" y="22365"/>
                </a:lnTo>
                <a:lnTo>
                  <a:pt x="28609" y="22368"/>
                </a:lnTo>
                <a:cubicBezTo>
                  <a:pt x="28542" y="22365"/>
                  <a:pt x="28469" y="22358"/>
                  <a:pt x="28389" y="22352"/>
                </a:cubicBezTo>
                <a:cubicBezTo>
                  <a:pt x="28230" y="22335"/>
                  <a:pt x="28044" y="22335"/>
                  <a:pt x="27843" y="22295"/>
                </a:cubicBezTo>
                <a:cubicBezTo>
                  <a:pt x="27353" y="22221"/>
                  <a:pt x="26868" y="22116"/>
                  <a:pt x="26391" y="21982"/>
                </a:cubicBezTo>
                <a:cubicBezTo>
                  <a:pt x="26115" y="21905"/>
                  <a:pt x="25821" y="21823"/>
                  <a:pt x="25518" y="21717"/>
                </a:cubicBezTo>
                <a:lnTo>
                  <a:pt x="25049" y="21558"/>
                </a:lnTo>
                <a:lnTo>
                  <a:pt x="24564" y="21372"/>
                </a:lnTo>
                <a:cubicBezTo>
                  <a:pt x="23905" y="21121"/>
                  <a:pt x="23206" y="20811"/>
                  <a:pt x="22473" y="20469"/>
                </a:cubicBezTo>
                <a:cubicBezTo>
                  <a:pt x="22110" y="20290"/>
                  <a:pt x="21737" y="20110"/>
                  <a:pt x="21359" y="19916"/>
                </a:cubicBezTo>
                <a:cubicBezTo>
                  <a:pt x="20984" y="19717"/>
                  <a:pt x="20599" y="19517"/>
                  <a:pt x="20218" y="19296"/>
                </a:cubicBezTo>
                <a:cubicBezTo>
                  <a:pt x="19835" y="19078"/>
                  <a:pt x="19444" y="18858"/>
                  <a:pt x="19058" y="18620"/>
                </a:cubicBezTo>
                <a:lnTo>
                  <a:pt x="18472" y="18266"/>
                </a:lnTo>
                <a:lnTo>
                  <a:pt x="17888" y="17896"/>
                </a:lnTo>
                <a:cubicBezTo>
                  <a:pt x="17106" y="17401"/>
                  <a:pt x="16326" y="16869"/>
                  <a:pt x="15561" y="16331"/>
                </a:cubicBezTo>
                <a:cubicBezTo>
                  <a:pt x="15177" y="16055"/>
                  <a:pt x="14804" y="15772"/>
                  <a:pt x="14427" y="15493"/>
                </a:cubicBezTo>
                <a:cubicBezTo>
                  <a:pt x="14058" y="15204"/>
                  <a:pt x="13685" y="14923"/>
                  <a:pt x="13326" y="14633"/>
                </a:cubicBezTo>
                <a:cubicBezTo>
                  <a:pt x="12967" y="14341"/>
                  <a:pt x="12607" y="14056"/>
                  <a:pt x="12263" y="13758"/>
                </a:cubicBezTo>
                <a:cubicBezTo>
                  <a:pt x="12091" y="13612"/>
                  <a:pt x="11918" y="13466"/>
                  <a:pt x="11748" y="13321"/>
                </a:cubicBezTo>
                <a:cubicBezTo>
                  <a:pt x="11580" y="13172"/>
                  <a:pt x="11414" y="13025"/>
                  <a:pt x="11249" y="12880"/>
                </a:cubicBezTo>
                <a:cubicBezTo>
                  <a:pt x="10585" y="12299"/>
                  <a:pt x="9978" y="11699"/>
                  <a:pt x="9407" y="11128"/>
                </a:cubicBezTo>
                <a:cubicBezTo>
                  <a:pt x="8846" y="10546"/>
                  <a:pt x="8323" y="9988"/>
                  <a:pt x="7869" y="9446"/>
                </a:cubicBezTo>
                <a:lnTo>
                  <a:pt x="7535" y="9051"/>
                </a:lnTo>
                <a:lnTo>
                  <a:pt x="7229" y="8662"/>
                </a:lnTo>
                <a:cubicBezTo>
                  <a:pt x="7028" y="8411"/>
                  <a:pt x="6854" y="8160"/>
                  <a:pt x="6688" y="7926"/>
                </a:cubicBezTo>
                <a:cubicBezTo>
                  <a:pt x="6402" y="7523"/>
                  <a:pt x="6138" y="7103"/>
                  <a:pt x="5896" y="6671"/>
                </a:cubicBezTo>
                <a:cubicBezTo>
                  <a:pt x="5790" y="6495"/>
                  <a:pt x="5720" y="6322"/>
                  <a:pt x="5649" y="6181"/>
                </a:cubicBezTo>
                <a:cubicBezTo>
                  <a:pt x="5588" y="6059"/>
                  <a:pt x="5534" y="5935"/>
                  <a:pt x="5488" y="5808"/>
                </a:cubicBezTo>
                <a:lnTo>
                  <a:pt x="5367" y="5494"/>
                </a:lnTo>
                <a:close/>
                <a:moveTo>
                  <a:pt x="5680" y="8119"/>
                </a:moveTo>
                <a:lnTo>
                  <a:pt x="6410" y="8888"/>
                </a:lnTo>
                <a:lnTo>
                  <a:pt x="7242" y="9775"/>
                </a:lnTo>
                <a:cubicBezTo>
                  <a:pt x="7399" y="9948"/>
                  <a:pt x="7587" y="10114"/>
                  <a:pt x="7774" y="10300"/>
                </a:cubicBezTo>
                <a:lnTo>
                  <a:pt x="8366" y="10878"/>
                </a:lnTo>
                <a:lnTo>
                  <a:pt x="9008" y="11507"/>
                </a:lnTo>
                <a:lnTo>
                  <a:pt x="9721" y="12155"/>
                </a:lnTo>
                <a:cubicBezTo>
                  <a:pt x="10215" y="12594"/>
                  <a:pt x="10720" y="13075"/>
                  <a:pt x="11279" y="13529"/>
                </a:cubicBezTo>
                <a:cubicBezTo>
                  <a:pt x="11834" y="13989"/>
                  <a:pt x="12393" y="14482"/>
                  <a:pt x="12996" y="14939"/>
                </a:cubicBezTo>
                <a:lnTo>
                  <a:pt x="13895" y="15643"/>
                </a:lnTo>
                <a:cubicBezTo>
                  <a:pt x="14192" y="15885"/>
                  <a:pt x="14513" y="16099"/>
                  <a:pt x="14820" y="16329"/>
                </a:cubicBezTo>
                <a:lnTo>
                  <a:pt x="15747" y="17011"/>
                </a:lnTo>
                <a:lnTo>
                  <a:pt x="16689" y="17657"/>
                </a:lnTo>
                <a:cubicBezTo>
                  <a:pt x="17308" y="18092"/>
                  <a:pt x="17938" y="18490"/>
                  <a:pt x="18541" y="18884"/>
                </a:cubicBezTo>
                <a:cubicBezTo>
                  <a:pt x="18841" y="19085"/>
                  <a:pt x="19149" y="19260"/>
                  <a:pt x="19443" y="19446"/>
                </a:cubicBezTo>
                <a:cubicBezTo>
                  <a:pt x="19738" y="19625"/>
                  <a:pt x="20024" y="19810"/>
                  <a:pt x="20311" y="19975"/>
                </a:cubicBezTo>
                <a:cubicBezTo>
                  <a:pt x="20883" y="20305"/>
                  <a:pt x="21418" y="20630"/>
                  <a:pt x="21925" y="20905"/>
                </a:cubicBezTo>
                <a:cubicBezTo>
                  <a:pt x="22428" y="21188"/>
                  <a:pt x="22893" y="21438"/>
                  <a:pt x="23309" y="21659"/>
                </a:cubicBezTo>
                <a:cubicBezTo>
                  <a:pt x="23723" y="21879"/>
                  <a:pt x="24088" y="22063"/>
                  <a:pt x="24390" y="22213"/>
                </a:cubicBezTo>
                <a:lnTo>
                  <a:pt x="25094" y="22555"/>
                </a:lnTo>
                <a:lnTo>
                  <a:pt x="25345" y="22672"/>
                </a:lnTo>
                <a:lnTo>
                  <a:pt x="25087" y="22572"/>
                </a:lnTo>
                <a:cubicBezTo>
                  <a:pt x="24919" y="22506"/>
                  <a:pt x="24673" y="22408"/>
                  <a:pt x="24362" y="22274"/>
                </a:cubicBezTo>
                <a:cubicBezTo>
                  <a:pt x="24052" y="22140"/>
                  <a:pt x="23678" y="21973"/>
                  <a:pt x="23252" y="21775"/>
                </a:cubicBezTo>
                <a:lnTo>
                  <a:pt x="22574" y="21453"/>
                </a:lnTo>
                <a:cubicBezTo>
                  <a:pt x="22336" y="21340"/>
                  <a:pt x="22091" y="21209"/>
                  <a:pt x="21833" y="21080"/>
                </a:cubicBezTo>
                <a:cubicBezTo>
                  <a:pt x="21313" y="20822"/>
                  <a:pt x="20765" y="20517"/>
                  <a:pt x="20182" y="20199"/>
                </a:cubicBezTo>
                <a:cubicBezTo>
                  <a:pt x="19891" y="20039"/>
                  <a:pt x="19600" y="19862"/>
                  <a:pt x="19298" y="19688"/>
                </a:cubicBezTo>
                <a:cubicBezTo>
                  <a:pt x="18997" y="19511"/>
                  <a:pt x="18686" y="19337"/>
                  <a:pt x="18382" y="19141"/>
                </a:cubicBezTo>
                <a:cubicBezTo>
                  <a:pt x="17770" y="18753"/>
                  <a:pt x="17127" y="18370"/>
                  <a:pt x="16504" y="17933"/>
                </a:cubicBezTo>
                <a:lnTo>
                  <a:pt x="15553" y="17288"/>
                </a:lnTo>
                <a:lnTo>
                  <a:pt x="14616" y="16607"/>
                </a:lnTo>
                <a:cubicBezTo>
                  <a:pt x="13987" y="16158"/>
                  <a:pt x="13386" y="15672"/>
                  <a:pt x="12789" y="15199"/>
                </a:cubicBezTo>
                <a:cubicBezTo>
                  <a:pt x="12182" y="14739"/>
                  <a:pt x="11633" y="14229"/>
                  <a:pt x="11081" y="13759"/>
                </a:cubicBezTo>
                <a:cubicBezTo>
                  <a:pt x="10523" y="13296"/>
                  <a:pt x="10029" y="12798"/>
                  <a:pt x="9546" y="12343"/>
                </a:cubicBezTo>
                <a:cubicBezTo>
                  <a:pt x="9306" y="12112"/>
                  <a:pt x="9069" y="11893"/>
                  <a:pt x="8848" y="11673"/>
                </a:cubicBezTo>
                <a:lnTo>
                  <a:pt x="8225" y="11017"/>
                </a:lnTo>
                <a:cubicBezTo>
                  <a:pt x="7828" y="10596"/>
                  <a:pt x="7458" y="10216"/>
                  <a:pt x="7148" y="9862"/>
                </a:cubicBezTo>
                <a:lnTo>
                  <a:pt x="6360" y="8932"/>
                </a:lnTo>
                <a:lnTo>
                  <a:pt x="5680" y="8119"/>
                </a:lnTo>
                <a:close/>
                <a:moveTo>
                  <a:pt x="7871" y="13596"/>
                </a:moveTo>
                <a:lnTo>
                  <a:pt x="7904" y="13785"/>
                </a:lnTo>
                <a:cubicBezTo>
                  <a:pt x="7923" y="13910"/>
                  <a:pt x="7963" y="14090"/>
                  <a:pt x="8009" y="14319"/>
                </a:cubicBezTo>
                <a:cubicBezTo>
                  <a:pt x="8062" y="14546"/>
                  <a:pt x="8128" y="14822"/>
                  <a:pt x="8225" y="15131"/>
                </a:cubicBezTo>
                <a:cubicBezTo>
                  <a:pt x="8318" y="15443"/>
                  <a:pt x="8448" y="15785"/>
                  <a:pt x="8598" y="16154"/>
                </a:cubicBezTo>
                <a:cubicBezTo>
                  <a:pt x="8949" y="16987"/>
                  <a:pt x="9406" y="17772"/>
                  <a:pt x="9957" y="18489"/>
                </a:cubicBezTo>
                <a:cubicBezTo>
                  <a:pt x="10032" y="18587"/>
                  <a:pt x="10109" y="18686"/>
                  <a:pt x="10190" y="18781"/>
                </a:cubicBezTo>
                <a:lnTo>
                  <a:pt x="10310" y="18927"/>
                </a:lnTo>
                <a:lnTo>
                  <a:pt x="10438" y="19065"/>
                </a:lnTo>
                <a:cubicBezTo>
                  <a:pt x="10616" y="19250"/>
                  <a:pt x="10785" y="19457"/>
                  <a:pt x="10974" y="19628"/>
                </a:cubicBezTo>
                <a:cubicBezTo>
                  <a:pt x="11161" y="19805"/>
                  <a:pt x="11345" y="19987"/>
                  <a:pt x="11553" y="20149"/>
                </a:cubicBezTo>
                <a:lnTo>
                  <a:pt x="11856" y="20400"/>
                </a:lnTo>
                <a:lnTo>
                  <a:pt x="12178" y="20630"/>
                </a:lnTo>
                <a:cubicBezTo>
                  <a:pt x="12386" y="20790"/>
                  <a:pt x="12611" y="20927"/>
                  <a:pt x="12833" y="21066"/>
                </a:cubicBezTo>
                <a:lnTo>
                  <a:pt x="13000" y="21170"/>
                </a:lnTo>
                <a:lnTo>
                  <a:pt x="13173" y="21263"/>
                </a:lnTo>
                <a:lnTo>
                  <a:pt x="13518" y="21447"/>
                </a:lnTo>
                <a:cubicBezTo>
                  <a:pt x="13630" y="21512"/>
                  <a:pt x="13751" y="21558"/>
                  <a:pt x="13868" y="21613"/>
                </a:cubicBezTo>
                <a:lnTo>
                  <a:pt x="14216" y="21772"/>
                </a:lnTo>
                <a:cubicBezTo>
                  <a:pt x="14454" y="21863"/>
                  <a:pt x="14688" y="21955"/>
                  <a:pt x="14921" y="22035"/>
                </a:cubicBezTo>
                <a:cubicBezTo>
                  <a:pt x="15159" y="22104"/>
                  <a:pt x="15390" y="22184"/>
                  <a:pt x="15621" y="22241"/>
                </a:cubicBezTo>
                <a:cubicBezTo>
                  <a:pt x="15853" y="22292"/>
                  <a:pt x="16078" y="22359"/>
                  <a:pt x="16302" y="22395"/>
                </a:cubicBezTo>
                <a:cubicBezTo>
                  <a:pt x="16526" y="22430"/>
                  <a:pt x="16744" y="22477"/>
                  <a:pt x="16957" y="22498"/>
                </a:cubicBezTo>
                <a:cubicBezTo>
                  <a:pt x="17170" y="22518"/>
                  <a:pt x="17375" y="22548"/>
                  <a:pt x="17574" y="22560"/>
                </a:cubicBezTo>
                <a:lnTo>
                  <a:pt x="18145" y="22585"/>
                </a:lnTo>
                <a:cubicBezTo>
                  <a:pt x="18170" y="22585"/>
                  <a:pt x="18196" y="22586"/>
                  <a:pt x="18221" y="22586"/>
                </a:cubicBezTo>
                <a:cubicBezTo>
                  <a:pt x="18374" y="22586"/>
                  <a:pt x="18521" y="22580"/>
                  <a:pt x="18661" y="22579"/>
                </a:cubicBezTo>
                <a:cubicBezTo>
                  <a:pt x="18812" y="22579"/>
                  <a:pt x="18964" y="22572"/>
                  <a:pt x="19115" y="22555"/>
                </a:cubicBezTo>
                <a:lnTo>
                  <a:pt x="19500" y="22524"/>
                </a:lnTo>
                <a:lnTo>
                  <a:pt x="20230" y="22423"/>
                </a:lnTo>
                <a:lnTo>
                  <a:pt x="20042" y="22468"/>
                </a:lnTo>
                <a:cubicBezTo>
                  <a:pt x="19919" y="22496"/>
                  <a:pt x="19741" y="22546"/>
                  <a:pt x="19510" y="22590"/>
                </a:cubicBezTo>
                <a:lnTo>
                  <a:pt x="19125" y="22650"/>
                </a:lnTo>
                <a:cubicBezTo>
                  <a:pt x="18974" y="22677"/>
                  <a:pt x="18822" y="22696"/>
                  <a:pt x="18670" y="22708"/>
                </a:cubicBezTo>
                <a:cubicBezTo>
                  <a:pt x="18505" y="22721"/>
                  <a:pt x="18332" y="22740"/>
                  <a:pt x="18147" y="22750"/>
                </a:cubicBezTo>
                <a:lnTo>
                  <a:pt x="17565" y="22758"/>
                </a:lnTo>
                <a:cubicBezTo>
                  <a:pt x="17363" y="22755"/>
                  <a:pt x="17152" y="22737"/>
                  <a:pt x="16933" y="22727"/>
                </a:cubicBezTo>
                <a:cubicBezTo>
                  <a:pt x="16714" y="22716"/>
                  <a:pt x="16491" y="22674"/>
                  <a:pt x="16258" y="22648"/>
                </a:cubicBezTo>
                <a:cubicBezTo>
                  <a:pt x="16028" y="22622"/>
                  <a:pt x="15794" y="22560"/>
                  <a:pt x="15554" y="22516"/>
                </a:cubicBezTo>
                <a:cubicBezTo>
                  <a:pt x="15314" y="22468"/>
                  <a:pt x="15075" y="22389"/>
                  <a:pt x="14829" y="22324"/>
                </a:cubicBezTo>
                <a:cubicBezTo>
                  <a:pt x="14586" y="22247"/>
                  <a:pt x="14342" y="22157"/>
                  <a:pt x="14096" y="22069"/>
                </a:cubicBezTo>
                <a:cubicBezTo>
                  <a:pt x="13856" y="21963"/>
                  <a:pt x="13607" y="21866"/>
                  <a:pt x="13369" y="21744"/>
                </a:cubicBezTo>
                <a:lnTo>
                  <a:pt x="13012" y="21557"/>
                </a:lnTo>
                <a:lnTo>
                  <a:pt x="12833" y="21463"/>
                </a:lnTo>
                <a:lnTo>
                  <a:pt x="12660" y="21356"/>
                </a:lnTo>
                <a:cubicBezTo>
                  <a:pt x="12429" y="21214"/>
                  <a:pt x="12194" y="21075"/>
                  <a:pt x="11978" y="20909"/>
                </a:cubicBezTo>
                <a:lnTo>
                  <a:pt x="11648" y="20669"/>
                </a:lnTo>
                <a:lnTo>
                  <a:pt x="11335" y="20407"/>
                </a:lnTo>
                <a:cubicBezTo>
                  <a:pt x="11123" y="20239"/>
                  <a:pt x="10930" y="20045"/>
                  <a:pt x="10736" y="19857"/>
                </a:cubicBezTo>
                <a:cubicBezTo>
                  <a:pt x="10534" y="19674"/>
                  <a:pt x="10376" y="19471"/>
                  <a:pt x="10201" y="19279"/>
                </a:cubicBezTo>
                <a:cubicBezTo>
                  <a:pt x="10157" y="19229"/>
                  <a:pt x="10119" y="19187"/>
                  <a:pt x="10070" y="19129"/>
                </a:cubicBezTo>
                <a:lnTo>
                  <a:pt x="9949" y="18977"/>
                </a:lnTo>
                <a:cubicBezTo>
                  <a:pt x="9868" y="18875"/>
                  <a:pt x="9790" y="18773"/>
                  <a:pt x="9716" y="18670"/>
                </a:cubicBezTo>
                <a:cubicBezTo>
                  <a:pt x="9114" y="17846"/>
                  <a:pt x="8686" y="16989"/>
                  <a:pt x="8414" y="16224"/>
                </a:cubicBezTo>
                <a:cubicBezTo>
                  <a:pt x="8288" y="15878"/>
                  <a:pt x="8184" y="15523"/>
                  <a:pt x="8103" y="15163"/>
                </a:cubicBezTo>
                <a:cubicBezTo>
                  <a:pt x="8026" y="14845"/>
                  <a:pt x="7980" y="14561"/>
                  <a:pt x="7943" y="14329"/>
                </a:cubicBezTo>
                <a:cubicBezTo>
                  <a:pt x="7912" y="14096"/>
                  <a:pt x="7893" y="13913"/>
                  <a:pt x="7885" y="13787"/>
                </a:cubicBezTo>
                <a:cubicBezTo>
                  <a:pt x="7878" y="13661"/>
                  <a:pt x="7871" y="13596"/>
                  <a:pt x="7871" y="13596"/>
                </a:cubicBezTo>
                <a:close/>
                <a:moveTo>
                  <a:pt x="2122" y="4367"/>
                </a:moveTo>
                <a:lnTo>
                  <a:pt x="2319" y="4730"/>
                </a:lnTo>
                <a:cubicBezTo>
                  <a:pt x="2438" y="4970"/>
                  <a:pt x="2651" y="5303"/>
                  <a:pt x="2910" y="5731"/>
                </a:cubicBezTo>
                <a:lnTo>
                  <a:pt x="3376" y="6417"/>
                </a:lnTo>
                <a:cubicBezTo>
                  <a:pt x="3552" y="6663"/>
                  <a:pt x="3749" y="6923"/>
                  <a:pt x="3956" y="7204"/>
                </a:cubicBezTo>
                <a:cubicBezTo>
                  <a:pt x="4174" y="7475"/>
                  <a:pt x="4404" y="7767"/>
                  <a:pt x="4654" y="8068"/>
                </a:cubicBezTo>
                <a:cubicBezTo>
                  <a:pt x="4912" y="8362"/>
                  <a:pt x="5165" y="8686"/>
                  <a:pt x="5458" y="9000"/>
                </a:cubicBezTo>
                <a:cubicBezTo>
                  <a:pt x="5745" y="9319"/>
                  <a:pt x="6043" y="9652"/>
                  <a:pt x="6366" y="9983"/>
                </a:cubicBezTo>
                <a:cubicBezTo>
                  <a:pt x="6683" y="10321"/>
                  <a:pt x="7022" y="10658"/>
                  <a:pt x="7372" y="11003"/>
                </a:cubicBezTo>
                <a:cubicBezTo>
                  <a:pt x="7717" y="11353"/>
                  <a:pt x="8093" y="11691"/>
                  <a:pt x="8466" y="12048"/>
                </a:cubicBezTo>
                <a:cubicBezTo>
                  <a:pt x="8851" y="12392"/>
                  <a:pt x="9233" y="12755"/>
                  <a:pt x="9638" y="13108"/>
                </a:cubicBezTo>
                <a:cubicBezTo>
                  <a:pt x="10043" y="13460"/>
                  <a:pt x="10451" y="13822"/>
                  <a:pt x="10878" y="14172"/>
                </a:cubicBezTo>
                <a:lnTo>
                  <a:pt x="11518" y="14703"/>
                </a:lnTo>
                <a:lnTo>
                  <a:pt x="12176" y="15228"/>
                </a:lnTo>
                <a:cubicBezTo>
                  <a:pt x="12613" y="15585"/>
                  <a:pt x="13071" y="15918"/>
                  <a:pt x="13521" y="16267"/>
                </a:cubicBezTo>
                <a:cubicBezTo>
                  <a:pt x="13978" y="16607"/>
                  <a:pt x="14445" y="16947"/>
                  <a:pt x="14906" y="17280"/>
                </a:cubicBezTo>
                <a:cubicBezTo>
                  <a:pt x="15837" y="17945"/>
                  <a:pt x="16777" y="18599"/>
                  <a:pt x="17726" y="19205"/>
                </a:cubicBezTo>
                <a:cubicBezTo>
                  <a:pt x="18668" y="19823"/>
                  <a:pt x="19622" y="20390"/>
                  <a:pt x="20550" y="20928"/>
                </a:cubicBezTo>
                <a:cubicBezTo>
                  <a:pt x="21017" y="21191"/>
                  <a:pt x="21478" y="21446"/>
                  <a:pt x="21932" y="21694"/>
                </a:cubicBezTo>
                <a:cubicBezTo>
                  <a:pt x="22389" y="21933"/>
                  <a:pt x="22830" y="22179"/>
                  <a:pt x="23273" y="22393"/>
                </a:cubicBezTo>
                <a:lnTo>
                  <a:pt x="23924" y="22717"/>
                </a:lnTo>
                <a:lnTo>
                  <a:pt x="24564" y="23015"/>
                </a:lnTo>
                <a:cubicBezTo>
                  <a:pt x="24981" y="23215"/>
                  <a:pt x="25394" y="23386"/>
                  <a:pt x="25789" y="23555"/>
                </a:cubicBezTo>
                <a:cubicBezTo>
                  <a:pt x="26182" y="23728"/>
                  <a:pt x="26570" y="23863"/>
                  <a:pt x="26931" y="24012"/>
                </a:cubicBezTo>
                <a:cubicBezTo>
                  <a:pt x="27298" y="24149"/>
                  <a:pt x="27648" y="24270"/>
                  <a:pt x="27976" y="24387"/>
                </a:cubicBezTo>
                <a:cubicBezTo>
                  <a:pt x="28310" y="24490"/>
                  <a:pt x="28620" y="24590"/>
                  <a:pt x="28911" y="24676"/>
                </a:cubicBezTo>
                <a:lnTo>
                  <a:pt x="29714" y="24887"/>
                </a:lnTo>
                <a:cubicBezTo>
                  <a:pt x="30203" y="24987"/>
                  <a:pt x="30587" y="25075"/>
                  <a:pt x="30855" y="25104"/>
                </a:cubicBezTo>
                <a:lnTo>
                  <a:pt x="31263" y="25164"/>
                </a:lnTo>
                <a:lnTo>
                  <a:pt x="30853" y="25122"/>
                </a:lnTo>
                <a:cubicBezTo>
                  <a:pt x="30585" y="25103"/>
                  <a:pt x="30196" y="25038"/>
                  <a:pt x="29700" y="24951"/>
                </a:cubicBezTo>
                <a:lnTo>
                  <a:pt x="28887" y="24767"/>
                </a:lnTo>
                <a:cubicBezTo>
                  <a:pt x="28593" y="24690"/>
                  <a:pt x="28277" y="24600"/>
                  <a:pt x="27939" y="24508"/>
                </a:cubicBezTo>
                <a:cubicBezTo>
                  <a:pt x="27606" y="24401"/>
                  <a:pt x="27249" y="24292"/>
                  <a:pt x="26877" y="24167"/>
                </a:cubicBezTo>
                <a:cubicBezTo>
                  <a:pt x="26508" y="24030"/>
                  <a:pt x="26115" y="23898"/>
                  <a:pt x="25716" y="23733"/>
                </a:cubicBezTo>
                <a:cubicBezTo>
                  <a:pt x="25316" y="23572"/>
                  <a:pt x="24897" y="23407"/>
                  <a:pt x="24474" y="23216"/>
                </a:cubicBezTo>
                <a:lnTo>
                  <a:pt x="23825" y="22929"/>
                </a:lnTo>
                <a:lnTo>
                  <a:pt x="23163" y="22617"/>
                </a:lnTo>
                <a:cubicBezTo>
                  <a:pt x="22714" y="22411"/>
                  <a:pt x="22265" y="22173"/>
                  <a:pt x="21801" y="21942"/>
                </a:cubicBezTo>
                <a:cubicBezTo>
                  <a:pt x="21339" y="21704"/>
                  <a:pt x="20875" y="21447"/>
                  <a:pt x="20404" y="21187"/>
                </a:cubicBezTo>
                <a:cubicBezTo>
                  <a:pt x="19467" y="20652"/>
                  <a:pt x="18505" y="20088"/>
                  <a:pt x="17553" y="19474"/>
                </a:cubicBezTo>
                <a:cubicBezTo>
                  <a:pt x="16595" y="18871"/>
                  <a:pt x="15647" y="18220"/>
                  <a:pt x="14707" y="17558"/>
                </a:cubicBezTo>
                <a:cubicBezTo>
                  <a:pt x="14239" y="17219"/>
                  <a:pt x="13782" y="16878"/>
                  <a:pt x="13322" y="16533"/>
                </a:cubicBezTo>
                <a:cubicBezTo>
                  <a:pt x="12873" y="16180"/>
                  <a:pt x="12412" y="15839"/>
                  <a:pt x="11976" y="15479"/>
                </a:cubicBezTo>
                <a:lnTo>
                  <a:pt x="11320" y="14947"/>
                </a:lnTo>
                <a:lnTo>
                  <a:pt x="10678" y="14409"/>
                </a:lnTo>
                <a:cubicBezTo>
                  <a:pt x="10252" y="14056"/>
                  <a:pt x="9844" y="13688"/>
                  <a:pt x="9439" y="13332"/>
                </a:cubicBezTo>
                <a:cubicBezTo>
                  <a:pt x="9037" y="12973"/>
                  <a:pt x="8650" y="12611"/>
                  <a:pt x="8273" y="12254"/>
                </a:cubicBezTo>
                <a:cubicBezTo>
                  <a:pt x="7905" y="11887"/>
                  <a:pt x="7535" y="11540"/>
                  <a:pt x="7195" y="11181"/>
                </a:cubicBezTo>
                <a:cubicBezTo>
                  <a:pt x="6849" y="10827"/>
                  <a:pt x="6516" y="10482"/>
                  <a:pt x="6204" y="10135"/>
                </a:cubicBezTo>
                <a:cubicBezTo>
                  <a:pt x="5887" y="9796"/>
                  <a:pt x="5594" y="9455"/>
                  <a:pt x="5312" y="9127"/>
                </a:cubicBezTo>
                <a:cubicBezTo>
                  <a:pt x="5026" y="8805"/>
                  <a:pt x="4774" y="8476"/>
                  <a:pt x="4525" y="8173"/>
                </a:cubicBezTo>
                <a:cubicBezTo>
                  <a:pt x="4284" y="7862"/>
                  <a:pt x="4063" y="7561"/>
                  <a:pt x="3853" y="7280"/>
                </a:cubicBezTo>
                <a:cubicBezTo>
                  <a:pt x="3655" y="6991"/>
                  <a:pt x="3466" y="6723"/>
                  <a:pt x="3297" y="6471"/>
                </a:cubicBezTo>
                <a:lnTo>
                  <a:pt x="2853" y="5766"/>
                </a:lnTo>
                <a:cubicBezTo>
                  <a:pt x="2604" y="5328"/>
                  <a:pt x="2412" y="4984"/>
                  <a:pt x="2302" y="4738"/>
                </a:cubicBezTo>
                <a:lnTo>
                  <a:pt x="2122" y="4367"/>
                </a:lnTo>
                <a:close/>
                <a:moveTo>
                  <a:pt x="4019" y="0"/>
                </a:moveTo>
                <a:cubicBezTo>
                  <a:pt x="2785" y="0"/>
                  <a:pt x="1873" y="320"/>
                  <a:pt x="1387" y="994"/>
                </a:cubicBezTo>
                <a:cubicBezTo>
                  <a:pt x="0" y="2918"/>
                  <a:pt x="2458" y="7222"/>
                  <a:pt x="7211" y="11885"/>
                </a:cubicBezTo>
                <a:cubicBezTo>
                  <a:pt x="7201" y="12085"/>
                  <a:pt x="7195" y="12285"/>
                  <a:pt x="7195" y="12487"/>
                </a:cubicBezTo>
                <a:cubicBezTo>
                  <a:pt x="7195" y="18452"/>
                  <a:pt x="12029" y="23287"/>
                  <a:pt x="17995" y="23287"/>
                </a:cubicBezTo>
                <a:cubicBezTo>
                  <a:pt x="19352" y="23287"/>
                  <a:pt x="20698" y="23031"/>
                  <a:pt x="21959" y="22533"/>
                </a:cubicBezTo>
                <a:cubicBezTo>
                  <a:pt x="25861" y="24540"/>
                  <a:pt x="29310" y="25662"/>
                  <a:pt x="31624" y="25662"/>
                </a:cubicBezTo>
                <a:cubicBezTo>
                  <a:pt x="32860" y="25662"/>
                  <a:pt x="33772" y="25342"/>
                  <a:pt x="34258" y="24668"/>
                </a:cubicBezTo>
                <a:cubicBezTo>
                  <a:pt x="35619" y="22778"/>
                  <a:pt x="33271" y="18592"/>
                  <a:pt x="28683" y="14026"/>
                </a:cubicBezTo>
                <a:cubicBezTo>
                  <a:pt x="28757" y="13515"/>
                  <a:pt x="28794" y="13001"/>
                  <a:pt x="28795" y="12487"/>
                </a:cubicBezTo>
                <a:cubicBezTo>
                  <a:pt x="28795" y="6521"/>
                  <a:pt x="23960" y="1687"/>
                  <a:pt x="17995" y="1687"/>
                </a:cubicBezTo>
                <a:cubicBezTo>
                  <a:pt x="17990" y="1687"/>
                  <a:pt x="17985" y="1687"/>
                  <a:pt x="17980" y="1687"/>
                </a:cubicBezTo>
                <a:cubicBezTo>
                  <a:pt x="16293" y="1687"/>
                  <a:pt x="14629" y="2084"/>
                  <a:pt x="13125" y="2847"/>
                </a:cubicBezTo>
                <a:cubicBezTo>
                  <a:pt x="9454" y="1017"/>
                  <a:pt x="6223" y="0"/>
                  <a:pt x="40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61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51"/>
          <p:cNvSpPr txBox="1">
            <a:spLocks noGrp="1"/>
          </p:cNvSpPr>
          <p:nvPr>
            <p:ph type="body" idx="1"/>
          </p:nvPr>
        </p:nvSpPr>
        <p:spPr>
          <a:xfrm>
            <a:off x="720000" y="1127050"/>
            <a:ext cx="7704000" cy="3684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000"/>
              </a:spcBef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  Запуск: Ракета SLS с кораблем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стартует с Космического центра Кеннеди, первая ступень выводит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на начальную орбиту.</a:t>
            </a:r>
          </a:p>
          <a:p>
            <a:pPr marL="171450" indent="-171450">
              <a:spcBef>
                <a:spcPts val="1000"/>
              </a:spcBef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  Отделение и траектория к Луне: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отделяется от ракеты, выполняет маневры для перехода на транслунную траекторию (TLI).</a:t>
            </a:r>
          </a:p>
          <a:p>
            <a:pPr marL="171450" indent="-171450">
              <a:spcBef>
                <a:spcPts val="1000"/>
              </a:spcBef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  Подлет к Луне и DRO: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использует гравитацию Луны для перехода на дальнюю ретроградную орбиту (DRO) на высоте 70 000 км.</a:t>
            </a:r>
          </a:p>
          <a:p>
            <a:pPr marL="171450" indent="-171450">
              <a:spcBef>
                <a:spcPts val="1000"/>
              </a:spcBef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  Возвращение к Земле: После испытаний на DRO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выполняет маневр для обратной траектории к Земле, проверяя теплозащиту.</a:t>
            </a:r>
          </a:p>
          <a:p>
            <a:pPr marL="171450" indent="-171450">
              <a:spcBef>
                <a:spcPts val="1000"/>
              </a:spcBef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  Вход в атмосферу и приводнение: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Orion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vered By Your Grace"/>
              </a:rPr>
              <a:t> входит в атмосферу на высокой скорости, тепловой щит выдерживает нагрузки, капсула приводняется в Тихом океане.</a:t>
            </a:r>
          </a:p>
        </p:txBody>
      </p:sp>
      <p:sp>
        <p:nvSpPr>
          <p:cNvPr id="5336" name="Google Shape;5336;p51"/>
          <p:cNvSpPr txBox="1">
            <a:spLocks noGrp="1"/>
          </p:cNvSpPr>
          <p:nvPr>
            <p:ph type="title"/>
          </p:nvPr>
        </p:nvSpPr>
        <p:spPr>
          <a:xfrm>
            <a:off x="713100" y="552550"/>
            <a:ext cx="77178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Segoe Script" panose="030B0504020000000003" pitchFamily="66" charset="0"/>
              </a:rPr>
              <a:t>Схема и План Полета </a:t>
            </a:r>
            <a:r>
              <a:rPr lang="ru-RU" dirty="0"/>
              <a:t>«</a:t>
            </a:r>
            <a:r>
              <a:rPr lang="ru-RU" dirty="0" err="1"/>
              <a:t>Artemis</a:t>
            </a:r>
            <a:r>
              <a:rPr lang="ru-RU" dirty="0"/>
              <a:t>-I»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3F9D-6D1F-B580-D6EE-61C87187F176}"/>
              </a:ext>
            </a:extLst>
          </p:cNvPr>
          <p:cNvSpPr txBox="1"/>
          <p:nvPr/>
        </p:nvSpPr>
        <p:spPr>
          <a:xfrm>
            <a:off x="663639" y="3659051"/>
            <a:ext cx="7816721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 dirty="0">
                <a:latin typeface="Segoe Script" panose="030B0504020000000003" pitchFamily="66" charset="0"/>
                <a:ea typeface="Covered By Your Grace"/>
                <a:cs typeface="Covered By Your Grace"/>
                <a:sym typeface="Covered By Your Grace"/>
              </a:rPr>
              <a:t>Итог</a:t>
            </a:r>
            <a:r>
              <a:rPr lang="en-US" sz="2000" dirty="0">
                <a:latin typeface="Covered By Your Grace"/>
                <a:ea typeface="Covered By Your Grace"/>
                <a:cs typeface="Covered By Your Grace"/>
                <a:sym typeface="Covered By Your Grace"/>
              </a:rPr>
              <a:t>:</a:t>
            </a:r>
            <a:endParaRPr lang="en-US" b="1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200" dirty="0">
                <a:solidFill>
                  <a:schemeClr val="hlink"/>
                </a:solidFill>
                <a:uFill>
                  <a:noFill/>
                </a:u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Полёт длился 26 дней, включая фазы полета к Луне, пребывания на DRO, обратного полета к Земле и приводнения</a:t>
            </a:r>
          </a:p>
        </p:txBody>
      </p:sp>
      <p:grpSp>
        <p:nvGrpSpPr>
          <p:cNvPr id="10" name="Google Shape;3592;p49">
            <a:extLst>
              <a:ext uri="{FF2B5EF4-FFF2-40B4-BE49-F238E27FC236}">
                <a16:creationId xmlns:a16="http://schemas.microsoft.com/office/drawing/2014/main" id="{B6B00FCE-EFA3-D318-8002-F564EA185AD5}"/>
              </a:ext>
            </a:extLst>
          </p:cNvPr>
          <p:cNvGrpSpPr/>
          <p:nvPr/>
        </p:nvGrpSpPr>
        <p:grpSpPr>
          <a:xfrm>
            <a:off x="742231" y="3291783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11" name="Google Shape;3593;p49">
              <a:extLst>
                <a:ext uri="{FF2B5EF4-FFF2-40B4-BE49-F238E27FC236}">
                  <a16:creationId xmlns:a16="http://schemas.microsoft.com/office/drawing/2014/main" id="{76068085-C8C8-1AC4-28AD-E442703F462A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4;p49">
              <a:extLst>
                <a:ext uri="{FF2B5EF4-FFF2-40B4-BE49-F238E27FC236}">
                  <a16:creationId xmlns:a16="http://schemas.microsoft.com/office/drawing/2014/main" id="{95D05243-35B3-DEB4-8492-89703BEF2667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5;p49">
              <a:extLst>
                <a:ext uri="{FF2B5EF4-FFF2-40B4-BE49-F238E27FC236}">
                  <a16:creationId xmlns:a16="http://schemas.microsoft.com/office/drawing/2014/main" id="{8DCD5AE1-68A4-A841-8D08-3B78B9A5E9B1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6;p49">
              <a:extLst>
                <a:ext uri="{FF2B5EF4-FFF2-40B4-BE49-F238E27FC236}">
                  <a16:creationId xmlns:a16="http://schemas.microsoft.com/office/drawing/2014/main" id="{3A01DD53-F34D-C7F8-6DC0-FB5041CAA43B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97;p49">
              <a:extLst>
                <a:ext uri="{FF2B5EF4-FFF2-40B4-BE49-F238E27FC236}">
                  <a16:creationId xmlns:a16="http://schemas.microsoft.com/office/drawing/2014/main" id="{D24AB736-873F-7892-EE7D-D68270CDA122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592;p49">
            <a:extLst>
              <a:ext uri="{FF2B5EF4-FFF2-40B4-BE49-F238E27FC236}">
                <a16:creationId xmlns:a16="http://schemas.microsoft.com/office/drawing/2014/main" id="{63CDB6CA-4077-C1D6-DBE0-3DD1F01B6082}"/>
              </a:ext>
            </a:extLst>
          </p:cNvPr>
          <p:cNvGrpSpPr/>
          <p:nvPr/>
        </p:nvGrpSpPr>
        <p:grpSpPr>
          <a:xfrm>
            <a:off x="742222" y="2810915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17" name="Google Shape;3593;p49">
              <a:extLst>
                <a:ext uri="{FF2B5EF4-FFF2-40B4-BE49-F238E27FC236}">
                  <a16:creationId xmlns:a16="http://schemas.microsoft.com/office/drawing/2014/main" id="{1D1AF621-8569-37FD-F2CF-96083A2B6B8D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4;p49">
              <a:extLst>
                <a:ext uri="{FF2B5EF4-FFF2-40B4-BE49-F238E27FC236}">
                  <a16:creationId xmlns:a16="http://schemas.microsoft.com/office/drawing/2014/main" id="{5C23B746-F37D-EF9C-88A2-6F051D167CD5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5;p49">
              <a:extLst>
                <a:ext uri="{FF2B5EF4-FFF2-40B4-BE49-F238E27FC236}">
                  <a16:creationId xmlns:a16="http://schemas.microsoft.com/office/drawing/2014/main" id="{34446AF3-00DD-B8E9-C302-D74CF3068C1B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6;p49">
              <a:extLst>
                <a:ext uri="{FF2B5EF4-FFF2-40B4-BE49-F238E27FC236}">
                  <a16:creationId xmlns:a16="http://schemas.microsoft.com/office/drawing/2014/main" id="{5E3D4995-48BA-39C5-0765-61126BD3976C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97;p49">
              <a:extLst>
                <a:ext uri="{FF2B5EF4-FFF2-40B4-BE49-F238E27FC236}">
                  <a16:creationId xmlns:a16="http://schemas.microsoft.com/office/drawing/2014/main" id="{EB9E2214-A68F-ED38-AFE4-E12860063182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3592;p49">
            <a:extLst>
              <a:ext uri="{FF2B5EF4-FFF2-40B4-BE49-F238E27FC236}">
                <a16:creationId xmlns:a16="http://schemas.microsoft.com/office/drawing/2014/main" id="{6DEEC695-D368-A32E-8577-CC5F934EB396}"/>
              </a:ext>
            </a:extLst>
          </p:cNvPr>
          <p:cNvGrpSpPr/>
          <p:nvPr/>
        </p:nvGrpSpPr>
        <p:grpSpPr>
          <a:xfrm>
            <a:off x="749168" y="2302449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23" name="Google Shape;3593;p49">
              <a:extLst>
                <a:ext uri="{FF2B5EF4-FFF2-40B4-BE49-F238E27FC236}">
                  <a16:creationId xmlns:a16="http://schemas.microsoft.com/office/drawing/2014/main" id="{7D015207-4528-B059-BC24-4427DAB9B1B8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94;p49">
              <a:extLst>
                <a:ext uri="{FF2B5EF4-FFF2-40B4-BE49-F238E27FC236}">
                  <a16:creationId xmlns:a16="http://schemas.microsoft.com/office/drawing/2014/main" id="{621F71C4-3B80-2770-F8C5-910BDEEDB28E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95;p49">
              <a:extLst>
                <a:ext uri="{FF2B5EF4-FFF2-40B4-BE49-F238E27FC236}">
                  <a16:creationId xmlns:a16="http://schemas.microsoft.com/office/drawing/2014/main" id="{561208AA-B249-AB94-EB2C-B37F63618D28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96;p49">
              <a:extLst>
                <a:ext uri="{FF2B5EF4-FFF2-40B4-BE49-F238E27FC236}">
                  <a16:creationId xmlns:a16="http://schemas.microsoft.com/office/drawing/2014/main" id="{B5EB2278-91A8-3BEF-F93E-497CC28B0A0B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97;p49">
              <a:extLst>
                <a:ext uri="{FF2B5EF4-FFF2-40B4-BE49-F238E27FC236}">
                  <a16:creationId xmlns:a16="http://schemas.microsoft.com/office/drawing/2014/main" id="{915CCA62-708B-3FE7-19C4-D2E39070E87D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92;p49">
            <a:extLst>
              <a:ext uri="{FF2B5EF4-FFF2-40B4-BE49-F238E27FC236}">
                <a16:creationId xmlns:a16="http://schemas.microsoft.com/office/drawing/2014/main" id="{D2D3A797-094F-9F16-758D-DDC70455C69B}"/>
              </a:ext>
            </a:extLst>
          </p:cNvPr>
          <p:cNvGrpSpPr/>
          <p:nvPr/>
        </p:nvGrpSpPr>
        <p:grpSpPr>
          <a:xfrm>
            <a:off x="730343" y="1817613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29" name="Google Shape;3593;p49">
              <a:extLst>
                <a:ext uri="{FF2B5EF4-FFF2-40B4-BE49-F238E27FC236}">
                  <a16:creationId xmlns:a16="http://schemas.microsoft.com/office/drawing/2014/main" id="{4A966373-30BD-304C-AC96-4A7BFAB0C8C0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94;p49">
              <a:extLst>
                <a:ext uri="{FF2B5EF4-FFF2-40B4-BE49-F238E27FC236}">
                  <a16:creationId xmlns:a16="http://schemas.microsoft.com/office/drawing/2014/main" id="{35685379-2282-CF8A-13F3-480DE6E77BF4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95;p49">
              <a:extLst>
                <a:ext uri="{FF2B5EF4-FFF2-40B4-BE49-F238E27FC236}">
                  <a16:creationId xmlns:a16="http://schemas.microsoft.com/office/drawing/2014/main" id="{57066C75-92A4-A589-A304-35A390F7A685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96;p49">
              <a:extLst>
                <a:ext uri="{FF2B5EF4-FFF2-40B4-BE49-F238E27FC236}">
                  <a16:creationId xmlns:a16="http://schemas.microsoft.com/office/drawing/2014/main" id="{AE47357B-FAB9-ACF8-9711-0BA24E24FA34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97;p49">
              <a:extLst>
                <a:ext uri="{FF2B5EF4-FFF2-40B4-BE49-F238E27FC236}">
                  <a16:creationId xmlns:a16="http://schemas.microsoft.com/office/drawing/2014/main" id="{6A5D09D1-686B-274C-5B9D-EFE41DAAF8B0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592;p49">
            <a:extLst>
              <a:ext uri="{FF2B5EF4-FFF2-40B4-BE49-F238E27FC236}">
                <a16:creationId xmlns:a16="http://schemas.microsoft.com/office/drawing/2014/main" id="{6A0415EE-93EC-B048-9EBF-438618DCF799}"/>
              </a:ext>
            </a:extLst>
          </p:cNvPr>
          <p:cNvGrpSpPr/>
          <p:nvPr/>
        </p:nvGrpSpPr>
        <p:grpSpPr>
          <a:xfrm>
            <a:off x="730334" y="1341070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35" name="Google Shape;3593;p49">
              <a:extLst>
                <a:ext uri="{FF2B5EF4-FFF2-40B4-BE49-F238E27FC236}">
                  <a16:creationId xmlns:a16="http://schemas.microsoft.com/office/drawing/2014/main" id="{592BEE2E-50C6-8EBA-2588-A90A329CBCDE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4;p49">
              <a:extLst>
                <a:ext uri="{FF2B5EF4-FFF2-40B4-BE49-F238E27FC236}">
                  <a16:creationId xmlns:a16="http://schemas.microsoft.com/office/drawing/2014/main" id="{854B20AE-14CD-A6FE-35B0-B0E8AC9E2985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5;p49">
              <a:extLst>
                <a:ext uri="{FF2B5EF4-FFF2-40B4-BE49-F238E27FC236}">
                  <a16:creationId xmlns:a16="http://schemas.microsoft.com/office/drawing/2014/main" id="{1AB2D271-6A05-5228-AA6A-7616B5EF7504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6;p49">
              <a:extLst>
                <a:ext uri="{FF2B5EF4-FFF2-40B4-BE49-F238E27FC236}">
                  <a16:creationId xmlns:a16="http://schemas.microsoft.com/office/drawing/2014/main" id="{15E25357-CCC7-FE2F-1607-BFB5CCF29F71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7;p49">
              <a:extLst>
                <a:ext uri="{FF2B5EF4-FFF2-40B4-BE49-F238E27FC236}">
                  <a16:creationId xmlns:a16="http://schemas.microsoft.com/office/drawing/2014/main" id="{D62ECF7D-74BA-B9E1-7221-B1BEAF4CC25C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3592;p49">
            <a:extLst>
              <a:ext uri="{FF2B5EF4-FFF2-40B4-BE49-F238E27FC236}">
                <a16:creationId xmlns:a16="http://schemas.microsoft.com/office/drawing/2014/main" id="{5B62C73F-FA77-7CFF-FA71-77C0BE8697F9}"/>
              </a:ext>
            </a:extLst>
          </p:cNvPr>
          <p:cNvGrpSpPr/>
          <p:nvPr/>
        </p:nvGrpSpPr>
        <p:grpSpPr>
          <a:xfrm>
            <a:off x="742222" y="4101120"/>
            <a:ext cx="232343" cy="225609"/>
            <a:chOff x="7032225" y="1653550"/>
            <a:chExt cx="353650" cy="349050"/>
          </a:xfrm>
          <a:solidFill>
            <a:schemeClr val="tx1"/>
          </a:solidFill>
        </p:grpSpPr>
        <p:sp>
          <p:nvSpPr>
            <p:cNvPr id="41" name="Google Shape;3593;p49">
              <a:extLst>
                <a:ext uri="{FF2B5EF4-FFF2-40B4-BE49-F238E27FC236}">
                  <a16:creationId xmlns:a16="http://schemas.microsoft.com/office/drawing/2014/main" id="{F09C522F-E47E-5DCF-0A90-49AFDEE2CD24}"/>
                </a:ext>
              </a:extLst>
            </p:cNvPr>
            <p:cNvSpPr/>
            <p:nvPr/>
          </p:nvSpPr>
          <p:spPr>
            <a:xfrm>
              <a:off x="7327675" y="1654400"/>
              <a:ext cx="58200" cy="51200"/>
            </a:xfrm>
            <a:custGeom>
              <a:avLst/>
              <a:gdLst/>
              <a:ahLst/>
              <a:cxnLst/>
              <a:rect l="l" t="t" r="r" b="b"/>
              <a:pathLst>
                <a:path w="2328" h="2048" extrusionOk="0">
                  <a:moveTo>
                    <a:pt x="1164" y="0"/>
                  </a:moveTo>
                  <a:cubicBezTo>
                    <a:pt x="970" y="0"/>
                    <a:pt x="776" y="124"/>
                    <a:pt x="745" y="372"/>
                  </a:cubicBezTo>
                  <a:lnTo>
                    <a:pt x="745" y="620"/>
                  </a:lnTo>
                  <a:lnTo>
                    <a:pt x="497" y="620"/>
                  </a:lnTo>
                  <a:cubicBezTo>
                    <a:pt x="1" y="682"/>
                    <a:pt x="1" y="1396"/>
                    <a:pt x="497" y="1458"/>
                  </a:cubicBezTo>
                  <a:lnTo>
                    <a:pt x="745" y="1458"/>
                  </a:lnTo>
                  <a:lnTo>
                    <a:pt x="745" y="1675"/>
                  </a:lnTo>
                  <a:cubicBezTo>
                    <a:pt x="776" y="1923"/>
                    <a:pt x="970" y="2047"/>
                    <a:pt x="1164" y="2047"/>
                  </a:cubicBezTo>
                  <a:cubicBezTo>
                    <a:pt x="1358" y="2047"/>
                    <a:pt x="1552" y="1923"/>
                    <a:pt x="1583" y="1675"/>
                  </a:cubicBezTo>
                  <a:lnTo>
                    <a:pt x="1583" y="1458"/>
                  </a:lnTo>
                  <a:lnTo>
                    <a:pt x="1831" y="1458"/>
                  </a:lnTo>
                  <a:cubicBezTo>
                    <a:pt x="2327" y="1396"/>
                    <a:pt x="2327" y="682"/>
                    <a:pt x="1831" y="620"/>
                  </a:cubicBezTo>
                  <a:lnTo>
                    <a:pt x="1583" y="620"/>
                  </a:lnTo>
                  <a:lnTo>
                    <a:pt x="1583" y="372"/>
                  </a:lnTo>
                  <a:cubicBezTo>
                    <a:pt x="1552" y="124"/>
                    <a:pt x="1358" y="0"/>
                    <a:pt x="1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94;p49">
              <a:extLst>
                <a:ext uri="{FF2B5EF4-FFF2-40B4-BE49-F238E27FC236}">
                  <a16:creationId xmlns:a16="http://schemas.microsoft.com/office/drawing/2014/main" id="{3C3150DF-2C3E-4674-2803-373BD35B439A}"/>
                </a:ext>
              </a:extLst>
            </p:cNvPr>
            <p:cNvSpPr/>
            <p:nvPr/>
          </p:nvSpPr>
          <p:spPr>
            <a:xfrm>
              <a:off x="7032225" y="1654400"/>
              <a:ext cx="46550" cy="62825"/>
            </a:xfrm>
            <a:custGeom>
              <a:avLst/>
              <a:gdLst/>
              <a:ahLst/>
              <a:cxnLst/>
              <a:rect l="l" t="t" r="r" b="b"/>
              <a:pathLst>
                <a:path w="1862" h="2513" extrusionOk="0">
                  <a:moveTo>
                    <a:pt x="931" y="0"/>
                  </a:moveTo>
                  <a:cubicBezTo>
                    <a:pt x="737" y="0"/>
                    <a:pt x="543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0" y="900"/>
                    <a:pt x="0" y="1613"/>
                    <a:pt x="497" y="1675"/>
                  </a:cubicBezTo>
                  <a:lnTo>
                    <a:pt x="528" y="1675"/>
                  </a:lnTo>
                  <a:lnTo>
                    <a:pt x="528" y="2140"/>
                  </a:lnTo>
                  <a:cubicBezTo>
                    <a:pt x="543" y="2388"/>
                    <a:pt x="737" y="2513"/>
                    <a:pt x="931" y="2513"/>
                  </a:cubicBezTo>
                  <a:cubicBezTo>
                    <a:pt x="1125" y="2513"/>
                    <a:pt x="1319" y="2388"/>
                    <a:pt x="1334" y="2140"/>
                  </a:cubicBezTo>
                  <a:lnTo>
                    <a:pt x="1334" y="1675"/>
                  </a:lnTo>
                  <a:lnTo>
                    <a:pt x="1365" y="1675"/>
                  </a:lnTo>
                  <a:cubicBezTo>
                    <a:pt x="1861" y="1613"/>
                    <a:pt x="1861" y="900"/>
                    <a:pt x="1365" y="838"/>
                  </a:cubicBezTo>
                  <a:lnTo>
                    <a:pt x="1334" y="838"/>
                  </a:lnTo>
                  <a:lnTo>
                    <a:pt x="1334" y="372"/>
                  </a:lnTo>
                  <a:cubicBezTo>
                    <a:pt x="1319" y="124"/>
                    <a:pt x="1125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95;p49">
              <a:extLst>
                <a:ext uri="{FF2B5EF4-FFF2-40B4-BE49-F238E27FC236}">
                  <a16:creationId xmlns:a16="http://schemas.microsoft.com/office/drawing/2014/main" id="{1C3B959D-E8B4-6580-AB07-CF95B5E01837}"/>
                </a:ext>
              </a:extLst>
            </p:cNvPr>
            <p:cNvSpPr/>
            <p:nvPr/>
          </p:nvSpPr>
          <p:spPr>
            <a:xfrm>
              <a:off x="7338525" y="1939000"/>
              <a:ext cx="47350" cy="63025"/>
            </a:xfrm>
            <a:custGeom>
              <a:avLst/>
              <a:gdLst/>
              <a:ahLst/>
              <a:cxnLst/>
              <a:rect l="l" t="t" r="r" b="b"/>
              <a:pathLst>
                <a:path w="1894" h="2521" extrusionOk="0">
                  <a:moveTo>
                    <a:pt x="947" y="0"/>
                  </a:moveTo>
                  <a:cubicBezTo>
                    <a:pt x="753" y="0"/>
                    <a:pt x="559" y="124"/>
                    <a:pt x="528" y="372"/>
                  </a:cubicBezTo>
                  <a:lnTo>
                    <a:pt x="528" y="838"/>
                  </a:lnTo>
                  <a:lnTo>
                    <a:pt x="497" y="838"/>
                  </a:lnTo>
                  <a:cubicBezTo>
                    <a:pt x="1" y="900"/>
                    <a:pt x="1" y="1613"/>
                    <a:pt x="497" y="1675"/>
                  </a:cubicBezTo>
                  <a:lnTo>
                    <a:pt x="559" y="1675"/>
                  </a:lnTo>
                  <a:lnTo>
                    <a:pt x="559" y="2171"/>
                  </a:lnTo>
                  <a:cubicBezTo>
                    <a:pt x="575" y="2404"/>
                    <a:pt x="761" y="2520"/>
                    <a:pt x="951" y="2520"/>
                  </a:cubicBezTo>
                  <a:cubicBezTo>
                    <a:pt x="1141" y="2520"/>
                    <a:pt x="1335" y="2404"/>
                    <a:pt x="1366" y="2171"/>
                  </a:cubicBezTo>
                  <a:lnTo>
                    <a:pt x="1366" y="1675"/>
                  </a:lnTo>
                  <a:lnTo>
                    <a:pt x="1397" y="1675"/>
                  </a:lnTo>
                  <a:cubicBezTo>
                    <a:pt x="1893" y="1644"/>
                    <a:pt x="1893" y="931"/>
                    <a:pt x="1397" y="869"/>
                  </a:cubicBezTo>
                  <a:lnTo>
                    <a:pt x="1397" y="838"/>
                  </a:lnTo>
                  <a:lnTo>
                    <a:pt x="1366" y="838"/>
                  </a:lnTo>
                  <a:lnTo>
                    <a:pt x="1366" y="372"/>
                  </a:lnTo>
                  <a:cubicBezTo>
                    <a:pt x="1335" y="124"/>
                    <a:pt x="1141" y="0"/>
                    <a:pt x="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96;p49">
              <a:extLst>
                <a:ext uri="{FF2B5EF4-FFF2-40B4-BE49-F238E27FC236}">
                  <a16:creationId xmlns:a16="http://schemas.microsoft.com/office/drawing/2014/main" id="{F3B5B349-AA11-9EB0-D958-DB4D87D2C7F6}"/>
                </a:ext>
              </a:extLst>
            </p:cNvPr>
            <p:cNvSpPr/>
            <p:nvPr/>
          </p:nvSpPr>
          <p:spPr>
            <a:xfrm>
              <a:off x="7032225" y="1950625"/>
              <a:ext cx="57400" cy="51400"/>
            </a:xfrm>
            <a:custGeom>
              <a:avLst/>
              <a:gdLst/>
              <a:ahLst/>
              <a:cxnLst/>
              <a:rect l="l" t="t" r="r" b="b"/>
              <a:pathLst>
                <a:path w="2296" h="2056" extrusionOk="0">
                  <a:moveTo>
                    <a:pt x="1136" y="0"/>
                  </a:moveTo>
                  <a:cubicBezTo>
                    <a:pt x="946" y="0"/>
                    <a:pt x="760" y="124"/>
                    <a:pt x="745" y="373"/>
                  </a:cubicBezTo>
                  <a:lnTo>
                    <a:pt x="745" y="590"/>
                  </a:lnTo>
                  <a:lnTo>
                    <a:pt x="497" y="590"/>
                  </a:lnTo>
                  <a:cubicBezTo>
                    <a:pt x="0" y="652"/>
                    <a:pt x="0" y="1365"/>
                    <a:pt x="497" y="1427"/>
                  </a:cubicBezTo>
                  <a:lnTo>
                    <a:pt x="745" y="1427"/>
                  </a:lnTo>
                  <a:lnTo>
                    <a:pt x="745" y="1706"/>
                  </a:lnTo>
                  <a:cubicBezTo>
                    <a:pt x="760" y="1939"/>
                    <a:pt x="946" y="2055"/>
                    <a:pt x="1136" y="2055"/>
                  </a:cubicBezTo>
                  <a:cubicBezTo>
                    <a:pt x="1326" y="2055"/>
                    <a:pt x="1520" y="1939"/>
                    <a:pt x="1551" y="1706"/>
                  </a:cubicBezTo>
                  <a:lnTo>
                    <a:pt x="1551" y="1458"/>
                  </a:lnTo>
                  <a:lnTo>
                    <a:pt x="1799" y="1458"/>
                  </a:lnTo>
                  <a:cubicBezTo>
                    <a:pt x="2296" y="1396"/>
                    <a:pt x="2296" y="683"/>
                    <a:pt x="1799" y="621"/>
                  </a:cubicBezTo>
                  <a:lnTo>
                    <a:pt x="1799" y="590"/>
                  </a:lnTo>
                  <a:lnTo>
                    <a:pt x="1551" y="590"/>
                  </a:lnTo>
                  <a:lnTo>
                    <a:pt x="1551" y="373"/>
                  </a:lnTo>
                  <a:cubicBezTo>
                    <a:pt x="1520" y="124"/>
                    <a:pt x="1326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97;p49">
              <a:extLst>
                <a:ext uri="{FF2B5EF4-FFF2-40B4-BE49-F238E27FC236}">
                  <a16:creationId xmlns:a16="http://schemas.microsoft.com/office/drawing/2014/main" id="{B09C9572-2C89-4E3C-30A3-159BF3ACC8CA}"/>
                </a:ext>
              </a:extLst>
            </p:cNvPr>
            <p:cNvSpPr/>
            <p:nvPr/>
          </p:nvSpPr>
          <p:spPr>
            <a:xfrm>
              <a:off x="7034550" y="1653550"/>
              <a:ext cx="348975" cy="349050"/>
            </a:xfrm>
            <a:custGeom>
              <a:avLst/>
              <a:gdLst/>
              <a:ahLst/>
              <a:cxnLst/>
              <a:rect l="l" t="t" r="r" b="b"/>
              <a:pathLst>
                <a:path w="13959" h="13962" extrusionOk="0">
                  <a:moveTo>
                    <a:pt x="9237" y="0"/>
                  </a:moveTo>
                  <a:cubicBezTo>
                    <a:pt x="9219" y="0"/>
                    <a:pt x="9201" y="1"/>
                    <a:pt x="9182" y="3"/>
                  </a:cubicBezTo>
                  <a:cubicBezTo>
                    <a:pt x="6545" y="3"/>
                    <a:pt x="4405" y="2143"/>
                    <a:pt x="4405" y="4780"/>
                  </a:cubicBezTo>
                  <a:cubicBezTo>
                    <a:pt x="4405" y="5369"/>
                    <a:pt x="4219" y="5897"/>
                    <a:pt x="3878" y="6362"/>
                  </a:cubicBezTo>
                  <a:cubicBezTo>
                    <a:pt x="2637" y="4780"/>
                    <a:pt x="2761" y="2516"/>
                    <a:pt x="4188" y="1089"/>
                  </a:cubicBezTo>
                  <a:cubicBezTo>
                    <a:pt x="4474" y="779"/>
                    <a:pt x="4210" y="377"/>
                    <a:pt x="3890" y="377"/>
                  </a:cubicBezTo>
                  <a:cubicBezTo>
                    <a:pt x="3793" y="377"/>
                    <a:pt x="3692" y="413"/>
                    <a:pt x="3599" y="499"/>
                  </a:cubicBezTo>
                  <a:cubicBezTo>
                    <a:pt x="1737" y="2360"/>
                    <a:pt x="1737" y="5400"/>
                    <a:pt x="3599" y="7261"/>
                  </a:cubicBezTo>
                  <a:cubicBezTo>
                    <a:pt x="4002" y="7665"/>
                    <a:pt x="4281" y="8192"/>
                    <a:pt x="4374" y="8750"/>
                  </a:cubicBezTo>
                  <a:cubicBezTo>
                    <a:pt x="2358" y="8502"/>
                    <a:pt x="838" y="6827"/>
                    <a:pt x="838" y="4780"/>
                  </a:cubicBezTo>
                  <a:cubicBezTo>
                    <a:pt x="807" y="4532"/>
                    <a:pt x="613" y="4408"/>
                    <a:pt x="419" y="4408"/>
                  </a:cubicBezTo>
                  <a:cubicBezTo>
                    <a:pt x="225" y="4408"/>
                    <a:pt x="31" y="4532"/>
                    <a:pt x="0" y="4780"/>
                  </a:cubicBezTo>
                  <a:cubicBezTo>
                    <a:pt x="0" y="7448"/>
                    <a:pt x="2172" y="9588"/>
                    <a:pt x="4808" y="9588"/>
                  </a:cubicBezTo>
                  <a:cubicBezTo>
                    <a:pt x="5367" y="9588"/>
                    <a:pt x="5894" y="9774"/>
                    <a:pt x="6359" y="10084"/>
                  </a:cubicBezTo>
                  <a:cubicBezTo>
                    <a:pt x="5631" y="10670"/>
                    <a:pt x="4752" y="10959"/>
                    <a:pt x="3876" y="10959"/>
                  </a:cubicBezTo>
                  <a:cubicBezTo>
                    <a:pt x="2848" y="10959"/>
                    <a:pt x="1825" y="10561"/>
                    <a:pt x="1055" y="9774"/>
                  </a:cubicBezTo>
                  <a:cubicBezTo>
                    <a:pt x="971" y="9690"/>
                    <a:pt x="877" y="9655"/>
                    <a:pt x="785" y="9655"/>
                  </a:cubicBezTo>
                  <a:cubicBezTo>
                    <a:pt x="468" y="9655"/>
                    <a:pt x="184" y="10075"/>
                    <a:pt x="497" y="10363"/>
                  </a:cubicBezTo>
                  <a:cubicBezTo>
                    <a:pt x="1427" y="11294"/>
                    <a:pt x="2652" y="11759"/>
                    <a:pt x="3878" y="11759"/>
                  </a:cubicBezTo>
                  <a:cubicBezTo>
                    <a:pt x="5103" y="11759"/>
                    <a:pt x="6328" y="11294"/>
                    <a:pt x="7259" y="10363"/>
                  </a:cubicBezTo>
                  <a:cubicBezTo>
                    <a:pt x="7662" y="9960"/>
                    <a:pt x="8158" y="9712"/>
                    <a:pt x="8717" y="9619"/>
                  </a:cubicBezTo>
                  <a:lnTo>
                    <a:pt x="8717" y="9619"/>
                  </a:lnTo>
                  <a:cubicBezTo>
                    <a:pt x="8500" y="11635"/>
                    <a:pt x="6794" y="13155"/>
                    <a:pt x="4777" y="13155"/>
                  </a:cubicBezTo>
                  <a:cubicBezTo>
                    <a:pt x="4281" y="13186"/>
                    <a:pt x="4281" y="13900"/>
                    <a:pt x="4777" y="13962"/>
                  </a:cubicBezTo>
                  <a:cubicBezTo>
                    <a:pt x="7414" y="13962"/>
                    <a:pt x="9554" y="11821"/>
                    <a:pt x="9585" y="9185"/>
                  </a:cubicBezTo>
                  <a:cubicBezTo>
                    <a:pt x="9585" y="8595"/>
                    <a:pt x="9740" y="8068"/>
                    <a:pt x="10082" y="7603"/>
                  </a:cubicBezTo>
                  <a:lnTo>
                    <a:pt x="10082" y="7603"/>
                  </a:lnTo>
                  <a:cubicBezTo>
                    <a:pt x="11322" y="9185"/>
                    <a:pt x="11198" y="11449"/>
                    <a:pt x="9771" y="12876"/>
                  </a:cubicBezTo>
                  <a:cubicBezTo>
                    <a:pt x="9616" y="13062"/>
                    <a:pt x="9616" y="13310"/>
                    <a:pt x="9771" y="13465"/>
                  </a:cubicBezTo>
                  <a:cubicBezTo>
                    <a:pt x="9849" y="13543"/>
                    <a:pt x="9958" y="13582"/>
                    <a:pt x="10066" y="13582"/>
                  </a:cubicBezTo>
                  <a:cubicBezTo>
                    <a:pt x="10175" y="13582"/>
                    <a:pt x="10283" y="13543"/>
                    <a:pt x="10361" y="13465"/>
                  </a:cubicBezTo>
                  <a:cubicBezTo>
                    <a:pt x="12222" y="11604"/>
                    <a:pt x="12222" y="8564"/>
                    <a:pt x="10361" y="6703"/>
                  </a:cubicBezTo>
                  <a:cubicBezTo>
                    <a:pt x="9958" y="6300"/>
                    <a:pt x="9709" y="5773"/>
                    <a:pt x="9616" y="5214"/>
                  </a:cubicBezTo>
                  <a:lnTo>
                    <a:pt x="9616" y="5214"/>
                  </a:lnTo>
                  <a:cubicBezTo>
                    <a:pt x="11602" y="5462"/>
                    <a:pt x="13121" y="7137"/>
                    <a:pt x="13121" y="9185"/>
                  </a:cubicBezTo>
                  <a:cubicBezTo>
                    <a:pt x="13152" y="9433"/>
                    <a:pt x="13346" y="9557"/>
                    <a:pt x="13540" y="9557"/>
                  </a:cubicBezTo>
                  <a:cubicBezTo>
                    <a:pt x="13734" y="9557"/>
                    <a:pt x="13928" y="9433"/>
                    <a:pt x="13959" y="9185"/>
                  </a:cubicBezTo>
                  <a:cubicBezTo>
                    <a:pt x="13959" y="6517"/>
                    <a:pt x="11819" y="4377"/>
                    <a:pt x="9151" y="4377"/>
                  </a:cubicBezTo>
                  <a:cubicBezTo>
                    <a:pt x="8593" y="4377"/>
                    <a:pt x="8065" y="4191"/>
                    <a:pt x="7600" y="3880"/>
                  </a:cubicBezTo>
                  <a:cubicBezTo>
                    <a:pt x="8328" y="3295"/>
                    <a:pt x="9207" y="3005"/>
                    <a:pt x="10084" y="3005"/>
                  </a:cubicBezTo>
                  <a:cubicBezTo>
                    <a:pt x="11111" y="3005"/>
                    <a:pt x="12134" y="3404"/>
                    <a:pt x="12904" y="4191"/>
                  </a:cubicBezTo>
                  <a:cubicBezTo>
                    <a:pt x="12982" y="4268"/>
                    <a:pt x="13083" y="4307"/>
                    <a:pt x="13184" y="4307"/>
                  </a:cubicBezTo>
                  <a:cubicBezTo>
                    <a:pt x="13284" y="4307"/>
                    <a:pt x="13385" y="4268"/>
                    <a:pt x="13463" y="4191"/>
                  </a:cubicBezTo>
                  <a:cubicBezTo>
                    <a:pt x="13649" y="4035"/>
                    <a:pt x="13649" y="3756"/>
                    <a:pt x="13463" y="3601"/>
                  </a:cubicBezTo>
                  <a:cubicBezTo>
                    <a:pt x="12532" y="2671"/>
                    <a:pt x="11307" y="2205"/>
                    <a:pt x="10082" y="2205"/>
                  </a:cubicBezTo>
                  <a:cubicBezTo>
                    <a:pt x="8856" y="2205"/>
                    <a:pt x="7631" y="2671"/>
                    <a:pt x="6700" y="3601"/>
                  </a:cubicBezTo>
                  <a:cubicBezTo>
                    <a:pt x="6297" y="4004"/>
                    <a:pt x="5801" y="4253"/>
                    <a:pt x="5243" y="4346"/>
                  </a:cubicBezTo>
                  <a:cubicBezTo>
                    <a:pt x="5460" y="2329"/>
                    <a:pt x="7166" y="809"/>
                    <a:pt x="9182" y="809"/>
                  </a:cubicBezTo>
                  <a:cubicBezTo>
                    <a:pt x="9201" y="812"/>
                    <a:pt x="9219" y="812"/>
                    <a:pt x="9237" y="812"/>
                  </a:cubicBezTo>
                  <a:cubicBezTo>
                    <a:pt x="9753" y="812"/>
                    <a:pt x="9753" y="0"/>
                    <a:pt x="9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51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34"/>
          <p:cNvSpPr/>
          <p:nvPr/>
        </p:nvSpPr>
        <p:spPr>
          <a:xfrm>
            <a:off x="3615273" y="1776766"/>
            <a:ext cx="2015400" cy="592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34"/>
          <p:cNvSpPr/>
          <p:nvPr/>
        </p:nvSpPr>
        <p:spPr>
          <a:xfrm>
            <a:off x="1303201" y="1477237"/>
            <a:ext cx="2015400" cy="75672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34"/>
          <p:cNvSpPr txBox="1">
            <a:spLocks noGrp="1"/>
          </p:cNvSpPr>
          <p:nvPr>
            <p:ph type="title" idx="6"/>
          </p:nvPr>
        </p:nvSpPr>
        <p:spPr>
          <a:xfrm>
            <a:off x="721551" y="200414"/>
            <a:ext cx="7717500" cy="64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Segoe Script" panose="030B0504020000000003" pitchFamily="66" charset="0"/>
              </a:rPr>
              <a:t>Строение космического </a:t>
            </a:r>
            <a:br>
              <a:rPr lang="ru-RU" sz="2400" dirty="0">
                <a:latin typeface="Segoe Script" panose="030B0504020000000003" pitchFamily="66" charset="0"/>
              </a:rPr>
            </a:br>
            <a:r>
              <a:rPr lang="ru-RU" sz="2400" dirty="0">
                <a:latin typeface="Segoe Script" panose="030B0504020000000003" pitchFamily="66" charset="0"/>
              </a:rPr>
              <a:t>корабля «</a:t>
            </a:r>
            <a:r>
              <a:rPr lang="en-US" sz="2800" dirty="0"/>
              <a:t>Orion</a:t>
            </a:r>
            <a:r>
              <a:rPr lang="ru-RU" sz="2800" dirty="0"/>
              <a:t>»</a:t>
            </a:r>
            <a:endParaRPr lang="en-US" sz="2400" dirty="0"/>
          </a:p>
        </p:txBody>
      </p:sp>
      <p:sp>
        <p:nvSpPr>
          <p:cNvPr id="2889" name="Google Shape;2889;p34"/>
          <p:cNvSpPr txBox="1">
            <a:spLocks noGrp="1"/>
          </p:cNvSpPr>
          <p:nvPr>
            <p:ph type="subTitle" idx="1"/>
          </p:nvPr>
        </p:nvSpPr>
        <p:spPr>
          <a:xfrm>
            <a:off x="1128601" y="2279142"/>
            <a:ext cx="2190000" cy="1667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Обеспечивает безопасность корабля и экипажа в случае нештатной ситуации при старте.</a:t>
            </a:r>
          </a:p>
        </p:txBody>
      </p:sp>
      <p:sp>
        <p:nvSpPr>
          <p:cNvPr id="2890" name="Google Shape;2890;p34"/>
          <p:cNvSpPr txBox="1">
            <a:spLocks noGrp="1"/>
          </p:cNvSpPr>
          <p:nvPr>
            <p:ph type="subTitle" idx="3"/>
          </p:nvPr>
        </p:nvSpPr>
        <p:spPr>
          <a:xfrm>
            <a:off x="5754624" y="2298574"/>
            <a:ext cx="2399449" cy="160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Снабжает корабль кислородом, водой и электроэнергией, собранной тремя раскладывающимися солнечными батареями.</a:t>
            </a:r>
          </a:p>
        </p:txBody>
      </p:sp>
      <p:sp>
        <p:nvSpPr>
          <p:cNvPr id="2891" name="Google Shape;2891;p34"/>
          <p:cNvSpPr txBox="1">
            <a:spLocks noGrp="1"/>
          </p:cNvSpPr>
          <p:nvPr>
            <p:ph type="subTitle" idx="5"/>
          </p:nvPr>
        </p:nvSpPr>
        <p:spPr>
          <a:xfrm>
            <a:off x="3425951" y="2426094"/>
            <a:ext cx="2399449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Диаметром 5 метров, оснащен последними достижениями в области жилья, авионики и жизнеобеспечения.</a:t>
            </a:r>
            <a:endParaRPr dirty="0"/>
          </a:p>
        </p:txBody>
      </p:sp>
      <p:sp>
        <p:nvSpPr>
          <p:cNvPr id="2892" name="Google Shape;2892;p34"/>
          <p:cNvSpPr/>
          <p:nvPr/>
        </p:nvSpPr>
        <p:spPr>
          <a:xfrm>
            <a:off x="6642256" y="791561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3" name="Google Shape;2893;p34"/>
          <p:cNvGrpSpPr/>
          <p:nvPr/>
        </p:nvGrpSpPr>
        <p:grpSpPr>
          <a:xfrm>
            <a:off x="6725574" y="989461"/>
            <a:ext cx="358362" cy="349400"/>
            <a:chOff x="7886875" y="1416638"/>
            <a:chExt cx="348975" cy="349400"/>
          </a:xfrm>
        </p:grpSpPr>
        <p:sp>
          <p:nvSpPr>
            <p:cNvPr id="2894" name="Google Shape;2894;p34"/>
            <p:cNvSpPr/>
            <p:nvPr/>
          </p:nvSpPr>
          <p:spPr>
            <a:xfrm>
              <a:off x="7886875" y="1461613"/>
              <a:ext cx="33375" cy="106250"/>
            </a:xfrm>
            <a:custGeom>
              <a:avLst/>
              <a:gdLst/>
              <a:ahLst/>
              <a:cxnLst/>
              <a:rect l="l" t="t" r="r" b="b"/>
              <a:pathLst>
                <a:path w="1335" h="4250" extrusionOk="0">
                  <a:moveTo>
                    <a:pt x="404" y="0"/>
                  </a:moveTo>
                  <a:cubicBezTo>
                    <a:pt x="210" y="0"/>
                    <a:pt x="16" y="124"/>
                    <a:pt x="0" y="372"/>
                  </a:cubicBezTo>
                  <a:lnTo>
                    <a:pt x="0" y="3878"/>
                  </a:lnTo>
                  <a:cubicBezTo>
                    <a:pt x="16" y="4126"/>
                    <a:pt x="210" y="4250"/>
                    <a:pt x="404" y="4250"/>
                  </a:cubicBezTo>
                  <a:cubicBezTo>
                    <a:pt x="597" y="4250"/>
                    <a:pt x="791" y="4126"/>
                    <a:pt x="807" y="3878"/>
                  </a:cubicBezTo>
                  <a:lnTo>
                    <a:pt x="807" y="3412"/>
                  </a:lnTo>
                  <a:lnTo>
                    <a:pt x="1334" y="3412"/>
                  </a:lnTo>
                  <a:lnTo>
                    <a:pt x="1334" y="838"/>
                  </a:lnTo>
                  <a:lnTo>
                    <a:pt x="807" y="838"/>
                  </a:lnTo>
                  <a:lnTo>
                    <a:pt x="807" y="372"/>
                  </a:lnTo>
                  <a:cubicBezTo>
                    <a:pt x="791" y="124"/>
                    <a:pt x="597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8191625" y="1416638"/>
              <a:ext cx="44225" cy="194850"/>
            </a:xfrm>
            <a:custGeom>
              <a:avLst/>
              <a:gdLst/>
              <a:ahLst/>
              <a:cxnLst/>
              <a:rect l="l" t="t" r="r" b="b"/>
              <a:pathLst>
                <a:path w="1769" h="7794" extrusionOk="0">
                  <a:moveTo>
                    <a:pt x="1366" y="0"/>
                  </a:moveTo>
                  <a:cubicBezTo>
                    <a:pt x="1118" y="0"/>
                    <a:pt x="931" y="186"/>
                    <a:pt x="931" y="434"/>
                  </a:cubicBezTo>
                  <a:lnTo>
                    <a:pt x="931" y="900"/>
                  </a:lnTo>
                  <a:lnTo>
                    <a:pt x="1" y="900"/>
                  </a:lnTo>
                  <a:lnTo>
                    <a:pt x="1" y="6979"/>
                  </a:lnTo>
                  <a:lnTo>
                    <a:pt x="931" y="6979"/>
                  </a:lnTo>
                  <a:lnTo>
                    <a:pt x="931" y="7445"/>
                  </a:lnTo>
                  <a:cubicBezTo>
                    <a:pt x="962" y="7677"/>
                    <a:pt x="1156" y="7794"/>
                    <a:pt x="1350" y="7794"/>
                  </a:cubicBezTo>
                  <a:cubicBezTo>
                    <a:pt x="1544" y="7794"/>
                    <a:pt x="1738" y="7677"/>
                    <a:pt x="1769" y="7445"/>
                  </a:cubicBezTo>
                  <a:lnTo>
                    <a:pt x="1769" y="434"/>
                  </a:lnTo>
                  <a:cubicBezTo>
                    <a:pt x="1769" y="186"/>
                    <a:pt x="1583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7940375" y="1460838"/>
              <a:ext cx="24075" cy="107125"/>
            </a:xfrm>
            <a:custGeom>
              <a:avLst/>
              <a:gdLst/>
              <a:ahLst/>
              <a:cxnLst/>
              <a:rect l="l" t="t" r="r" b="b"/>
              <a:pathLst>
                <a:path w="963" h="4285" extrusionOk="0">
                  <a:moveTo>
                    <a:pt x="435" y="0"/>
                  </a:moveTo>
                  <a:cubicBezTo>
                    <a:pt x="187" y="0"/>
                    <a:pt x="1" y="155"/>
                    <a:pt x="32" y="403"/>
                  </a:cubicBezTo>
                  <a:lnTo>
                    <a:pt x="32" y="3878"/>
                  </a:lnTo>
                  <a:cubicBezTo>
                    <a:pt x="3" y="4108"/>
                    <a:pt x="161" y="4284"/>
                    <a:pt x="381" y="4284"/>
                  </a:cubicBezTo>
                  <a:cubicBezTo>
                    <a:pt x="399" y="4284"/>
                    <a:pt x="417" y="4283"/>
                    <a:pt x="435" y="4281"/>
                  </a:cubicBezTo>
                  <a:lnTo>
                    <a:pt x="962" y="4281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7984575" y="1439113"/>
              <a:ext cx="132650" cy="152025"/>
            </a:xfrm>
            <a:custGeom>
              <a:avLst/>
              <a:gdLst/>
              <a:ahLst/>
              <a:cxnLst/>
              <a:rect l="l" t="t" r="r" b="b"/>
              <a:pathLst>
                <a:path w="5306" h="6081" extrusionOk="0">
                  <a:moveTo>
                    <a:pt x="3971" y="1738"/>
                  </a:moveTo>
                  <a:cubicBezTo>
                    <a:pt x="4188" y="1738"/>
                    <a:pt x="4374" y="1924"/>
                    <a:pt x="4374" y="2141"/>
                  </a:cubicBezTo>
                  <a:lnTo>
                    <a:pt x="4374" y="3909"/>
                  </a:lnTo>
                  <a:cubicBezTo>
                    <a:pt x="4405" y="4126"/>
                    <a:pt x="4188" y="4312"/>
                    <a:pt x="3971" y="4312"/>
                  </a:cubicBezTo>
                  <a:lnTo>
                    <a:pt x="1335" y="4312"/>
                  </a:lnTo>
                  <a:cubicBezTo>
                    <a:pt x="1117" y="4312"/>
                    <a:pt x="931" y="4126"/>
                    <a:pt x="931" y="3909"/>
                  </a:cubicBezTo>
                  <a:lnTo>
                    <a:pt x="931" y="2141"/>
                  </a:lnTo>
                  <a:cubicBezTo>
                    <a:pt x="931" y="1924"/>
                    <a:pt x="1117" y="1738"/>
                    <a:pt x="1335" y="1738"/>
                  </a:cubicBezTo>
                  <a:close/>
                  <a:moveTo>
                    <a:pt x="404" y="1"/>
                  </a:moveTo>
                  <a:cubicBezTo>
                    <a:pt x="187" y="1"/>
                    <a:pt x="1" y="187"/>
                    <a:pt x="1" y="404"/>
                  </a:cubicBezTo>
                  <a:lnTo>
                    <a:pt x="1" y="5646"/>
                  </a:lnTo>
                  <a:cubicBezTo>
                    <a:pt x="1" y="5894"/>
                    <a:pt x="187" y="6049"/>
                    <a:pt x="404" y="6080"/>
                  </a:cubicBezTo>
                  <a:lnTo>
                    <a:pt x="5305" y="6080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8028000" y="1502713"/>
              <a:ext cx="45775" cy="24050"/>
            </a:xfrm>
            <a:custGeom>
              <a:avLst/>
              <a:gdLst/>
              <a:ahLst/>
              <a:cxnLst/>
              <a:rect l="l" t="t" r="r" b="b"/>
              <a:pathLst>
                <a:path w="1831" h="962" extrusionOk="0">
                  <a:moveTo>
                    <a:pt x="1" y="0"/>
                  </a:moveTo>
                  <a:lnTo>
                    <a:pt x="1" y="962"/>
                  </a:lnTo>
                  <a:lnTo>
                    <a:pt x="1831" y="962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7961325" y="1611263"/>
              <a:ext cx="96175" cy="154625"/>
            </a:xfrm>
            <a:custGeom>
              <a:avLst/>
              <a:gdLst/>
              <a:ahLst/>
              <a:cxnLst/>
              <a:rect l="l" t="t" r="r" b="b"/>
              <a:pathLst>
                <a:path w="3847" h="6185" extrusionOk="0">
                  <a:moveTo>
                    <a:pt x="2916" y="1"/>
                  </a:moveTo>
                  <a:lnTo>
                    <a:pt x="124" y="5615"/>
                  </a:lnTo>
                  <a:cubicBezTo>
                    <a:pt x="0" y="5802"/>
                    <a:pt x="93" y="6050"/>
                    <a:pt x="310" y="6143"/>
                  </a:cubicBezTo>
                  <a:cubicBezTo>
                    <a:pt x="366" y="6171"/>
                    <a:pt x="428" y="6185"/>
                    <a:pt x="490" y="6185"/>
                  </a:cubicBezTo>
                  <a:cubicBezTo>
                    <a:pt x="634" y="6185"/>
                    <a:pt x="782" y="6109"/>
                    <a:pt x="869" y="5957"/>
                  </a:cubicBezTo>
                  <a:lnTo>
                    <a:pt x="3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8065225" y="1611263"/>
              <a:ext cx="97225" cy="154775"/>
            </a:xfrm>
            <a:custGeom>
              <a:avLst/>
              <a:gdLst/>
              <a:ahLst/>
              <a:cxnLst/>
              <a:rect l="l" t="t" r="r" b="b"/>
              <a:pathLst>
                <a:path w="3889" h="6191" extrusionOk="0">
                  <a:moveTo>
                    <a:pt x="1" y="1"/>
                  </a:moveTo>
                  <a:lnTo>
                    <a:pt x="2979" y="5957"/>
                  </a:lnTo>
                  <a:cubicBezTo>
                    <a:pt x="3061" y="6122"/>
                    <a:pt x="3199" y="6191"/>
                    <a:pt x="3337" y="6191"/>
                  </a:cubicBezTo>
                  <a:cubicBezTo>
                    <a:pt x="3613" y="6191"/>
                    <a:pt x="3888" y="5915"/>
                    <a:pt x="3723" y="5584"/>
                  </a:cubicBezTo>
                  <a:lnTo>
                    <a:pt x="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8138125" y="1416638"/>
              <a:ext cx="33375" cy="196200"/>
            </a:xfrm>
            <a:custGeom>
              <a:avLst/>
              <a:gdLst/>
              <a:ahLst/>
              <a:cxnLst/>
              <a:rect l="l" t="t" r="r" b="b"/>
              <a:pathLst>
                <a:path w="1335" h="7848" extrusionOk="0">
                  <a:moveTo>
                    <a:pt x="404" y="0"/>
                  </a:moveTo>
                  <a:cubicBezTo>
                    <a:pt x="187" y="31"/>
                    <a:pt x="1" y="217"/>
                    <a:pt x="1" y="434"/>
                  </a:cubicBezTo>
                  <a:lnTo>
                    <a:pt x="1" y="7445"/>
                  </a:lnTo>
                  <a:cubicBezTo>
                    <a:pt x="1" y="7662"/>
                    <a:pt x="187" y="7817"/>
                    <a:pt x="404" y="7848"/>
                  </a:cubicBezTo>
                  <a:lnTo>
                    <a:pt x="931" y="7848"/>
                  </a:lnTo>
                  <a:cubicBezTo>
                    <a:pt x="1148" y="7848"/>
                    <a:pt x="1334" y="7662"/>
                    <a:pt x="1334" y="7445"/>
                  </a:cubicBezTo>
                  <a:lnTo>
                    <a:pt x="1334" y="434"/>
                  </a:lnTo>
                  <a:cubicBezTo>
                    <a:pt x="1334" y="186"/>
                    <a:pt x="114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2" name="Google Shape;2902;p34"/>
          <p:cNvSpPr/>
          <p:nvPr/>
        </p:nvSpPr>
        <p:spPr>
          <a:xfrm>
            <a:off x="2061766" y="787892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3" name="Google Shape;2903;p34"/>
          <p:cNvGrpSpPr/>
          <p:nvPr/>
        </p:nvGrpSpPr>
        <p:grpSpPr>
          <a:xfrm>
            <a:off x="2138733" y="910129"/>
            <a:ext cx="371066" cy="348325"/>
            <a:chOff x="3351725" y="1416638"/>
            <a:chExt cx="361275" cy="348325"/>
          </a:xfrm>
        </p:grpSpPr>
        <p:sp>
          <p:nvSpPr>
            <p:cNvPr id="2904" name="Google Shape;2904;p34"/>
            <p:cNvSpPr/>
            <p:nvPr/>
          </p:nvSpPr>
          <p:spPr>
            <a:xfrm>
              <a:off x="3519350" y="1480988"/>
              <a:ext cx="113250" cy="144275"/>
            </a:xfrm>
            <a:custGeom>
              <a:avLst/>
              <a:gdLst/>
              <a:ahLst/>
              <a:cxnLst/>
              <a:rect l="l" t="t" r="r" b="b"/>
              <a:pathLst>
                <a:path w="4530" h="5771" extrusionOk="0">
                  <a:moveTo>
                    <a:pt x="3269" y="2259"/>
                  </a:moveTo>
                  <a:cubicBezTo>
                    <a:pt x="3546" y="2259"/>
                    <a:pt x="3800" y="2535"/>
                    <a:pt x="3630" y="2855"/>
                  </a:cubicBezTo>
                  <a:lnTo>
                    <a:pt x="3382" y="3289"/>
                  </a:lnTo>
                  <a:cubicBezTo>
                    <a:pt x="3294" y="3435"/>
                    <a:pt x="3167" y="3495"/>
                    <a:pt x="3041" y="3495"/>
                  </a:cubicBezTo>
                  <a:cubicBezTo>
                    <a:pt x="2766" y="3495"/>
                    <a:pt x="2498" y="3205"/>
                    <a:pt x="2668" y="2886"/>
                  </a:cubicBezTo>
                  <a:lnTo>
                    <a:pt x="2916" y="2451"/>
                  </a:lnTo>
                  <a:cubicBezTo>
                    <a:pt x="3013" y="2316"/>
                    <a:pt x="3143" y="2259"/>
                    <a:pt x="3269" y="2259"/>
                  </a:cubicBezTo>
                  <a:close/>
                  <a:moveTo>
                    <a:pt x="1251" y="2259"/>
                  </a:moveTo>
                  <a:cubicBezTo>
                    <a:pt x="1372" y="2259"/>
                    <a:pt x="1495" y="2316"/>
                    <a:pt x="1582" y="2451"/>
                  </a:cubicBezTo>
                  <a:lnTo>
                    <a:pt x="1862" y="2886"/>
                  </a:lnTo>
                  <a:cubicBezTo>
                    <a:pt x="1955" y="3072"/>
                    <a:pt x="1893" y="3320"/>
                    <a:pt x="1707" y="3444"/>
                  </a:cubicBezTo>
                  <a:cubicBezTo>
                    <a:pt x="1648" y="3483"/>
                    <a:pt x="1584" y="3500"/>
                    <a:pt x="1519" y="3500"/>
                  </a:cubicBezTo>
                  <a:cubicBezTo>
                    <a:pt x="1377" y="3500"/>
                    <a:pt x="1233" y="3416"/>
                    <a:pt x="1148" y="3289"/>
                  </a:cubicBezTo>
                  <a:lnTo>
                    <a:pt x="900" y="2855"/>
                  </a:lnTo>
                  <a:cubicBezTo>
                    <a:pt x="729" y="2535"/>
                    <a:pt x="984" y="2259"/>
                    <a:pt x="1251" y="2259"/>
                  </a:cubicBezTo>
                  <a:close/>
                  <a:moveTo>
                    <a:pt x="2265" y="1"/>
                  </a:moveTo>
                  <a:cubicBezTo>
                    <a:pt x="1024" y="1"/>
                    <a:pt x="31" y="993"/>
                    <a:pt x="31" y="2234"/>
                  </a:cubicBezTo>
                  <a:cubicBezTo>
                    <a:pt x="0" y="3816"/>
                    <a:pt x="1334" y="5336"/>
                    <a:pt x="2265" y="5770"/>
                  </a:cubicBezTo>
                  <a:cubicBezTo>
                    <a:pt x="3195" y="5336"/>
                    <a:pt x="4529" y="3816"/>
                    <a:pt x="4498" y="2234"/>
                  </a:cubicBezTo>
                  <a:cubicBezTo>
                    <a:pt x="4467" y="993"/>
                    <a:pt x="3475" y="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351725" y="1416638"/>
              <a:ext cx="361275" cy="348325"/>
            </a:xfrm>
            <a:custGeom>
              <a:avLst/>
              <a:gdLst/>
              <a:ahLst/>
              <a:cxnLst/>
              <a:rect l="l" t="t" r="r" b="b"/>
              <a:pathLst>
                <a:path w="14451" h="13933" extrusionOk="0">
                  <a:moveTo>
                    <a:pt x="8970" y="1644"/>
                  </a:moveTo>
                  <a:cubicBezTo>
                    <a:pt x="10676" y="1644"/>
                    <a:pt x="12072" y="3071"/>
                    <a:pt x="12010" y="4808"/>
                  </a:cubicBezTo>
                  <a:cubicBezTo>
                    <a:pt x="11979" y="5956"/>
                    <a:pt x="11544" y="7073"/>
                    <a:pt x="10769" y="7941"/>
                  </a:cubicBezTo>
                  <a:cubicBezTo>
                    <a:pt x="10149" y="8623"/>
                    <a:pt x="9373" y="9151"/>
                    <a:pt x="8970" y="9151"/>
                  </a:cubicBezTo>
                  <a:cubicBezTo>
                    <a:pt x="8567" y="9151"/>
                    <a:pt x="7822" y="8623"/>
                    <a:pt x="7171" y="7941"/>
                  </a:cubicBezTo>
                  <a:cubicBezTo>
                    <a:pt x="6395" y="7073"/>
                    <a:pt x="5961" y="5956"/>
                    <a:pt x="5930" y="4808"/>
                  </a:cubicBezTo>
                  <a:cubicBezTo>
                    <a:pt x="5868" y="3071"/>
                    <a:pt x="7264" y="1644"/>
                    <a:pt x="8970" y="1644"/>
                  </a:cubicBezTo>
                  <a:close/>
                  <a:moveTo>
                    <a:pt x="8932" y="0"/>
                  </a:moveTo>
                  <a:cubicBezTo>
                    <a:pt x="4334" y="0"/>
                    <a:pt x="1813" y="5593"/>
                    <a:pt x="4844" y="8996"/>
                  </a:cubicBezTo>
                  <a:lnTo>
                    <a:pt x="4379" y="9492"/>
                  </a:lnTo>
                  <a:lnTo>
                    <a:pt x="3790" y="8903"/>
                  </a:lnTo>
                  <a:cubicBezTo>
                    <a:pt x="3712" y="8825"/>
                    <a:pt x="3604" y="8786"/>
                    <a:pt x="3495" y="8786"/>
                  </a:cubicBezTo>
                  <a:cubicBezTo>
                    <a:pt x="3386" y="8786"/>
                    <a:pt x="3278" y="8825"/>
                    <a:pt x="3200" y="8903"/>
                  </a:cubicBezTo>
                  <a:cubicBezTo>
                    <a:pt x="3045" y="9027"/>
                    <a:pt x="3045" y="9275"/>
                    <a:pt x="3169" y="9430"/>
                  </a:cubicBezTo>
                  <a:lnTo>
                    <a:pt x="843" y="11756"/>
                  </a:lnTo>
                  <a:cubicBezTo>
                    <a:pt x="0" y="12695"/>
                    <a:pt x="839" y="13933"/>
                    <a:pt x="1822" y="13933"/>
                  </a:cubicBezTo>
                  <a:cubicBezTo>
                    <a:pt x="2106" y="13933"/>
                    <a:pt x="2402" y="13830"/>
                    <a:pt x="2673" y="13587"/>
                  </a:cubicBezTo>
                  <a:lnTo>
                    <a:pt x="4999" y="11260"/>
                  </a:lnTo>
                  <a:cubicBezTo>
                    <a:pt x="5073" y="11319"/>
                    <a:pt x="5167" y="11350"/>
                    <a:pt x="5258" y="11350"/>
                  </a:cubicBezTo>
                  <a:cubicBezTo>
                    <a:pt x="5361" y="11350"/>
                    <a:pt x="5461" y="11311"/>
                    <a:pt x="5527" y="11229"/>
                  </a:cubicBezTo>
                  <a:cubicBezTo>
                    <a:pt x="5682" y="11074"/>
                    <a:pt x="5682" y="10795"/>
                    <a:pt x="5527" y="10640"/>
                  </a:cubicBezTo>
                  <a:lnTo>
                    <a:pt x="4937" y="10050"/>
                  </a:lnTo>
                  <a:lnTo>
                    <a:pt x="5434" y="9585"/>
                  </a:lnTo>
                  <a:cubicBezTo>
                    <a:pt x="6459" y="10499"/>
                    <a:pt x="7684" y="10908"/>
                    <a:pt x="8894" y="10908"/>
                  </a:cubicBezTo>
                  <a:cubicBezTo>
                    <a:pt x="11711" y="10908"/>
                    <a:pt x="14451" y="8692"/>
                    <a:pt x="14429" y="5460"/>
                  </a:cubicBezTo>
                  <a:cubicBezTo>
                    <a:pt x="14398" y="2482"/>
                    <a:pt x="11979" y="31"/>
                    <a:pt x="9001" y="31"/>
                  </a:cubicBezTo>
                  <a:lnTo>
                    <a:pt x="8970" y="0"/>
                  </a:lnTo>
                  <a:cubicBezTo>
                    <a:pt x="8957" y="0"/>
                    <a:pt x="8944" y="0"/>
                    <a:pt x="8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6" name="Google Shape;2906;p34"/>
          <p:cNvSpPr txBox="1">
            <a:spLocks noGrp="1"/>
          </p:cNvSpPr>
          <p:nvPr>
            <p:ph type="title"/>
          </p:nvPr>
        </p:nvSpPr>
        <p:spPr>
          <a:xfrm>
            <a:off x="1311721" y="1497388"/>
            <a:ext cx="2049474" cy="7048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Система прерывания запуска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908" name="Google Shape;2908;p34"/>
          <p:cNvSpPr txBox="1">
            <a:spLocks noGrp="1"/>
          </p:cNvSpPr>
          <p:nvPr>
            <p:ph type="title" idx="4"/>
          </p:nvPr>
        </p:nvSpPr>
        <p:spPr>
          <a:xfrm>
            <a:off x="3752063" y="1822079"/>
            <a:ext cx="1725168" cy="385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Модуль экипажа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909" name="Google Shape;2909;p34"/>
          <p:cNvSpPr/>
          <p:nvPr/>
        </p:nvSpPr>
        <p:spPr>
          <a:xfrm>
            <a:off x="4352172" y="1085629"/>
            <a:ext cx="525000" cy="59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0" name="Google Shape;2910;p34"/>
          <p:cNvGrpSpPr/>
          <p:nvPr/>
        </p:nvGrpSpPr>
        <p:grpSpPr>
          <a:xfrm>
            <a:off x="4440172" y="1284286"/>
            <a:ext cx="349000" cy="349000"/>
            <a:chOff x="6378550" y="1974188"/>
            <a:chExt cx="349000" cy="349000"/>
          </a:xfrm>
        </p:grpSpPr>
        <p:sp>
          <p:nvSpPr>
            <p:cNvPr id="2911" name="Google Shape;2911;p34"/>
            <p:cNvSpPr/>
            <p:nvPr/>
          </p:nvSpPr>
          <p:spPr>
            <a:xfrm>
              <a:off x="6487125" y="2257238"/>
              <a:ext cx="132625" cy="24850"/>
            </a:xfrm>
            <a:custGeom>
              <a:avLst/>
              <a:gdLst/>
              <a:ahLst/>
              <a:cxnLst/>
              <a:rect l="l" t="t" r="r" b="b"/>
              <a:pathLst>
                <a:path w="5305" h="994" extrusionOk="0">
                  <a:moveTo>
                    <a:pt x="311" y="1"/>
                  </a:moveTo>
                  <a:lnTo>
                    <a:pt x="0" y="993"/>
                  </a:lnTo>
                  <a:lnTo>
                    <a:pt x="5305" y="993"/>
                  </a:lnTo>
                  <a:lnTo>
                    <a:pt x="4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6442150" y="2302988"/>
              <a:ext cx="221800" cy="20200"/>
            </a:xfrm>
            <a:custGeom>
              <a:avLst/>
              <a:gdLst/>
              <a:ahLst/>
              <a:cxnLst/>
              <a:rect l="l" t="t" r="r" b="b"/>
              <a:pathLst>
                <a:path w="8872" h="808" extrusionOk="0">
                  <a:moveTo>
                    <a:pt x="497" y="1"/>
                  </a:moveTo>
                  <a:cubicBezTo>
                    <a:pt x="0" y="32"/>
                    <a:pt x="0" y="745"/>
                    <a:pt x="497" y="807"/>
                  </a:cubicBezTo>
                  <a:lnTo>
                    <a:pt x="8376" y="807"/>
                  </a:lnTo>
                  <a:cubicBezTo>
                    <a:pt x="8872" y="745"/>
                    <a:pt x="8872" y="32"/>
                    <a:pt x="8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6459975" y="2094388"/>
              <a:ext cx="186150" cy="24075"/>
            </a:xfrm>
            <a:custGeom>
              <a:avLst/>
              <a:gdLst/>
              <a:ahLst/>
              <a:cxnLst/>
              <a:rect l="l" t="t" r="r" b="b"/>
              <a:pathLst>
                <a:path w="7446" h="963" extrusionOk="0">
                  <a:moveTo>
                    <a:pt x="1117" y="1"/>
                  </a:moveTo>
                  <a:cubicBezTo>
                    <a:pt x="714" y="1"/>
                    <a:pt x="373" y="218"/>
                    <a:pt x="218" y="559"/>
                  </a:cubicBezTo>
                  <a:lnTo>
                    <a:pt x="1" y="962"/>
                  </a:lnTo>
                  <a:lnTo>
                    <a:pt x="7445" y="962"/>
                  </a:lnTo>
                  <a:lnTo>
                    <a:pt x="7259" y="559"/>
                  </a:lnTo>
                  <a:cubicBezTo>
                    <a:pt x="7104" y="218"/>
                    <a:pt x="6732" y="1"/>
                    <a:pt x="6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6498750" y="2029263"/>
              <a:ext cx="109375" cy="45000"/>
            </a:xfrm>
            <a:custGeom>
              <a:avLst/>
              <a:gdLst/>
              <a:ahLst/>
              <a:cxnLst/>
              <a:rect l="l" t="t" r="r" b="b"/>
              <a:pathLst>
                <a:path w="4375" h="1800" extrusionOk="0">
                  <a:moveTo>
                    <a:pt x="2172" y="0"/>
                  </a:moveTo>
                  <a:cubicBezTo>
                    <a:pt x="1117" y="0"/>
                    <a:pt x="187" y="745"/>
                    <a:pt x="1" y="1799"/>
                  </a:cubicBezTo>
                  <a:lnTo>
                    <a:pt x="4374" y="1799"/>
                  </a:lnTo>
                  <a:cubicBezTo>
                    <a:pt x="4157" y="745"/>
                    <a:pt x="3258" y="0"/>
                    <a:pt x="2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6378550" y="1974188"/>
              <a:ext cx="349000" cy="198550"/>
            </a:xfrm>
            <a:custGeom>
              <a:avLst/>
              <a:gdLst/>
              <a:ahLst/>
              <a:cxnLst/>
              <a:rect l="l" t="t" r="r" b="b"/>
              <a:pathLst>
                <a:path w="13960" h="7942" extrusionOk="0">
                  <a:moveTo>
                    <a:pt x="6980" y="1381"/>
                  </a:moveTo>
                  <a:cubicBezTo>
                    <a:pt x="8360" y="1381"/>
                    <a:pt x="9741" y="2265"/>
                    <a:pt x="9989" y="4033"/>
                  </a:cubicBezTo>
                  <a:cubicBezTo>
                    <a:pt x="10547" y="4157"/>
                    <a:pt x="11013" y="4499"/>
                    <a:pt x="11261" y="5026"/>
                  </a:cubicBezTo>
                  <a:lnTo>
                    <a:pt x="11726" y="5988"/>
                  </a:lnTo>
                  <a:cubicBezTo>
                    <a:pt x="11788" y="6112"/>
                    <a:pt x="11788" y="6236"/>
                    <a:pt x="11726" y="6360"/>
                  </a:cubicBezTo>
                  <a:lnTo>
                    <a:pt x="11726" y="6391"/>
                  </a:lnTo>
                  <a:cubicBezTo>
                    <a:pt x="11633" y="6515"/>
                    <a:pt x="11509" y="6577"/>
                    <a:pt x="11385" y="6577"/>
                  </a:cubicBezTo>
                  <a:lnTo>
                    <a:pt x="2606" y="6577"/>
                  </a:lnTo>
                  <a:cubicBezTo>
                    <a:pt x="2296" y="6577"/>
                    <a:pt x="2110" y="6267"/>
                    <a:pt x="2234" y="5988"/>
                  </a:cubicBezTo>
                  <a:lnTo>
                    <a:pt x="2730" y="5026"/>
                  </a:lnTo>
                  <a:cubicBezTo>
                    <a:pt x="2979" y="4530"/>
                    <a:pt x="3444" y="4157"/>
                    <a:pt x="3971" y="4033"/>
                  </a:cubicBezTo>
                  <a:cubicBezTo>
                    <a:pt x="4219" y="2265"/>
                    <a:pt x="5600" y="1381"/>
                    <a:pt x="6980" y="1381"/>
                  </a:cubicBezTo>
                  <a:close/>
                  <a:moveTo>
                    <a:pt x="435" y="1"/>
                  </a:moveTo>
                  <a:cubicBezTo>
                    <a:pt x="187" y="1"/>
                    <a:pt x="1" y="187"/>
                    <a:pt x="1" y="404"/>
                  </a:cubicBezTo>
                  <a:lnTo>
                    <a:pt x="1" y="7942"/>
                  </a:lnTo>
                  <a:lnTo>
                    <a:pt x="13959" y="7942"/>
                  </a:lnTo>
                  <a:lnTo>
                    <a:pt x="13959" y="404"/>
                  </a:lnTo>
                  <a:cubicBezTo>
                    <a:pt x="13959" y="187"/>
                    <a:pt x="13773" y="1"/>
                    <a:pt x="13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6378550" y="2192888"/>
              <a:ext cx="349000" cy="44225"/>
            </a:xfrm>
            <a:custGeom>
              <a:avLst/>
              <a:gdLst/>
              <a:ahLst/>
              <a:cxnLst/>
              <a:rect l="l" t="t" r="r" b="b"/>
              <a:pathLst>
                <a:path w="13960" h="1769" extrusionOk="0">
                  <a:moveTo>
                    <a:pt x="1" y="0"/>
                  </a:moveTo>
                  <a:lnTo>
                    <a:pt x="1" y="1365"/>
                  </a:lnTo>
                  <a:cubicBezTo>
                    <a:pt x="1" y="1582"/>
                    <a:pt x="187" y="1768"/>
                    <a:pt x="404" y="1768"/>
                  </a:cubicBezTo>
                  <a:lnTo>
                    <a:pt x="13556" y="1768"/>
                  </a:lnTo>
                  <a:cubicBezTo>
                    <a:pt x="13773" y="1768"/>
                    <a:pt x="13959" y="1582"/>
                    <a:pt x="13959" y="1365"/>
                  </a:cubicBezTo>
                  <a:lnTo>
                    <a:pt x="13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887;p34">
            <a:extLst>
              <a:ext uri="{FF2B5EF4-FFF2-40B4-BE49-F238E27FC236}">
                <a16:creationId xmlns:a16="http://schemas.microsoft.com/office/drawing/2014/main" id="{AC2F1FE4-D769-AA56-DCC2-7DF5F51B582C}"/>
              </a:ext>
            </a:extLst>
          </p:cNvPr>
          <p:cNvSpPr/>
          <p:nvPr/>
        </p:nvSpPr>
        <p:spPr>
          <a:xfrm>
            <a:off x="5886298" y="1502986"/>
            <a:ext cx="2015400" cy="75672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06;p34">
            <a:extLst>
              <a:ext uri="{FF2B5EF4-FFF2-40B4-BE49-F238E27FC236}">
                <a16:creationId xmlns:a16="http://schemas.microsoft.com/office/drawing/2014/main" id="{79697837-8B6F-F2E0-7E50-CC2F60747FFA}"/>
              </a:ext>
            </a:extLst>
          </p:cNvPr>
          <p:cNvSpPr txBox="1">
            <a:spLocks/>
          </p:cNvSpPr>
          <p:nvPr/>
        </p:nvSpPr>
        <p:spPr>
          <a:xfrm>
            <a:off x="6036637" y="1627254"/>
            <a:ext cx="1728304" cy="70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vered By Your Grace"/>
              <a:buNone/>
              <a:defRPr sz="2000" b="0" i="0" u="none" strike="noStrike" cap="none">
                <a:solidFill>
                  <a:schemeClr val="lt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sz="1600" dirty="0">
                <a:solidFill>
                  <a:schemeClr val="dk1"/>
                </a:solidFill>
              </a:rPr>
              <a:t>Сервисный модуль (ЕКА)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93D94-4210-CA4F-02CB-414C1646F55D}"/>
              </a:ext>
            </a:extLst>
          </p:cNvPr>
          <p:cNvSpPr txBox="1"/>
          <p:nvPr/>
        </p:nvSpPr>
        <p:spPr>
          <a:xfrm>
            <a:off x="721552" y="3799689"/>
            <a:ext cx="7717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борту установлены камеры, оптические сенсоры, система мониторинга радиации (HERA), биомедицинские системы, устройства для исследований микрогравитации, астронавигационные сенсоры, термальные и атмосферные сенсоры.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43"/>
          <p:cNvSpPr/>
          <p:nvPr/>
        </p:nvSpPr>
        <p:spPr>
          <a:xfrm rot="2278253" flipH="1">
            <a:off x="2567679" y="3059896"/>
            <a:ext cx="476565" cy="476540"/>
          </a:xfrm>
          <a:custGeom>
            <a:avLst/>
            <a:gdLst/>
            <a:ahLst/>
            <a:cxnLst/>
            <a:rect l="l" t="t" r="r" b="b"/>
            <a:pathLst>
              <a:path w="12180" h="12178" extrusionOk="0">
                <a:moveTo>
                  <a:pt x="6067" y="781"/>
                </a:moveTo>
                <a:cubicBezTo>
                  <a:pt x="7514" y="781"/>
                  <a:pt x="8956" y="1365"/>
                  <a:pt x="10006" y="2516"/>
                </a:cubicBezTo>
                <a:cubicBezTo>
                  <a:pt x="10651" y="3220"/>
                  <a:pt x="11092" y="4086"/>
                  <a:pt x="11285" y="5021"/>
                </a:cubicBezTo>
                <a:cubicBezTo>
                  <a:pt x="10972" y="4760"/>
                  <a:pt x="10538" y="4643"/>
                  <a:pt x="10033" y="4643"/>
                </a:cubicBezTo>
                <a:cubicBezTo>
                  <a:pt x="9664" y="4643"/>
                  <a:pt x="9256" y="4706"/>
                  <a:pt x="8829" y="4819"/>
                </a:cubicBezTo>
                <a:cubicBezTo>
                  <a:pt x="8969" y="4759"/>
                  <a:pt x="9105" y="4703"/>
                  <a:pt x="9236" y="4656"/>
                </a:cubicBezTo>
                <a:cubicBezTo>
                  <a:pt x="9423" y="4587"/>
                  <a:pt x="9613" y="4529"/>
                  <a:pt x="9806" y="4481"/>
                </a:cubicBezTo>
                <a:cubicBezTo>
                  <a:pt x="9956" y="4445"/>
                  <a:pt x="10109" y="4420"/>
                  <a:pt x="10261" y="4407"/>
                </a:cubicBezTo>
                <a:cubicBezTo>
                  <a:pt x="10317" y="4403"/>
                  <a:pt x="10373" y="4400"/>
                  <a:pt x="10428" y="4400"/>
                </a:cubicBezTo>
                <a:cubicBezTo>
                  <a:pt x="10473" y="4400"/>
                  <a:pt x="10517" y="4402"/>
                  <a:pt x="10561" y="4405"/>
                </a:cubicBezTo>
                <a:lnTo>
                  <a:pt x="10668" y="4417"/>
                </a:lnTo>
                <a:lnTo>
                  <a:pt x="10668" y="4417"/>
                </a:lnTo>
                <a:lnTo>
                  <a:pt x="10567" y="4379"/>
                </a:lnTo>
                <a:cubicBezTo>
                  <a:pt x="10468" y="4346"/>
                  <a:pt x="10367" y="4324"/>
                  <a:pt x="10265" y="4311"/>
                </a:cubicBezTo>
                <a:cubicBezTo>
                  <a:pt x="10163" y="4299"/>
                  <a:pt x="10061" y="4292"/>
                  <a:pt x="9958" y="4292"/>
                </a:cubicBezTo>
                <a:cubicBezTo>
                  <a:pt x="9899" y="4292"/>
                  <a:pt x="9839" y="4294"/>
                  <a:pt x="9780" y="4299"/>
                </a:cubicBezTo>
                <a:cubicBezTo>
                  <a:pt x="9570" y="4312"/>
                  <a:pt x="9363" y="4343"/>
                  <a:pt x="9158" y="4388"/>
                </a:cubicBezTo>
                <a:cubicBezTo>
                  <a:pt x="8918" y="4442"/>
                  <a:pt x="8679" y="4508"/>
                  <a:pt x="8447" y="4591"/>
                </a:cubicBezTo>
                <a:cubicBezTo>
                  <a:pt x="8199" y="4679"/>
                  <a:pt x="7941" y="4776"/>
                  <a:pt x="7682" y="4896"/>
                </a:cubicBezTo>
                <a:cubicBezTo>
                  <a:pt x="7423" y="5013"/>
                  <a:pt x="7160" y="5146"/>
                  <a:pt x="6898" y="5290"/>
                </a:cubicBezTo>
                <a:cubicBezTo>
                  <a:pt x="6635" y="5433"/>
                  <a:pt x="6376" y="5590"/>
                  <a:pt x="6122" y="5755"/>
                </a:cubicBezTo>
                <a:lnTo>
                  <a:pt x="6027" y="5817"/>
                </a:lnTo>
                <a:lnTo>
                  <a:pt x="5940" y="5871"/>
                </a:lnTo>
                <a:cubicBezTo>
                  <a:pt x="5872" y="5916"/>
                  <a:pt x="5824" y="5933"/>
                  <a:pt x="5768" y="5964"/>
                </a:cubicBezTo>
                <a:cubicBezTo>
                  <a:pt x="5653" y="6016"/>
                  <a:pt x="5531" y="6056"/>
                  <a:pt x="5406" y="6082"/>
                </a:cubicBezTo>
                <a:cubicBezTo>
                  <a:pt x="5299" y="6101"/>
                  <a:pt x="5191" y="6111"/>
                  <a:pt x="5082" y="6111"/>
                </a:cubicBezTo>
                <a:cubicBezTo>
                  <a:pt x="5064" y="6111"/>
                  <a:pt x="5047" y="6111"/>
                  <a:pt x="5030" y="6110"/>
                </a:cubicBezTo>
                <a:cubicBezTo>
                  <a:pt x="4904" y="6103"/>
                  <a:pt x="4777" y="6085"/>
                  <a:pt x="4654" y="6057"/>
                </a:cubicBezTo>
                <a:cubicBezTo>
                  <a:pt x="4409" y="5995"/>
                  <a:pt x="4171" y="5907"/>
                  <a:pt x="3946" y="5794"/>
                </a:cubicBezTo>
                <a:cubicBezTo>
                  <a:pt x="3835" y="5740"/>
                  <a:pt x="3729" y="5680"/>
                  <a:pt x="3627" y="5622"/>
                </a:cubicBezTo>
                <a:cubicBezTo>
                  <a:pt x="3524" y="5564"/>
                  <a:pt x="3424" y="5507"/>
                  <a:pt x="3330" y="5448"/>
                </a:cubicBezTo>
                <a:lnTo>
                  <a:pt x="2816" y="5124"/>
                </a:lnTo>
                <a:cubicBezTo>
                  <a:pt x="2662" y="5025"/>
                  <a:pt x="2526" y="4942"/>
                  <a:pt x="2412" y="4875"/>
                </a:cubicBezTo>
                <a:cubicBezTo>
                  <a:pt x="2298" y="4809"/>
                  <a:pt x="2206" y="4760"/>
                  <a:pt x="2144" y="4726"/>
                </a:cubicBezTo>
                <a:lnTo>
                  <a:pt x="2046" y="4679"/>
                </a:lnTo>
                <a:lnTo>
                  <a:pt x="2127" y="4750"/>
                </a:lnTo>
                <a:lnTo>
                  <a:pt x="2351" y="4956"/>
                </a:lnTo>
                <a:lnTo>
                  <a:pt x="2698" y="5278"/>
                </a:lnTo>
                <a:cubicBezTo>
                  <a:pt x="2831" y="5403"/>
                  <a:pt x="2985" y="5542"/>
                  <a:pt x="3161" y="5685"/>
                </a:cubicBezTo>
                <a:cubicBezTo>
                  <a:pt x="3249" y="5758"/>
                  <a:pt x="3342" y="5833"/>
                  <a:pt x="3442" y="5907"/>
                </a:cubicBezTo>
                <a:cubicBezTo>
                  <a:pt x="3542" y="5978"/>
                  <a:pt x="3648" y="6053"/>
                  <a:pt x="3763" y="6122"/>
                </a:cubicBezTo>
                <a:cubicBezTo>
                  <a:pt x="3795" y="6144"/>
                  <a:pt x="3831" y="6164"/>
                  <a:pt x="3864" y="6184"/>
                </a:cubicBezTo>
                <a:cubicBezTo>
                  <a:pt x="2971" y="5767"/>
                  <a:pt x="2159" y="4982"/>
                  <a:pt x="1539" y="4601"/>
                </a:cubicBezTo>
                <a:cubicBezTo>
                  <a:pt x="1652" y="4283"/>
                  <a:pt x="1806" y="3974"/>
                  <a:pt x="1977" y="3671"/>
                </a:cubicBezTo>
                <a:lnTo>
                  <a:pt x="2168" y="3382"/>
                </a:lnTo>
                <a:lnTo>
                  <a:pt x="2217" y="3309"/>
                </a:lnTo>
                <a:lnTo>
                  <a:pt x="2270" y="3244"/>
                </a:lnTo>
                <a:lnTo>
                  <a:pt x="2379" y="3110"/>
                </a:lnTo>
                <a:lnTo>
                  <a:pt x="2487" y="2977"/>
                </a:lnTo>
                <a:cubicBezTo>
                  <a:pt x="2520" y="2931"/>
                  <a:pt x="2570" y="2890"/>
                  <a:pt x="2611" y="2846"/>
                </a:cubicBezTo>
                <a:lnTo>
                  <a:pt x="2862" y="2594"/>
                </a:lnTo>
                <a:cubicBezTo>
                  <a:pt x="3215" y="2286"/>
                  <a:pt x="3598" y="2013"/>
                  <a:pt x="4014" y="1809"/>
                </a:cubicBezTo>
                <a:cubicBezTo>
                  <a:pt x="4433" y="1619"/>
                  <a:pt x="4863" y="1462"/>
                  <a:pt x="5299" y="1390"/>
                </a:cubicBezTo>
                <a:cubicBezTo>
                  <a:pt x="5605" y="1342"/>
                  <a:pt x="5909" y="1310"/>
                  <a:pt x="6204" y="1310"/>
                </a:cubicBezTo>
                <a:cubicBezTo>
                  <a:pt x="6327" y="1310"/>
                  <a:pt x="6449" y="1316"/>
                  <a:pt x="6569" y="1328"/>
                </a:cubicBezTo>
                <a:cubicBezTo>
                  <a:pt x="6774" y="1332"/>
                  <a:pt x="6967" y="1380"/>
                  <a:pt x="7157" y="1406"/>
                </a:cubicBezTo>
                <a:cubicBezTo>
                  <a:pt x="7204" y="1413"/>
                  <a:pt x="7251" y="1422"/>
                  <a:pt x="7297" y="1435"/>
                </a:cubicBezTo>
                <a:lnTo>
                  <a:pt x="7432" y="1471"/>
                </a:lnTo>
                <a:cubicBezTo>
                  <a:pt x="7522" y="1495"/>
                  <a:pt x="7611" y="1514"/>
                  <a:pt x="7697" y="1542"/>
                </a:cubicBezTo>
                <a:lnTo>
                  <a:pt x="7943" y="1631"/>
                </a:lnTo>
                <a:cubicBezTo>
                  <a:pt x="8023" y="1662"/>
                  <a:pt x="8104" y="1684"/>
                  <a:pt x="8177" y="1723"/>
                </a:cubicBezTo>
                <a:cubicBezTo>
                  <a:pt x="8323" y="1794"/>
                  <a:pt x="8469" y="1852"/>
                  <a:pt x="8595" y="1925"/>
                </a:cubicBezTo>
                <a:lnTo>
                  <a:pt x="8949" y="2135"/>
                </a:lnTo>
                <a:cubicBezTo>
                  <a:pt x="9053" y="2206"/>
                  <a:pt x="9145" y="2276"/>
                  <a:pt x="9232" y="2338"/>
                </a:cubicBezTo>
                <a:lnTo>
                  <a:pt x="9354" y="2426"/>
                </a:lnTo>
                <a:cubicBezTo>
                  <a:pt x="9390" y="2456"/>
                  <a:pt x="9423" y="2487"/>
                  <a:pt x="9454" y="2513"/>
                </a:cubicBezTo>
                <a:lnTo>
                  <a:pt x="9612" y="2653"/>
                </a:lnTo>
                <a:lnTo>
                  <a:pt x="9744" y="2768"/>
                </a:lnTo>
                <a:lnTo>
                  <a:pt x="9744" y="2768"/>
                </a:lnTo>
                <a:lnTo>
                  <a:pt x="9627" y="2637"/>
                </a:lnTo>
                <a:lnTo>
                  <a:pt x="9487" y="2481"/>
                </a:lnTo>
                <a:cubicBezTo>
                  <a:pt x="9458" y="2451"/>
                  <a:pt x="9430" y="2416"/>
                  <a:pt x="9398" y="2382"/>
                </a:cubicBezTo>
                <a:lnTo>
                  <a:pt x="9283" y="2281"/>
                </a:lnTo>
                <a:cubicBezTo>
                  <a:pt x="9203" y="2210"/>
                  <a:pt x="9115" y="2128"/>
                  <a:pt x="9015" y="2043"/>
                </a:cubicBezTo>
                <a:lnTo>
                  <a:pt x="8673" y="1798"/>
                </a:lnTo>
                <a:cubicBezTo>
                  <a:pt x="8548" y="1713"/>
                  <a:pt x="8405" y="1640"/>
                  <a:pt x="8259" y="1553"/>
                </a:cubicBezTo>
                <a:cubicBezTo>
                  <a:pt x="8186" y="1507"/>
                  <a:pt x="8104" y="1478"/>
                  <a:pt x="8023" y="1441"/>
                </a:cubicBezTo>
                <a:lnTo>
                  <a:pt x="7772" y="1331"/>
                </a:lnTo>
                <a:cubicBezTo>
                  <a:pt x="7685" y="1296"/>
                  <a:pt x="7593" y="1271"/>
                  <a:pt x="7501" y="1239"/>
                </a:cubicBezTo>
                <a:lnTo>
                  <a:pt x="7361" y="1194"/>
                </a:lnTo>
                <a:cubicBezTo>
                  <a:pt x="7313" y="1176"/>
                  <a:pt x="7266" y="1163"/>
                  <a:pt x="7217" y="1152"/>
                </a:cubicBezTo>
                <a:cubicBezTo>
                  <a:pt x="7019" y="1112"/>
                  <a:pt x="6815" y="1056"/>
                  <a:pt x="6600" y="1039"/>
                </a:cubicBezTo>
                <a:cubicBezTo>
                  <a:pt x="6409" y="1010"/>
                  <a:pt x="6212" y="997"/>
                  <a:pt x="6010" y="997"/>
                </a:cubicBezTo>
                <a:cubicBezTo>
                  <a:pt x="5761" y="997"/>
                  <a:pt x="5504" y="1017"/>
                  <a:pt x="5246" y="1052"/>
                </a:cubicBezTo>
                <a:lnTo>
                  <a:pt x="4894" y="1116"/>
                </a:lnTo>
                <a:cubicBezTo>
                  <a:pt x="4776" y="1139"/>
                  <a:pt x="4661" y="1178"/>
                  <a:pt x="4544" y="1210"/>
                </a:cubicBezTo>
                <a:lnTo>
                  <a:pt x="4368" y="1260"/>
                </a:lnTo>
                <a:lnTo>
                  <a:pt x="4195" y="1327"/>
                </a:lnTo>
                <a:cubicBezTo>
                  <a:pt x="4082" y="1375"/>
                  <a:pt x="3964" y="1416"/>
                  <a:pt x="3853" y="1471"/>
                </a:cubicBezTo>
                <a:cubicBezTo>
                  <a:pt x="3403" y="1686"/>
                  <a:pt x="2984" y="1975"/>
                  <a:pt x="2601" y="2306"/>
                </a:cubicBezTo>
                <a:lnTo>
                  <a:pt x="2338" y="2574"/>
                </a:lnTo>
                <a:cubicBezTo>
                  <a:pt x="2296" y="2619"/>
                  <a:pt x="2251" y="2656"/>
                  <a:pt x="2212" y="2709"/>
                </a:cubicBezTo>
                <a:lnTo>
                  <a:pt x="2090" y="2859"/>
                </a:lnTo>
                <a:lnTo>
                  <a:pt x="1970" y="3009"/>
                </a:lnTo>
                <a:lnTo>
                  <a:pt x="1911" y="3083"/>
                </a:lnTo>
                <a:lnTo>
                  <a:pt x="1859" y="3161"/>
                </a:lnTo>
                <a:lnTo>
                  <a:pt x="1656" y="3476"/>
                </a:lnTo>
                <a:cubicBezTo>
                  <a:pt x="1591" y="3583"/>
                  <a:pt x="1540" y="3696"/>
                  <a:pt x="1482" y="3803"/>
                </a:cubicBezTo>
                <a:lnTo>
                  <a:pt x="1400" y="3969"/>
                </a:lnTo>
                <a:lnTo>
                  <a:pt x="1333" y="4140"/>
                </a:lnTo>
                <a:cubicBezTo>
                  <a:pt x="1297" y="4239"/>
                  <a:pt x="1254" y="4336"/>
                  <a:pt x="1222" y="4436"/>
                </a:cubicBezTo>
                <a:cubicBezTo>
                  <a:pt x="1160" y="4411"/>
                  <a:pt x="1095" y="4394"/>
                  <a:pt x="1029" y="4385"/>
                </a:cubicBezTo>
                <a:cubicBezTo>
                  <a:pt x="1316" y="3537"/>
                  <a:pt x="1814" y="2777"/>
                  <a:pt x="2475" y="2174"/>
                </a:cubicBezTo>
                <a:cubicBezTo>
                  <a:pt x="3496" y="1241"/>
                  <a:pt x="4783" y="781"/>
                  <a:pt x="6067" y="781"/>
                </a:cubicBezTo>
                <a:close/>
                <a:moveTo>
                  <a:pt x="8577" y="10940"/>
                </a:moveTo>
                <a:cubicBezTo>
                  <a:pt x="8569" y="10945"/>
                  <a:pt x="8500" y="10985"/>
                  <a:pt x="8380" y="11047"/>
                </a:cubicBezTo>
                <a:cubicBezTo>
                  <a:pt x="8316" y="11078"/>
                  <a:pt x="8240" y="11119"/>
                  <a:pt x="8149" y="11159"/>
                </a:cubicBezTo>
                <a:lnTo>
                  <a:pt x="8004" y="11224"/>
                </a:lnTo>
                <a:lnTo>
                  <a:pt x="7840" y="11288"/>
                </a:lnTo>
                <a:cubicBezTo>
                  <a:pt x="7578" y="11386"/>
                  <a:pt x="7308" y="11463"/>
                  <a:pt x="7035" y="11519"/>
                </a:cubicBezTo>
                <a:cubicBezTo>
                  <a:pt x="6883" y="11550"/>
                  <a:pt x="6726" y="11574"/>
                  <a:pt x="6565" y="11593"/>
                </a:cubicBezTo>
                <a:cubicBezTo>
                  <a:pt x="6485" y="11602"/>
                  <a:pt x="6404" y="11607"/>
                  <a:pt x="6323" y="11616"/>
                </a:cubicBezTo>
                <a:lnTo>
                  <a:pt x="6077" y="11627"/>
                </a:lnTo>
                <a:cubicBezTo>
                  <a:pt x="6057" y="11628"/>
                  <a:pt x="6038" y="11628"/>
                  <a:pt x="6018" y="11628"/>
                </a:cubicBezTo>
                <a:cubicBezTo>
                  <a:pt x="5874" y="11628"/>
                  <a:pt x="5730" y="11624"/>
                  <a:pt x="5587" y="11613"/>
                </a:cubicBezTo>
                <a:cubicBezTo>
                  <a:pt x="5425" y="11601"/>
                  <a:pt x="5271" y="11583"/>
                  <a:pt x="5117" y="11562"/>
                </a:cubicBezTo>
                <a:cubicBezTo>
                  <a:pt x="4841" y="11519"/>
                  <a:pt x="4568" y="11454"/>
                  <a:pt x="4301" y="11368"/>
                </a:cubicBezTo>
                <a:cubicBezTo>
                  <a:pt x="4113" y="11307"/>
                  <a:pt x="3928" y="11236"/>
                  <a:pt x="3750" y="11155"/>
                </a:cubicBezTo>
                <a:cubicBezTo>
                  <a:pt x="3623" y="11096"/>
                  <a:pt x="3552" y="11058"/>
                  <a:pt x="3548" y="11056"/>
                </a:cubicBezTo>
                <a:lnTo>
                  <a:pt x="3548" y="11056"/>
                </a:lnTo>
                <a:cubicBezTo>
                  <a:pt x="3553" y="11058"/>
                  <a:pt x="3628" y="11088"/>
                  <a:pt x="3757" y="11137"/>
                </a:cubicBezTo>
                <a:lnTo>
                  <a:pt x="3757" y="11136"/>
                </a:lnTo>
                <a:cubicBezTo>
                  <a:pt x="3890" y="11187"/>
                  <a:pt x="4083" y="11251"/>
                  <a:pt x="4318" y="11314"/>
                </a:cubicBezTo>
                <a:cubicBezTo>
                  <a:pt x="4584" y="11387"/>
                  <a:pt x="4856" y="11442"/>
                  <a:pt x="5130" y="11477"/>
                </a:cubicBezTo>
                <a:cubicBezTo>
                  <a:pt x="5279" y="11498"/>
                  <a:pt x="5438" y="11514"/>
                  <a:pt x="5595" y="11523"/>
                </a:cubicBezTo>
                <a:cubicBezTo>
                  <a:pt x="5705" y="11528"/>
                  <a:pt x="5818" y="11531"/>
                  <a:pt x="5931" y="11531"/>
                </a:cubicBezTo>
                <a:cubicBezTo>
                  <a:pt x="5979" y="11531"/>
                  <a:pt x="6027" y="11531"/>
                  <a:pt x="6076" y="11530"/>
                </a:cubicBezTo>
                <a:lnTo>
                  <a:pt x="6317" y="11521"/>
                </a:lnTo>
                <a:cubicBezTo>
                  <a:pt x="6397" y="11514"/>
                  <a:pt x="6478" y="11511"/>
                  <a:pt x="6557" y="11501"/>
                </a:cubicBezTo>
                <a:cubicBezTo>
                  <a:pt x="6715" y="11485"/>
                  <a:pt x="6870" y="11464"/>
                  <a:pt x="7019" y="11436"/>
                </a:cubicBezTo>
                <a:cubicBezTo>
                  <a:pt x="7168" y="11408"/>
                  <a:pt x="7311" y="11377"/>
                  <a:pt x="7445" y="11344"/>
                </a:cubicBezTo>
                <a:cubicBezTo>
                  <a:pt x="7580" y="11309"/>
                  <a:pt x="7706" y="11273"/>
                  <a:pt x="7822" y="11236"/>
                </a:cubicBezTo>
                <a:cubicBezTo>
                  <a:pt x="7939" y="11199"/>
                  <a:pt x="8043" y="11161"/>
                  <a:pt x="8135" y="11125"/>
                </a:cubicBezTo>
                <a:cubicBezTo>
                  <a:pt x="8227" y="11089"/>
                  <a:pt x="8307" y="11056"/>
                  <a:pt x="8373" y="11030"/>
                </a:cubicBezTo>
                <a:lnTo>
                  <a:pt x="8577" y="10940"/>
                </a:lnTo>
                <a:close/>
                <a:moveTo>
                  <a:pt x="10793" y="9408"/>
                </a:moveTo>
                <a:lnTo>
                  <a:pt x="10793" y="9408"/>
                </a:lnTo>
                <a:cubicBezTo>
                  <a:pt x="10791" y="9413"/>
                  <a:pt x="10771" y="9444"/>
                  <a:pt x="10733" y="9499"/>
                </a:cubicBezTo>
                <a:lnTo>
                  <a:pt x="10733" y="9498"/>
                </a:lnTo>
                <a:cubicBezTo>
                  <a:pt x="10692" y="9556"/>
                  <a:pt x="10636" y="9646"/>
                  <a:pt x="10558" y="9753"/>
                </a:cubicBezTo>
                <a:lnTo>
                  <a:pt x="10420" y="9924"/>
                </a:lnTo>
                <a:cubicBezTo>
                  <a:pt x="10367" y="9993"/>
                  <a:pt x="10310" y="10059"/>
                  <a:pt x="10250" y="10122"/>
                </a:cubicBezTo>
                <a:cubicBezTo>
                  <a:pt x="10187" y="10190"/>
                  <a:pt x="10122" y="10265"/>
                  <a:pt x="10049" y="10340"/>
                </a:cubicBezTo>
                <a:lnTo>
                  <a:pt x="9808" y="10564"/>
                </a:lnTo>
                <a:cubicBezTo>
                  <a:pt x="9723" y="10640"/>
                  <a:pt x="9629" y="10713"/>
                  <a:pt x="9532" y="10793"/>
                </a:cubicBezTo>
                <a:cubicBezTo>
                  <a:pt x="9437" y="10872"/>
                  <a:pt x="9327" y="10939"/>
                  <a:pt x="9221" y="11016"/>
                </a:cubicBezTo>
                <a:cubicBezTo>
                  <a:pt x="9114" y="11093"/>
                  <a:pt x="8994" y="11157"/>
                  <a:pt x="8876" y="11230"/>
                </a:cubicBezTo>
                <a:cubicBezTo>
                  <a:pt x="8759" y="11303"/>
                  <a:pt x="8628" y="11359"/>
                  <a:pt x="8500" y="11426"/>
                </a:cubicBezTo>
                <a:cubicBezTo>
                  <a:pt x="8370" y="11486"/>
                  <a:pt x="8233" y="11542"/>
                  <a:pt x="8097" y="11599"/>
                </a:cubicBezTo>
                <a:cubicBezTo>
                  <a:pt x="7955" y="11646"/>
                  <a:pt x="7815" y="11701"/>
                  <a:pt x="7669" y="11741"/>
                </a:cubicBezTo>
                <a:lnTo>
                  <a:pt x="7448" y="11799"/>
                </a:lnTo>
                <a:lnTo>
                  <a:pt x="7337" y="11828"/>
                </a:lnTo>
                <a:lnTo>
                  <a:pt x="7225" y="11849"/>
                </a:lnTo>
                <a:cubicBezTo>
                  <a:pt x="7074" y="11879"/>
                  <a:pt x="6923" y="11909"/>
                  <a:pt x="6769" y="11924"/>
                </a:cubicBezTo>
                <a:lnTo>
                  <a:pt x="6539" y="11949"/>
                </a:lnTo>
                <a:lnTo>
                  <a:pt x="6309" y="11959"/>
                </a:lnTo>
                <a:cubicBezTo>
                  <a:pt x="6251" y="11963"/>
                  <a:pt x="6192" y="11964"/>
                  <a:pt x="6133" y="11964"/>
                </a:cubicBezTo>
                <a:cubicBezTo>
                  <a:pt x="6038" y="11964"/>
                  <a:pt x="5943" y="11960"/>
                  <a:pt x="5849" y="11957"/>
                </a:cubicBezTo>
                <a:cubicBezTo>
                  <a:pt x="5695" y="11957"/>
                  <a:pt x="5552" y="11934"/>
                  <a:pt x="5405" y="11920"/>
                </a:cubicBezTo>
                <a:cubicBezTo>
                  <a:pt x="5367" y="11916"/>
                  <a:pt x="5336" y="11913"/>
                  <a:pt x="5293" y="11907"/>
                </a:cubicBezTo>
                <a:lnTo>
                  <a:pt x="5185" y="11889"/>
                </a:lnTo>
                <a:cubicBezTo>
                  <a:pt x="5112" y="11879"/>
                  <a:pt x="5041" y="11866"/>
                  <a:pt x="4970" y="11850"/>
                </a:cubicBezTo>
                <a:cubicBezTo>
                  <a:pt x="4455" y="11747"/>
                  <a:pt x="3958" y="11570"/>
                  <a:pt x="3493" y="11325"/>
                </a:cubicBezTo>
                <a:cubicBezTo>
                  <a:pt x="3309" y="11228"/>
                  <a:pt x="3130" y="11120"/>
                  <a:pt x="2959" y="11002"/>
                </a:cubicBezTo>
                <a:cubicBezTo>
                  <a:pt x="2805" y="10897"/>
                  <a:pt x="2678" y="10797"/>
                  <a:pt x="2574" y="10714"/>
                </a:cubicBezTo>
                <a:cubicBezTo>
                  <a:pt x="2470" y="10631"/>
                  <a:pt x="2394" y="10558"/>
                  <a:pt x="2343" y="10509"/>
                </a:cubicBezTo>
                <a:lnTo>
                  <a:pt x="2263" y="10435"/>
                </a:lnTo>
                <a:lnTo>
                  <a:pt x="2350" y="10501"/>
                </a:lnTo>
                <a:cubicBezTo>
                  <a:pt x="2405" y="10546"/>
                  <a:pt x="2491" y="10606"/>
                  <a:pt x="2597" y="10683"/>
                </a:cubicBezTo>
                <a:cubicBezTo>
                  <a:pt x="2706" y="10758"/>
                  <a:pt x="2838" y="10848"/>
                  <a:pt x="2997" y="10940"/>
                </a:cubicBezTo>
                <a:cubicBezTo>
                  <a:pt x="3156" y="11033"/>
                  <a:pt x="3340" y="11130"/>
                  <a:pt x="3542" y="11225"/>
                </a:cubicBezTo>
                <a:cubicBezTo>
                  <a:pt x="4007" y="11439"/>
                  <a:pt x="4498" y="11593"/>
                  <a:pt x="5001" y="11682"/>
                </a:cubicBezTo>
                <a:cubicBezTo>
                  <a:pt x="5070" y="11695"/>
                  <a:pt x="5140" y="11707"/>
                  <a:pt x="5210" y="11716"/>
                </a:cubicBezTo>
                <a:lnTo>
                  <a:pt x="5316" y="11731"/>
                </a:lnTo>
                <a:lnTo>
                  <a:pt x="5422" y="11741"/>
                </a:lnTo>
                <a:cubicBezTo>
                  <a:pt x="5563" y="11750"/>
                  <a:pt x="5708" y="11770"/>
                  <a:pt x="5848" y="11770"/>
                </a:cubicBezTo>
                <a:cubicBezTo>
                  <a:pt x="5852" y="11770"/>
                  <a:pt x="5856" y="11770"/>
                  <a:pt x="5860" y="11770"/>
                </a:cubicBezTo>
                <a:cubicBezTo>
                  <a:pt x="5944" y="11772"/>
                  <a:pt x="6028" y="11775"/>
                  <a:pt x="6112" y="11775"/>
                </a:cubicBezTo>
                <a:cubicBezTo>
                  <a:pt x="6175" y="11775"/>
                  <a:pt x="6237" y="11773"/>
                  <a:pt x="6301" y="11768"/>
                </a:cubicBezTo>
                <a:lnTo>
                  <a:pt x="6525" y="11757"/>
                </a:lnTo>
                <a:lnTo>
                  <a:pt x="6746" y="11731"/>
                </a:lnTo>
                <a:cubicBezTo>
                  <a:pt x="6895" y="11718"/>
                  <a:pt x="7040" y="11689"/>
                  <a:pt x="7187" y="11662"/>
                </a:cubicBezTo>
                <a:lnTo>
                  <a:pt x="7297" y="11642"/>
                </a:lnTo>
                <a:lnTo>
                  <a:pt x="7404" y="11616"/>
                </a:lnTo>
                <a:lnTo>
                  <a:pt x="7618" y="11561"/>
                </a:lnTo>
                <a:cubicBezTo>
                  <a:pt x="7690" y="11545"/>
                  <a:pt x="7757" y="11518"/>
                  <a:pt x="7827" y="11496"/>
                </a:cubicBezTo>
                <a:lnTo>
                  <a:pt x="8033" y="11430"/>
                </a:lnTo>
                <a:cubicBezTo>
                  <a:pt x="8167" y="11377"/>
                  <a:pt x="8299" y="11326"/>
                  <a:pt x="8428" y="11271"/>
                </a:cubicBezTo>
                <a:cubicBezTo>
                  <a:pt x="8553" y="11209"/>
                  <a:pt x="8681" y="11155"/>
                  <a:pt x="8798" y="11090"/>
                </a:cubicBezTo>
                <a:cubicBezTo>
                  <a:pt x="8915" y="11022"/>
                  <a:pt x="9034" y="10965"/>
                  <a:pt x="9141" y="10894"/>
                </a:cubicBezTo>
                <a:cubicBezTo>
                  <a:pt x="9249" y="10823"/>
                  <a:pt x="9357" y="10760"/>
                  <a:pt x="9455" y="10688"/>
                </a:cubicBezTo>
                <a:cubicBezTo>
                  <a:pt x="9551" y="10615"/>
                  <a:pt x="9648" y="10548"/>
                  <a:pt x="9736" y="10478"/>
                </a:cubicBezTo>
                <a:cubicBezTo>
                  <a:pt x="9824" y="10408"/>
                  <a:pt x="9905" y="10336"/>
                  <a:pt x="9984" y="10271"/>
                </a:cubicBezTo>
                <a:cubicBezTo>
                  <a:pt x="10062" y="10205"/>
                  <a:pt x="10130" y="10134"/>
                  <a:pt x="10198" y="10072"/>
                </a:cubicBezTo>
                <a:cubicBezTo>
                  <a:pt x="10261" y="10014"/>
                  <a:pt x="10322" y="9953"/>
                  <a:pt x="10378" y="9888"/>
                </a:cubicBezTo>
                <a:lnTo>
                  <a:pt x="10527" y="9728"/>
                </a:lnTo>
                <a:lnTo>
                  <a:pt x="10793" y="9408"/>
                </a:lnTo>
                <a:close/>
                <a:moveTo>
                  <a:pt x="6076" y="0"/>
                </a:moveTo>
                <a:cubicBezTo>
                  <a:pt x="2719" y="7"/>
                  <a:pt x="1" y="2731"/>
                  <a:pt x="1" y="6089"/>
                </a:cubicBezTo>
                <a:cubicBezTo>
                  <a:pt x="0" y="6947"/>
                  <a:pt x="181" y="7795"/>
                  <a:pt x="531" y="8577"/>
                </a:cubicBezTo>
                <a:cubicBezTo>
                  <a:pt x="548" y="8615"/>
                  <a:pt x="566" y="8652"/>
                  <a:pt x="584" y="8690"/>
                </a:cubicBezTo>
                <a:cubicBezTo>
                  <a:pt x="648" y="8826"/>
                  <a:pt x="717" y="8959"/>
                  <a:pt x="792" y="9090"/>
                </a:cubicBezTo>
                <a:cubicBezTo>
                  <a:pt x="809" y="9120"/>
                  <a:pt x="825" y="9150"/>
                  <a:pt x="843" y="9180"/>
                </a:cubicBezTo>
                <a:cubicBezTo>
                  <a:pt x="916" y="9304"/>
                  <a:pt x="993" y="9425"/>
                  <a:pt x="1074" y="9543"/>
                </a:cubicBezTo>
                <a:cubicBezTo>
                  <a:pt x="1110" y="9593"/>
                  <a:pt x="1145" y="9643"/>
                  <a:pt x="1182" y="9692"/>
                </a:cubicBezTo>
                <a:cubicBezTo>
                  <a:pt x="2289" y="11199"/>
                  <a:pt x="4076" y="12178"/>
                  <a:pt x="6090" y="12178"/>
                </a:cubicBezTo>
                <a:cubicBezTo>
                  <a:pt x="8601" y="12178"/>
                  <a:pt x="10755" y="10659"/>
                  <a:pt x="11687" y="8491"/>
                </a:cubicBezTo>
                <a:cubicBezTo>
                  <a:pt x="11712" y="8434"/>
                  <a:pt x="11736" y="8376"/>
                  <a:pt x="11758" y="8317"/>
                </a:cubicBezTo>
                <a:cubicBezTo>
                  <a:pt x="11805" y="8200"/>
                  <a:pt x="11848" y="8080"/>
                  <a:pt x="11887" y="7960"/>
                </a:cubicBezTo>
                <a:cubicBezTo>
                  <a:pt x="11895" y="7934"/>
                  <a:pt x="11902" y="7909"/>
                  <a:pt x="11911" y="7884"/>
                </a:cubicBezTo>
                <a:cubicBezTo>
                  <a:pt x="11962" y="7718"/>
                  <a:pt x="12006" y="7549"/>
                  <a:pt x="12043" y="7379"/>
                </a:cubicBezTo>
                <a:cubicBezTo>
                  <a:pt x="12052" y="7335"/>
                  <a:pt x="12061" y="7292"/>
                  <a:pt x="12069" y="7248"/>
                </a:cubicBezTo>
                <a:cubicBezTo>
                  <a:pt x="12143" y="6867"/>
                  <a:pt x="12180" y="6478"/>
                  <a:pt x="12180" y="6089"/>
                </a:cubicBezTo>
                <a:cubicBezTo>
                  <a:pt x="12178" y="6038"/>
                  <a:pt x="12178" y="5987"/>
                  <a:pt x="12176" y="5935"/>
                </a:cubicBezTo>
                <a:lnTo>
                  <a:pt x="12176" y="5919"/>
                </a:lnTo>
                <a:cubicBezTo>
                  <a:pt x="12154" y="5099"/>
                  <a:pt x="11967" y="4293"/>
                  <a:pt x="11625" y="3548"/>
                </a:cubicBezTo>
                <a:cubicBezTo>
                  <a:pt x="11486" y="3245"/>
                  <a:pt x="11321" y="2953"/>
                  <a:pt x="11134" y="2675"/>
                </a:cubicBezTo>
                <a:cubicBezTo>
                  <a:pt x="10038" y="1062"/>
                  <a:pt x="8189" y="0"/>
                  <a:pt x="60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9" name="Google Shape;3239;p43"/>
          <p:cNvGrpSpPr/>
          <p:nvPr/>
        </p:nvGrpSpPr>
        <p:grpSpPr>
          <a:xfrm>
            <a:off x="-2551909" y="1693742"/>
            <a:ext cx="6450994" cy="4599150"/>
            <a:chOff x="-2551909" y="1693742"/>
            <a:chExt cx="6450994" cy="4599150"/>
          </a:xfrm>
        </p:grpSpPr>
        <p:sp>
          <p:nvSpPr>
            <p:cNvPr id="3240" name="Google Shape;3240;p43"/>
            <p:cNvSpPr/>
            <p:nvPr/>
          </p:nvSpPr>
          <p:spPr>
            <a:xfrm rot="-920972" flipH="1">
              <a:off x="-2235687" y="2407229"/>
              <a:ext cx="5818550" cy="317217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3"/>
            <p:cNvSpPr/>
            <p:nvPr/>
          </p:nvSpPr>
          <p:spPr>
            <a:xfrm rot="-920929" flipH="1">
              <a:off x="-1554642" y="2854821"/>
              <a:ext cx="4456452" cy="242947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3"/>
            <p:cNvSpPr/>
            <p:nvPr/>
          </p:nvSpPr>
          <p:spPr>
            <a:xfrm rot="-920866" flipH="1">
              <a:off x="-969851" y="3250036"/>
              <a:ext cx="3287025" cy="179120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3"/>
            <p:cNvSpPr/>
            <p:nvPr/>
          </p:nvSpPr>
          <p:spPr>
            <a:xfrm rot="-919989" flipH="1">
              <a:off x="-359928" y="3658443"/>
              <a:ext cx="2067079" cy="112685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4" name="Google Shape;3244;p43"/>
          <p:cNvSpPr txBox="1">
            <a:spLocks noGrp="1"/>
          </p:cNvSpPr>
          <p:nvPr>
            <p:ph type="title"/>
          </p:nvPr>
        </p:nvSpPr>
        <p:spPr>
          <a:xfrm>
            <a:off x="713250" y="461627"/>
            <a:ext cx="7717500" cy="1076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Ракета-носитель Space Launch System (SLS)</a:t>
            </a:r>
            <a:br>
              <a:rPr lang="ru-RU" sz="1600" dirty="0"/>
            </a:br>
            <a:r>
              <a:rPr lang="ru-RU" sz="1600" dirty="0"/>
              <a:t>SLS — это современный аналог сверхтяжелой ракеты-носителя Saturn V, используемой в программе Apollo. NASA опирается на технологии Space Shuttle, используя двигатели RS-25 и твердотопливные ускорители.</a:t>
            </a:r>
          </a:p>
        </p:txBody>
      </p:sp>
      <p:sp>
        <p:nvSpPr>
          <p:cNvPr id="3245" name="Google Shape;3245;p43"/>
          <p:cNvSpPr txBox="1"/>
          <p:nvPr/>
        </p:nvSpPr>
        <p:spPr>
          <a:xfrm>
            <a:off x="5393122" y="1684530"/>
            <a:ext cx="364419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Внешний топливный бак Space Shuttle, топливо — жидкий водород/кислород,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двигателя RS-25.</a:t>
            </a:r>
          </a:p>
        </p:txBody>
      </p:sp>
      <p:sp>
        <p:nvSpPr>
          <p:cNvPr id="3246" name="Google Shape;3246;p43"/>
          <p:cNvSpPr/>
          <p:nvPr/>
        </p:nvSpPr>
        <p:spPr>
          <a:xfrm>
            <a:off x="3725668" y="1684993"/>
            <a:ext cx="1654596" cy="484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Segoe Script" panose="030B0504020000000003" pitchFamily="66" charset="0"/>
                <a:ea typeface="Covered By Your Grace"/>
                <a:cs typeface="Covered By Your Grace"/>
                <a:sym typeface="Covered By Your Grace"/>
              </a:rPr>
              <a:t>1-я ступень</a:t>
            </a:r>
            <a:endParaRPr dirty="0">
              <a:solidFill>
                <a:schemeClr val="lt1"/>
              </a:solidFill>
              <a:latin typeface="Segoe Script" panose="030B0504020000000003" pitchFamily="66" charset="0"/>
              <a:ea typeface="Covered By Your Grace"/>
              <a:cs typeface="Covered By Your Grace"/>
              <a:sym typeface="Covered By Your Grace"/>
            </a:endParaRPr>
          </a:p>
        </p:txBody>
      </p:sp>
      <p:sp>
        <p:nvSpPr>
          <p:cNvPr id="3247" name="Google Shape;3247;p43"/>
          <p:cNvSpPr txBox="1"/>
          <p:nvPr/>
        </p:nvSpPr>
        <p:spPr>
          <a:xfrm>
            <a:off x="5380264" y="2653667"/>
            <a:ext cx="33674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Два одноразовых твердотопливных ускорителя по бокам первой ступени.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43"/>
          <p:cNvSpPr/>
          <p:nvPr/>
        </p:nvSpPr>
        <p:spPr>
          <a:xfrm>
            <a:off x="3725668" y="2653667"/>
            <a:ext cx="1654595" cy="484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Segoe Script" panose="030B0504020000000003" pitchFamily="66" charset="0"/>
                <a:ea typeface="Covered By Your Grace"/>
                <a:cs typeface="Covered By Your Grace"/>
                <a:sym typeface="Covered By Your Grace"/>
              </a:rPr>
              <a:t>Топливные ускорители</a:t>
            </a:r>
            <a:endParaRPr dirty="0">
              <a:solidFill>
                <a:schemeClr val="lt1"/>
              </a:solidFill>
              <a:latin typeface="Segoe Script" panose="030B0504020000000003" pitchFamily="66" charset="0"/>
              <a:ea typeface="Covered By Your Grace"/>
              <a:cs typeface="Covered By Your Grace"/>
              <a:sym typeface="Covered By Your Grace"/>
            </a:endParaRPr>
          </a:p>
        </p:txBody>
      </p:sp>
      <p:sp>
        <p:nvSpPr>
          <p:cNvPr id="3351" name="Google Shape;3351;p43"/>
          <p:cNvSpPr txBox="1"/>
          <p:nvPr/>
        </p:nvSpPr>
        <p:spPr>
          <a:xfrm>
            <a:off x="5380262" y="3650886"/>
            <a:ext cx="3466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Тяга на основе Delta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Cryogenic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Second </a:t>
            </a:r>
            <a:r>
              <a:rPr lang="ru-RU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оснащена одним двигателем RL-10, работающим на жидком водороде/кислороде.</a:t>
            </a:r>
          </a:p>
        </p:txBody>
      </p:sp>
      <p:sp>
        <p:nvSpPr>
          <p:cNvPr id="3352" name="Google Shape;3352;p43"/>
          <p:cNvSpPr/>
          <p:nvPr/>
        </p:nvSpPr>
        <p:spPr>
          <a:xfrm>
            <a:off x="3730668" y="3632409"/>
            <a:ext cx="1662453" cy="484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Segoe Script" panose="030B0504020000000003" pitchFamily="66" charset="0"/>
              </a:rPr>
              <a:t>2-я ступень (</a:t>
            </a:r>
            <a:r>
              <a:rPr lang="en-GB" dirty="0">
                <a:solidFill>
                  <a:schemeClr val="bg1"/>
                </a:solidFill>
                <a:latin typeface="Segoe Script" panose="030B0504020000000003" pitchFamily="66" charset="0"/>
              </a:rPr>
              <a:t>ICPS)</a:t>
            </a:r>
            <a:endParaRPr sz="1100" dirty="0">
              <a:solidFill>
                <a:schemeClr val="bg1"/>
              </a:solidFill>
              <a:latin typeface="Segoe Script" panose="030B0504020000000003" pitchFamily="66" charset="0"/>
              <a:ea typeface="Covered By Your Grace"/>
              <a:cs typeface="Covered By Your Grace"/>
              <a:sym typeface="Covered By Your Grace"/>
            </a:endParaRPr>
          </a:p>
        </p:txBody>
      </p:sp>
      <p:sp>
        <p:nvSpPr>
          <p:cNvPr id="3356" name="Google Shape;3356;p43"/>
          <p:cNvSpPr/>
          <p:nvPr/>
        </p:nvSpPr>
        <p:spPr>
          <a:xfrm rot="-563849" flipH="1">
            <a:off x="-789755" y="1122706"/>
            <a:ext cx="2392022" cy="753492"/>
          </a:xfrm>
          <a:custGeom>
            <a:avLst/>
            <a:gdLst/>
            <a:ahLst/>
            <a:cxnLst/>
            <a:rect l="l" t="t" r="r" b="b"/>
            <a:pathLst>
              <a:path w="26665" h="8400" extrusionOk="0">
                <a:moveTo>
                  <a:pt x="13332" y="217"/>
                </a:moveTo>
                <a:lnTo>
                  <a:pt x="13412" y="220"/>
                </a:lnTo>
                <a:lnTo>
                  <a:pt x="13732" y="229"/>
                </a:lnTo>
                <a:cubicBezTo>
                  <a:pt x="13944" y="231"/>
                  <a:pt x="14155" y="254"/>
                  <a:pt x="14365" y="272"/>
                </a:cubicBezTo>
                <a:lnTo>
                  <a:pt x="14522" y="285"/>
                </a:lnTo>
                <a:cubicBezTo>
                  <a:pt x="14573" y="291"/>
                  <a:pt x="14625" y="301"/>
                  <a:pt x="14677" y="308"/>
                </a:cubicBezTo>
                <a:lnTo>
                  <a:pt x="14985" y="357"/>
                </a:lnTo>
                <a:lnTo>
                  <a:pt x="15061" y="369"/>
                </a:lnTo>
                <a:lnTo>
                  <a:pt x="15136" y="385"/>
                </a:lnTo>
                <a:lnTo>
                  <a:pt x="15286" y="420"/>
                </a:lnTo>
                <a:cubicBezTo>
                  <a:pt x="15385" y="444"/>
                  <a:pt x="15485" y="461"/>
                  <a:pt x="15581" y="490"/>
                </a:cubicBezTo>
                <a:cubicBezTo>
                  <a:pt x="15774" y="551"/>
                  <a:pt x="15966" y="598"/>
                  <a:pt x="16144" y="674"/>
                </a:cubicBezTo>
                <a:cubicBezTo>
                  <a:pt x="16233" y="711"/>
                  <a:pt x="16325" y="741"/>
                  <a:pt x="16411" y="782"/>
                </a:cubicBezTo>
                <a:lnTo>
                  <a:pt x="16663" y="901"/>
                </a:lnTo>
                <a:cubicBezTo>
                  <a:pt x="16972" y="1055"/>
                  <a:pt x="17268" y="1237"/>
                  <a:pt x="17544" y="1444"/>
                </a:cubicBezTo>
                <a:cubicBezTo>
                  <a:pt x="17675" y="1536"/>
                  <a:pt x="17791" y="1635"/>
                  <a:pt x="17905" y="1726"/>
                </a:cubicBezTo>
                <a:cubicBezTo>
                  <a:pt x="18016" y="1821"/>
                  <a:pt x="18120" y="1911"/>
                  <a:pt x="18217" y="1997"/>
                </a:cubicBezTo>
                <a:lnTo>
                  <a:pt x="18715" y="2444"/>
                </a:lnTo>
                <a:lnTo>
                  <a:pt x="18899" y="2607"/>
                </a:lnTo>
                <a:lnTo>
                  <a:pt x="19038" y="2726"/>
                </a:lnTo>
                <a:lnTo>
                  <a:pt x="19155" y="2825"/>
                </a:lnTo>
                <a:lnTo>
                  <a:pt x="19032" y="2735"/>
                </a:lnTo>
                <a:lnTo>
                  <a:pt x="18886" y="2625"/>
                </a:lnTo>
                <a:lnTo>
                  <a:pt x="18692" y="2470"/>
                </a:lnTo>
                <a:lnTo>
                  <a:pt x="18173" y="2049"/>
                </a:lnTo>
                <a:cubicBezTo>
                  <a:pt x="17971" y="1888"/>
                  <a:pt x="17744" y="1709"/>
                  <a:pt x="17483" y="1531"/>
                </a:cubicBezTo>
                <a:cubicBezTo>
                  <a:pt x="17225" y="1349"/>
                  <a:pt x="16927" y="1180"/>
                  <a:pt x="16603" y="1026"/>
                </a:cubicBezTo>
                <a:lnTo>
                  <a:pt x="16355" y="915"/>
                </a:lnTo>
                <a:cubicBezTo>
                  <a:pt x="16270" y="878"/>
                  <a:pt x="16180" y="851"/>
                  <a:pt x="16092" y="817"/>
                </a:cubicBezTo>
                <a:cubicBezTo>
                  <a:pt x="15917" y="748"/>
                  <a:pt x="15729" y="703"/>
                  <a:pt x="15541" y="647"/>
                </a:cubicBezTo>
                <a:cubicBezTo>
                  <a:pt x="15447" y="621"/>
                  <a:pt x="15348" y="605"/>
                  <a:pt x="15251" y="583"/>
                </a:cubicBezTo>
                <a:lnTo>
                  <a:pt x="15104" y="552"/>
                </a:lnTo>
                <a:lnTo>
                  <a:pt x="15030" y="538"/>
                </a:lnTo>
                <a:lnTo>
                  <a:pt x="14956" y="527"/>
                </a:lnTo>
                <a:lnTo>
                  <a:pt x="14654" y="484"/>
                </a:lnTo>
                <a:cubicBezTo>
                  <a:pt x="14604" y="478"/>
                  <a:pt x="14553" y="469"/>
                  <a:pt x="14502" y="463"/>
                </a:cubicBezTo>
                <a:lnTo>
                  <a:pt x="14348" y="451"/>
                </a:lnTo>
                <a:cubicBezTo>
                  <a:pt x="14142" y="434"/>
                  <a:pt x="13935" y="413"/>
                  <a:pt x="13726" y="413"/>
                </a:cubicBezTo>
                <a:lnTo>
                  <a:pt x="13412" y="404"/>
                </a:lnTo>
                <a:lnTo>
                  <a:pt x="13333" y="403"/>
                </a:lnTo>
                <a:lnTo>
                  <a:pt x="13257" y="405"/>
                </a:lnTo>
                <a:lnTo>
                  <a:pt x="13147" y="409"/>
                </a:lnTo>
                <a:cubicBezTo>
                  <a:pt x="13044" y="711"/>
                  <a:pt x="13695" y="1640"/>
                  <a:pt x="12307" y="2142"/>
                </a:cubicBezTo>
                <a:cubicBezTo>
                  <a:pt x="12527" y="2134"/>
                  <a:pt x="12749" y="2125"/>
                  <a:pt x="12970" y="2125"/>
                </a:cubicBezTo>
                <a:lnTo>
                  <a:pt x="13453" y="2119"/>
                </a:lnTo>
                <a:cubicBezTo>
                  <a:pt x="13614" y="2119"/>
                  <a:pt x="13773" y="2122"/>
                  <a:pt x="13933" y="2126"/>
                </a:cubicBezTo>
                <a:cubicBezTo>
                  <a:pt x="14251" y="2134"/>
                  <a:pt x="14562" y="2149"/>
                  <a:pt x="14865" y="2167"/>
                </a:cubicBezTo>
                <a:cubicBezTo>
                  <a:pt x="15167" y="2185"/>
                  <a:pt x="15457" y="2206"/>
                  <a:pt x="15733" y="2237"/>
                </a:cubicBezTo>
                <a:cubicBezTo>
                  <a:pt x="16010" y="2267"/>
                  <a:pt x="16269" y="2298"/>
                  <a:pt x="16508" y="2331"/>
                </a:cubicBezTo>
                <a:cubicBezTo>
                  <a:pt x="16749" y="2366"/>
                  <a:pt x="16968" y="2399"/>
                  <a:pt x="17160" y="2432"/>
                </a:cubicBezTo>
                <a:cubicBezTo>
                  <a:pt x="17354" y="2467"/>
                  <a:pt x="17522" y="2499"/>
                  <a:pt x="17660" y="2526"/>
                </a:cubicBezTo>
                <a:cubicBezTo>
                  <a:pt x="17798" y="2554"/>
                  <a:pt x="17907" y="2579"/>
                  <a:pt x="17980" y="2595"/>
                </a:cubicBezTo>
                <a:lnTo>
                  <a:pt x="18093" y="2620"/>
                </a:lnTo>
                <a:lnTo>
                  <a:pt x="17657" y="2552"/>
                </a:lnTo>
                <a:cubicBezTo>
                  <a:pt x="17517" y="2532"/>
                  <a:pt x="17347" y="2508"/>
                  <a:pt x="17153" y="2483"/>
                </a:cubicBezTo>
                <a:cubicBezTo>
                  <a:pt x="16958" y="2458"/>
                  <a:pt x="16739" y="2431"/>
                  <a:pt x="16500" y="2406"/>
                </a:cubicBezTo>
                <a:cubicBezTo>
                  <a:pt x="16259" y="2380"/>
                  <a:pt x="16000" y="2356"/>
                  <a:pt x="15724" y="2333"/>
                </a:cubicBezTo>
                <a:cubicBezTo>
                  <a:pt x="15449" y="2314"/>
                  <a:pt x="15159" y="2292"/>
                  <a:pt x="14858" y="2276"/>
                </a:cubicBezTo>
                <a:cubicBezTo>
                  <a:pt x="14558" y="2262"/>
                  <a:pt x="14246" y="2250"/>
                  <a:pt x="13930" y="2247"/>
                </a:cubicBezTo>
                <a:cubicBezTo>
                  <a:pt x="13745" y="2244"/>
                  <a:pt x="13558" y="2243"/>
                  <a:pt x="13371" y="2243"/>
                </a:cubicBezTo>
                <a:cubicBezTo>
                  <a:pt x="13238" y="2243"/>
                  <a:pt x="13105" y="2243"/>
                  <a:pt x="12971" y="2244"/>
                </a:cubicBezTo>
                <a:cubicBezTo>
                  <a:pt x="12957" y="2244"/>
                  <a:pt x="12943" y="2244"/>
                  <a:pt x="12930" y="2244"/>
                </a:cubicBezTo>
                <a:cubicBezTo>
                  <a:pt x="12621" y="2244"/>
                  <a:pt x="12315" y="2256"/>
                  <a:pt x="12013" y="2263"/>
                </a:cubicBezTo>
                <a:cubicBezTo>
                  <a:pt x="11697" y="2279"/>
                  <a:pt x="11386" y="2291"/>
                  <a:pt x="11085" y="2314"/>
                </a:cubicBezTo>
                <a:cubicBezTo>
                  <a:pt x="11078" y="2314"/>
                  <a:pt x="11071" y="2316"/>
                  <a:pt x="11062" y="2316"/>
                </a:cubicBezTo>
                <a:cubicBezTo>
                  <a:pt x="10917" y="2327"/>
                  <a:pt x="10773" y="2339"/>
                  <a:pt x="10634" y="2352"/>
                </a:cubicBezTo>
                <a:cubicBezTo>
                  <a:pt x="10310" y="2383"/>
                  <a:pt x="10005" y="2419"/>
                  <a:pt x="9723" y="2457"/>
                </a:cubicBezTo>
                <a:cubicBezTo>
                  <a:pt x="9443" y="2495"/>
                  <a:pt x="9185" y="2535"/>
                  <a:pt x="8958" y="2574"/>
                </a:cubicBezTo>
                <a:lnTo>
                  <a:pt x="8640" y="2633"/>
                </a:lnTo>
                <a:cubicBezTo>
                  <a:pt x="8543" y="2655"/>
                  <a:pt x="8452" y="2674"/>
                  <a:pt x="8373" y="2694"/>
                </a:cubicBezTo>
                <a:cubicBezTo>
                  <a:pt x="8212" y="2736"/>
                  <a:pt x="8086" y="2771"/>
                  <a:pt x="8003" y="2802"/>
                </a:cubicBezTo>
                <a:cubicBezTo>
                  <a:pt x="7919" y="2832"/>
                  <a:pt x="7875" y="2850"/>
                  <a:pt x="7875" y="2850"/>
                </a:cubicBezTo>
                <a:lnTo>
                  <a:pt x="8008" y="2825"/>
                </a:lnTo>
                <a:lnTo>
                  <a:pt x="8386" y="2758"/>
                </a:lnTo>
                <a:cubicBezTo>
                  <a:pt x="8549" y="2730"/>
                  <a:pt x="8745" y="2693"/>
                  <a:pt x="8971" y="2657"/>
                </a:cubicBezTo>
                <a:cubicBezTo>
                  <a:pt x="9199" y="2621"/>
                  <a:pt x="9454" y="2586"/>
                  <a:pt x="9735" y="2552"/>
                </a:cubicBezTo>
                <a:cubicBezTo>
                  <a:pt x="10017" y="2520"/>
                  <a:pt x="10321" y="2491"/>
                  <a:pt x="10645" y="2466"/>
                </a:cubicBezTo>
                <a:cubicBezTo>
                  <a:pt x="10967" y="2441"/>
                  <a:pt x="11309" y="2420"/>
                  <a:pt x="11661" y="2404"/>
                </a:cubicBezTo>
                <a:lnTo>
                  <a:pt x="12064" y="2388"/>
                </a:lnTo>
                <a:lnTo>
                  <a:pt x="12064" y="2388"/>
                </a:lnTo>
                <a:cubicBezTo>
                  <a:pt x="11944" y="2556"/>
                  <a:pt x="13694" y="2902"/>
                  <a:pt x="10595" y="3226"/>
                </a:cubicBezTo>
                <a:lnTo>
                  <a:pt x="10025" y="3247"/>
                </a:lnTo>
                <a:lnTo>
                  <a:pt x="8865" y="3311"/>
                </a:lnTo>
                <a:cubicBezTo>
                  <a:pt x="8105" y="3361"/>
                  <a:pt x="7371" y="3415"/>
                  <a:pt x="6676" y="3484"/>
                </a:cubicBezTo>
                <a:cubicBezTo>
                  <a:pt x="6453" y="3506"/>
                  <a:pt x="6234" y="3528"/>
                  <a:pt x="6020" y="3552"/>
                </a:cubicBezTo>
                <a:cubicBezTo>
                  <a:pt x="6464" y="3426"/>
                  <a:pt x="6847" y="3281"/>
                  <a:pt x="7121" y="3101"/>
                </a:cubicBezTo>
                <a:lnTo>
                  <a:pt x="7243" y="3009"/>
                </a:lnTo>
                <a:lnTo>
                  <a:pt x="7390" y="2901"/>
                </a:lnTo>
                <a:lnTo>
                  <a:pt x="7581" y="2745"/>
                </a:lnTo>
                <a:cubicBezTo>
                  <a:pt x="7653" y="2688"/>
                  <a:pt x="7730" y="2620"/>
                  <a:pt x="7814" y="2546"/>
                </a:cubicBezTo>
                <a:cubicBezTo>
                  <a:pt x="7898" y="2473"/>
                  <a:pt x="7988" y="2394"/>
                  <a:pt x="8083" y="2307"/>
                </a:cubicBezTo>
                <a:cubicBezTo>
                  <a:pt x="8275" y="2135"/>
                  <a:pt x="8492" y="1938"/>
                  <a:pt x="8737" y="1734"/>
                </a:cubicBezTo>
                <a:lnTo>
                  <a:pt x="8927" y="1581"/>
                </a:lnTo>
                <a:cubicBezTo>
                  <a:pt x="8993" y="1529"/>
                  <a:pt x="9058" y="1475"/>
                  <a:pt x="9130" y="1427"/>
                </a:cubicBezTo>
                <a:lnTo>
                  <a:pt x="9345" y="1274"/>
                </a:lnTo>
                <a:cubicBezTo>
                  <a:pt x="9419" y="1225"/>
                  <a:pt x="9497" y="1179"/>
                  <a:pt x="9576" y="1130"/>
                </a:cubicBezTo>
                <a:lnTo>
                  <a:pt x="9694" y="1056"/>
                </a:lnTo>
                <a:cubicBezTo>
                  <a:pt x="9734" y="1033"/>
                  <a:pt x="9777" y="1012"/>
                  <a:pt x="9819" y="990"/>
                </a:cubicBezTo>
                <a:lnTo>
                  <a:pt x="10072" y="857"/>
                </a:lnTo>
                <a:cubicBezTo>
                  <a:pt x="10160" y="816"/>
                  <a:pt x="10251" y="779"/>
                  <a:pt x="10342" y="740"/>
                </a:cubicBezTo>
                <a:lnTo>
                  <a:pt x="10479" y="682"/>
                </a:lnTo>
                <a:cubicBezTo>
                  <a:pt x="10526" y="663"/>
                  <a:pt x="10573" y="648"/>
                  <a:pt x="10621" y="633"/>
                </a:cubicBezTo>
                <a:lnTo>
                  <a:pt x="10909" y="535"/>
                </a:lnTo>
                <a:cubicBezTo>
                  <a:pt x="10958" y="520"/>
                  <a:pt x="11008" y="505"/>
                  <a:pt x="11058" y="495"/>
                </a:cubicBezTo>
                <a:lnTo>
                  <a:pt x="11207" y="457"/>
                </a:lnTo>
                <a:cubicBezTo>
                  <a:pt x="11307" y="433"/>
                  <a:pt x="11409" y="403"/>
                  <a:pt x="11511" y="384"/>
                </a:cubicBezTo>
                <a:lnTo>
                  <a:pt x="11822" y="333"/>
                </a:lnTo>
                <a:cubicBezTo>
                  <a:pt x="12029" y="291"/>
                  <a:pt x="12242" y="279"/>
                  <a:pt x="12455" y="257"/>
                </a:cubicBezTo>
                <a:cubicBezTo>
                  <a:pt x="12669" y="231"/>
                  <a:pt x="12878" y="233"/>
                  <a:pt x="13091" y="225"/>
                </a:cubicBezTo>
                <a:lnTo>
                  <a:pt x="13250" y="220"/>
                </a:lnTo>
                <a:lnTo>
                  <a:pt x="13332" y="217"/>
                </a:lnTo>
                <a:close/>
                <a:moveTo>
                  <a:pt x="13247" y="4321"/>
                </a:moveTo>
                <a:cubicBezTo>
                  <a:pt x="13584" y="4321"/>
                  <a:pt x="13920" y="4324"/>
                  <a:pt x="14257" y="4327"/>
                </a:cubicBezTo>
                <a:lnTo>
                  <a:pt x="15266" y="4347"/>
                </a:lnTo>
                <a:lnTo>
                  <a:pt x="16265" y="4380"/>
                </a:lnTo>
                <a:lnTo>
                  <a:pt x="17250" y="4432"/>
                </a:lnTo>
                <a:cubicBezTo>
                  <a:pt x="17573" y="4453"/>
                  <a:pt x="17894" y="4470"/>
                  <a:pt x="18209" y="4493"/>
                </a:cubicBezTo>
                <a:cubicBezTo>
                  <a:pt x="18523" y="4517"/>
                  <a:pt x="18834" y="4540"/>
                  <a:pt x="19135" y="4571"/>
                </a:cubicBezTo>
                <a:cubicBezTo>
                  <a:pt x="19437" y="4601"/>
                  <a:pt x="19733" y="4626"/>
                  <a:pt x="20021" y="4658"/>
                </a:cubicBezTo>
                <a:lnTo>
                  <a:pt x="20446" y="4703"/>
                </a:lnTo>
                <a:lnTo>
                  <a:pt x="20859" y="4753"/>
                </a:lnTo>
                <a:cubicBezTo>
                  <a:pt x="21129" y="4784"/>
                  <a:pt x="21390" y="4820"/>
                  <a:pt x="21640" y="4853"/>
                </a:cubicBezTo>
                <a:cubicBezTo>
                  <a:pt x="22141" y="4918"/>
                  <a:pt x="22597" y="4995"/>
                  <a:pt x="23001" y="5062"/>
                </a:cubicBezTo>
                <a:lnTo>
                  <a:pt x="23567" y="5165"/>
                </a:lnTo>
                <a:lnTo>
                  <a:pt x="24045" y="5258"/>
                </a:lnTo>
                <a:cubicBezTo>
                  <a:pt x="24334" y="5317"/>
                  <a:pt x="24560" y="5368"/>
                  <a:pt x="24713" y="5405"/>
                </a:cubicBezTo>
                <a:lnTo>
                  <a:pt x="24948" y="5460"/>
                </a:lnTo>
                <a:lnTo>
                  <a:pt x="24948" y="5460"/>
                </a:lnTo>
                <a:lnTo>
                  <a:pt x="24712" y="5415"/>
                </a:lnTo>
                <a:cubicBezTo>
                  <a:pt x="24557" y="5383"/>
                  <a:pt x="24328" y="5344"/>
                  <a:pt x="24039" y="5292"/>
                </a:cubicBezTo>
                <a:lnTo>
                  <a:pt x="23558" y="5212"/>
                </a:lnTo>
                <a:lnTo>
                  <a:pt x="22992" y="5128"/>
                </a:lnTo>
                <a:cubicBezTo>
                  <a:pt x="22586" y="5071"/>
                  <a:pt x="22128" y="5012"/>
                  <a:pt x="21627" y="4953"/>
                </a:cubicBezTo>
                <a:cubicBezTo>
                  <a:pt x="21377" y="4924"/>
                  <a:pt x="21116" y="4893"/>
                  <a:pt x="20846" y="4867"/>
                </a:cubicBezTo>
                <a:lnTo>
                  <a:pt x="20434" y="4826"/>
                </a:lnTo>
                <a:lnTo>
                  <a:pt x="20008" y="4787"/>
                </a:lnTo>
                <a:cubicBezTo>
                  <a:pt x="19434" y="4734"/>
                  <a:pt x="18827" y="4693"/>
                  <a:pt x="18198" y="4653"/>
                </a:cubicBezTo>
                <a:cubicBezTo>
                  <a:pt x="17884" y="4633"/>
                  <a:pt x="17564" y="4618"/>
                  <a:pt x="17240" y="4599"/>
                </a:cubicBezTo>
                <a:lnTo>
                  <a:pt x="16258" y="4558"/>
                </a:lnTo>
                <a:lnTo>
                  <a:pt x="15261" y="4528"/>
                </a:lnTo>
                <a:lnTo>
                  <a:pt x="14254" y="4510"/>
                </a:lnTo>
                <a:lnTo>
                  <a:pt x="13249" y="4505"/>
                </a:lnTo>
                <a:lnTo>
                  <a:pt x="12249" y="4508"/>
                </a:lnTo>
                <a:lnTo>
                  <a:pt x="11266" y="4518"/>
                </a:lnTo>
                <a:cubicBezTo>
                  <a:pt x="10942" y="4521"/>
                  <a:pt x="10622" y="4527"/>
                  <a:pt x="10307" y="4533"/>
                </a:cubicBezTo>
                <a:cubicBezTo>
                  <a:pt x="9677" y="4545"/>
                  <a:pt x="9068" y="4563"/>
                  <a:pt x="8490" y="4580"/>
                </a:cubicBezTo>
                <a:cubicBezTo>
                  <a:pt x="7914" y="4599"/>
                  <a:pt x="7368" y="4624"/>
                  <a:pt x="6865" y="4651"/>
                </a:cubicBezTo>
                <a:cubicBezTo>
                  <a:pt x="6361" y="4679"/>
                  <a:pt x="5901" y="4708"/>
                  <a:pt x="5491" y="4735"/>
                </a:cubicBezTo>
                <a:cubicBezTo>
                  <a:pt x="5083" y="4762"/>
                  <a:pt x="4727" y="4792"/>
                  <a:pt x="4435" y="4817"/>
                </a:cubicBezTo>
                <a:cubicBezTo>
                  <a:pt x="4141" y="4843"/>
                  <a:pt x="3911" y="4865"/>
                  <a:pt x="3754" y="4881"/>
                </a:cubicBezTo>
                <a:lnTo>
                  <a:pt x="3513" y="4905"/>
                </a:lnTo>
                <a:lnTo>
                  <a:pt x="3513" y="4905"/>
                </a:lnTo>
                <a:lnTo>
                  <a:pt x="3753" y="4871"/>
                </a:lnTo>
                <a:cubicBezTo>
                  <a:pt x="3909" y="4847"/>
                  <a:pt x="4138" y="4815"/>
                  <a:pt x="4430" y="4780"/>
                </a:cubicBezTo>
                <a:cubicBezTo>
                  <a:pt x="4723" y="4745"/>
                  <a:pt x="5077" y="4703"/>
                  <a:pt x="5485" y="4662"/>
                </a:cubicBezTo>
                <a:cubicBezTo>
                  <a:pt x="5689" y="4641"/>
                  <a:pt x="5907" y="4621"/>
                  <a:pt x="6136" y="4599"/>
                </a:cubicBezTo>
                <a:lnTo>
                  <a:pt x="6858" y="4542"/>
                </a:lnTo>
                <a:cubicBezTo>
                  <a:pt x="7361" y="4507"/>
                  <a:pt x="7907" y="4470"/>
                  <a:pt x="8485" y="4440"/>
                </a:cubicBezTo>
                <a:cubicBezTo>
                  <a:pt x="8774" y="4423"/>
                  <a:pt x="9070" y="4410"/>
                  <a:pt x="9374" y="4397"/>
                </a:cubicBezTo>
                <a:cubicBezTo>
                  <a:pt x="9677" y="4386"/>
                  <a:pt x="9988" y="4373"/>
                  <a:pt x="10303" y="4365"/>
                </a:cubicBezTo>
                <a:cubicBezTo>
                  <a:pt x="10934" y="4345"/>
                  <a:pt x="11585" y="4333"/>
                  <a:pt x="12248" y="4327"/>
                </a:cubicBezTo>
                <a:lnTo>
                  <a:pt x="13247" y="4321"/>
                </a:lnTo>
                <a:close/>
                <a:moveTo>
                  <a:pt x="11572" y="3550"/>
                </a:moveTo>
                <a:cubicBezTo>
                  <a:pt x="11654" y="3550"/>
                  <a:pt x="11736" y="3550"/>
                  <a:pt x="11818" y="3551"/>
                </a:cubicBezTo>
                <a:lnTo>
                  <a:pt x="13028" y="3551"/>
                </a:lnTo>
                <a:lnTo>
                  <a:pt x="13634" y="3559"/>
                </a:lnTo>
                <a:cubicBezTo>
                  <a:pt x="14443" y="3574"/>
                  <a:pt x="15251" y="3602"/>
                  <a:pt x="16045" y="3644"/>
                </a:cubicBezTo>
                <a:cubicBezTo>
                  <a:pt x="16840" y="3685"/>
                  <a:pt x="17621" y="3744"/>
                  <a:pt x="18375" y="3812"/>
                </a:cubicBezTo>
                <a:cubicBezTo>
                  <a:pt x="19885" y="3950"/>
                  <a:pt x="21287" y="4133"/>
                  <a:pt x="22480" y="4332"/>
                </a:cubicBezTo>
                <a:cubicBezTo>
                  <a:pt x="23674" y="4529"/>
                  <a:pt x="24659" y="4740"/>
                  <a:pt x="25342" y="4905"/>
                </a:cubicBezTo>
                <a:cubicBezTo>
                  <a:pt x="25685" y="4987"/>
                  <a:pt x="25951" y="5059"/>
                  <a:pt x="26131" y="5110"/>
                </a:cubicBezTo>
                <a:lnTo>
                  <a:pt x="26239" y="5141"/>
                </a:lnTo>
                <a:cubicBezTo>
                  <a:pt x="26296" y="5217"/>
                  <a:pt x="26333" y="5305"/>
                  <a:pt x="26348" y="5399"/>
                </a:cubicBezTo>
                <a:lnTo>
                  <a:pt x="26278" y="5379"/>
                </a:lnTo>
                <a:cubicBezTo>
                  <a:pt x="26091" y="5329"/>
                  <a:pt x="25817" y="5258"/>
                  <a:pt x="25469" y="5175"/>
                </a:cubicBezTo>
                <a:cubicBezTo>
                  <a:pt x="24769" y="5012"/>
                  <a:pt x="23767" y="4804"/>
                  <a:pt x="22555" y="4615"/>
                </a:cubicBezTo>
                <a:cubicBezTo>
                  <a:pt x="21951" y="4520"/>
                  <a:pt x="21292" y="4428"/>
                  <a:pt x="20595" y="4347"/>
                </a:cubicBezTo>
                <a:cubicBezTo>
                  <a:pt x="19899" y="4266"/>
                  <a:pt x="19162" y="4196"/>
                  <a:pt x="18399" y="4139"/>
                </a:cubicBezTo>
                <a:cubicBezTo>
                  <a:pt x="17636" y="4081"/>
                  <a:pt x="16846" y="4038"/>
                  <a:pt x="16044" y="4009"/>
                </a:cubicBezTo>
                <a:cubicBezTo>
                  <a:pt x="15343" y="3984"/>
                  <a:pt x="14632" y="3970"/>
                  <a:pt x="13921" y="3970"/>
                </a:cubicBezTo>
                <a:cubicBezTo>
                  <a:pt x="13817" y="3970"/>
                  <a:pt x="13714" y="3970"/>
                  <a:pt x="13610" y="3971"/>
                </a:cubicBezTo>
                <a:cubicBezTo>
                  <a:pt x="13589" y="3971"/>
                  <a:pt x="13568" y="3971"/>
                  <a:pt x="13546" y="3971"/>
                </a:cubicBezTo>
                <a:cubicBezTo>
                  <a:pt x="13158" y="3971"/>
                  <a:pt x="12775" y="3981"/>
                  <a:pt x="12390" y="3985"/>
                </a:cubicBezTo>
                <a:cubicBezTo>
                  <a:pt x="11985" y="3991"/>
                  <a:pt x="11582" y="3996"/>
                  <a:pt x="11181" y="4010"/>
                </a:cubicBezTo>
                <a:lnTo>
                  <a:pt x="9990" y="4046"/>
                </a:lnTo>
                <a:lnTo>
                  <a:pt x="8830" y="4098"/>
                </a:lnTo>
                <a:lnTo>
                  <a:pt x="8544" y="4110"/>
                </a:lnTo>
                <a:lnTo>
                  <a:pt x="8262" y="4127"/>
                </a:lnTo>
                <a:lnTo>
                  <a:pt x="7706" y="4161"/>
                </a:lnTo>
                <a:cubicBezTo>
                  <a:pt x="7523" y="4172"/>
                  <a:pt x="7341" y="4182"/>
                  <a:pt x="7162" y="4195"/>
                </a:cubicBezTo>
                <a:lnTo>
                  <a:pt x="6632" y="4235"/>
                </a:lnTo>
                <a:lnTo>
                  <a:pt x="6116" y="4275"/>
                </a:lnTo>
                <a:lnTo>
                  <a:pt x="5615" y="4321"/>
                </a:lnTo>
                <a:cubicBezTo>
                  <a:pt x="5288" y="4351"/>
                  <a:pt x="4971" y="4380"/>
                  <a:pt x="4668" y="4416"/>
                </a:cubicBezTo>
                <a:cubicBezTo>
                  <a:pt x="4364" y="4452"/>
                  <a:pt x="4073" y="4482"/>
                  <a:pt x="3797" y="4520"/>
                </a:cubicBezTo>
                <a:lnTo>
                  <a:pt x="3393" y="4573"/>
                </a:lnTo>
                <a:cubicBezTo>
                  <a:pt x="3262" y="4591"/>
                  <a:pt x="3136" y="4611"/>
                  <a:pt x="3014" y="4630"/>
                </a:cubicBezTo>
                <a:lnTo>
                  <a:pt x="2657" y="4684"/>
                </a:lnTo>
                <a:lnTo>
                  <a:pt x="2327" y="4742"/>
                </a:lnTo>
                <a:cubicBezTo>
                  <a:pt x="2221" y="4762"/>
                  <a:pt x="2119" y="4779"/>
                  <a:pt x="2022" y="4801"/>
                </a:cubicBezTo>
                <a:lnTo>
                  <a:pt x="1747" y="4861"/>
                </a:lnTo>
                <a:cubicBezTo>
                  <a:pt x="1659" y="4879"/>
                  <a:pt x="1578" y="4901"/>
                  <a:pt x="1501" y="4921"/>
                </a:cubicBezTo>
                <a:cubicBezTo>
                  <a:pt x="1424" y="4940"/>
                  <a:pt x="1352" y="4959"/>
                  <a:pt x="1286" y="4978"/>
                </a:cubicBezTo>
                <a:cubicBezTo>
                  <a:pt x="1151" y="5018"/>
                  <a:pt x="1039" y="5053"/>
                  <a:pt x="949" y="5085"/>
                </a:cubicBezTo>
                <a:cubicBezTo>
                  <a:pt x="858" y="5116"/>
                  <a:pt x="789" y="5142"/>
                  <a:pt x="744" y="5162"/>
                </a:cubicBezTo>
                <a:cubicBezTo>
                  <a:pt x="698" y="5183"/>
                  <a:pt x="675" y="5192"/>
                  <a:pt x="675" y="5192"/>
                </a:cubicBezTo>
                <a:cubicBezTo>
                  <a:pt x="675" y="5192"/>
                  <a:pt x="775" y="5169"/>
                  <a:pt x="962" y="5136"/>
                </a:cubicBezTo>
                <a:cubicBezTo>
                  <a:pt x="1008" y="5127"/>
                  <a:pt x="1062" y="5118"/>
                  <a:pt x="1119" y="5109"/>
                </a:cubicBezTo>
                <a:lnTo>
                  <a:pt x="1307" y="5077"/>
                </a:lnTo>
                <a:cubicBezTo>
                  <a:pt x="1444" y="5056"/>
                  <a:pt x="1600" y="5027"/>
                  <a:pt x="1775" y="5002"/>
                </a:cubicBezTo>
                <a:cubicBezTo>
                  <a:pt x="1951" y="4977"/>
                  <a:pt x="2144" y="4942"/>
                  <a:pt x="2355" y="4912"/>
                </a:cubicBezTo>
                <a:lnTo>
                  <a:pt x="2684" y="4862"/>
                </a:lnTo>
                <a:lnTo>
                  <a:pt x="2972" y="4824"/>
                </a:lnTo>
                <a:lnTo>
                  <a:pt x="2972" y="4824"/>
                </a:lnTo>
                <a:cubicBezTo>
                  <a:pt x="1927" y="5116"/>
                  <a:pt x="1103" y="5572"/>
                  <a:pt x="1658" y="5976"/>
                </a:cubicBezTo>
                <a:cubicBezTo>
                  <a:pt x="2120" y="6313"/>
                  <a:pt x="3067" y="6606"/>
                  <a:pt x="4124" y="6844"/>
                </a:cubicBezTo>
                <a:cubicBezTo>
                  <a:pt x="4179" y="6853"/>
                  <a:pt x="4233" y="6862"/>
                  <a:pt x="4287" y="6870"/>
                </a:cubicBezTo>
                <a:cubicBezTo>
                  <a:pt x="4557" y="6913"/>
                  <a:pt x="4827" y="6953"/>
                  <a:pt x="5094" y="6990"/>
                </a:cubicBezTo>
                <a:lnTo>
                  <a:pt x="5877" y="7096"/>
                </a:lnTo>
                <a:cubicBezTo>
                  <a:pt x="6385" y="7162"/>
                  <a:pt x="6861" y="7219"/>
                  <a:pt x="7268" y="7268"/>
                </a:cubicBezTo>
                <a:lnTo>
                  <a:pt x="8627" y="7425"/>
                </a:lnTo>
                <a:cubicBezTo>
                  <a:pt x="8627" y="7425"/>
                  <a:pt x="8490" y="7420"/>
                  <a:pt x="8251" y="7406"/>
                </a:cubicBezTo>
                <a:cubicBezTo>
                  <a:pt x="8012" y="7393"/>
                  <a:pt x="7672" y="7374"/>
                  <a:pt x="7262" y="7340"/>
                </a:cubicBezTo>
                <a:lnTo>
                  <a:pt x="7262" y="7339"/>
                </a:lnTo>
                <a:cubicBezTo>
                  <a:pt x="6853" y="7307"/>
                  <a:pt x="6376" y="7263"/>
                  <a:pt x="5865" y="7206"/>
                </a:cubicBezTo>
                <a:cubicBezTo>
                  <a:pt x="5610" y="7176"/>
                  <a:pt x="5346" y="7146"/>
                  <a:pt x="5078" y="7109"/>
                </a:cubicBezTo>
                <a:cubicBezTo>
                  <a:pt x="4812" y="7074"/>
                  <a:pt x="4540" y="7036"/>
                  <a:pt x="4269" y="6994"/>
                </a:cubicBezTo>
                <a:cubicBezTo>
                  <a:pt x="3999" y="6952"/>
                  <a:pt x="3729" y="6905"/>
                  <a:pt x="3462" y="6856"/>
                </a:cubicBezTo>
                <a:cubicBezTo>
                  <a:pt x="3197" y="6807"/>
                  <a:pt x="2937" y="6752"/>
                  <a:pt x="2686" y="6696"/>
                </a:cubicBezTo>
                <a:cubicBezTo>
                  <a:pt x="2435" y="6640"/>
                  <a:pt x="2194" y="6577"/>
                  <a:pt x="1966" y="6513"/>
                </a:cubicBezTo>
                <a:cubicBezTo>
                  <a:pt x="1740" y="6449"/>
                  <a:pt x="1527" y="6380"/>
                  <a:pt x="1334" y="6306"/>
                </a:cubicBezTo>
                <a:cubicBezTo>
                  <a:pt x="1157" y="6242"/>
                  <a:pt x="986" y="6163"/>
                  <a:pt x="820" y="6074"/>
                </a:cubicBezTo>
                <a:cubicBezTo>
                  <a:pt x="673" y="5993"/>
                  <a:pt x="552" y="5905"/>
                  <a:pt x="467" y="5819"/>
                </a:cubicBezTo>
                <a:cubicBezTo>
                  <a:pt x="398" y="5755"/>
                  <a:pt x="348" y="5673"/>
                  <a:pt x="322" y="5582"/>
                </a:cubicBezTo>
                <a:cubicBezTo>
                  <a:pt x="318" y="5566"/>
                  <a:pt x="314" y="5553"/>
                  <a:pt x="312" y="5540"/>
                </a:cubicBezTo>
                <a:cubicBezTo>
                  <a:pt x="310" y="5528"/>
                  <a:pt x="311" y="5518"/>
                  <a:pt x="311" y="5510"/>
                </a:cubicBezTo>
                <a:cubicBezTo>
                  <a:pt x="310" y="5493"/>
                  <a:pt x="310" y="5485"/>
                  <a:pt x="310" y="5485"/>
                </a:cubicBezTo>
                <a:cubicBezTo>
                  <a:pt x="310" y="4778"/>
                  <a:pt x="1596" y="4441"/>
                  <a:pt x="3086" y="4153"/>
                </a:cubicBezTo>
                <a:lnTo>
                  <a:pt x="3105" y="4151"/>
                </a:lnTo>
                <a:cubicBezTo>
                  <a:pt x="3593" y="4075"/>
                  <a:pt x="4143" y="3998"/>
                  <a:pt x="4746" y="3929"/>
                </a:cubicBezTo>
                <a:cubicBezTo>
                  <a:pt x="5350" y="3860"/>
                  <a:pt x="6004" y="3796"/>
                  <a:pt x="6697" y="3744"/>
                </a:cubicBezTo>
                <a:cubicBezTo>
                  <a:pt x="7391" y="3691"/>
                  <a:pt x="8123" y="3649"/>
                  <a:pt x="8881" y="3614"/>
                </a:cubicBezTo>
                <a:lnTo>
                  <a:pt x="10035" y="3574"/>
                </a:lnTo>
                <a:lnTo>
                  <a:pt x="11218" y="3554"/>
                </a:lnTo>
                <a:cubicBezTo>
                  <a:pt x="11336" y="3551"/>
                  <a:pt x="11454" y="3550"/>
                  <a:pt x="11572" y="3550"/>
                </a:cubicBezTo>
                <a:close/>
                <a:moveTo>
                  <a:pt x="26187" y="5931"/>
                </a:moveTo>
                <a:lnTo>
                  <a:pt x="26111" y="5987"/>
                </a:lnTo>
                <a:cubicBezTo>
                  <a:pt x="26099" y="5997"/>
                  <a:pt x="26086" y="6007"/>
                  <a:pt x="26071" y="6018"/>
                </a:cubicBezTo>
                <a:lnTo>
                  <a:pt x="26018" y="6051"/>
                </a:lnTo>
                <a:cubicBezTo>
                  <a:pt x="25980" y="6074"/>
                  <a:pt x="25939" y="6104"/>
                  <a:pt x="25887" y="6129"/>
                </a:cubicBezTo>
                <a:cubicBezTo>
                  <a:pt x="25766" y="6194"/>
                  <a:pt x="25641" y="6252"/>
                  <a:pt x="25514" y="6304"/>
                </a:cubicBezTo>
                <a:lnTo>
                  <a:pt x="25400" y="6349"/>
                </a:lnTo>
                <a:lnTo>
                  <a:pt x="25277" y="6394"/>
                </a:lnTo>
                <a:cubicBezTo>
                  <a:pt x="25194" y="6425"/>
                  <a:pt x="25104" y="6454"/>
                  <a:pt x="25010" y="6483"/>
                </a:cubicBezTo>
                <a:cubicBezTo>
                  <a:pt x="24824" y="6543"/>
                  <a:pt x="24619" y="6599"/>
                  <a:pt x="24402" y="6655"/>
                </a:cubicBezTo>
                <a:cubicBezTo>
                  <a:pt x="24184" y="6711"/>
                  <a:pt x="23955" y="6764"/>
                  <a:pt x="23714" y="6813"/>
                </a:cubicBezTo>
                <a:cubicBezTo>
                  <a:pt x="23475" y="6861"/>
                  <a:pt x="23226" y="6908"/>
                  <a:pt x="22974" y="6953"/>
                </a:cubicBezTo>
                <a:cubicBezTo>
                  <a:pt x="22722" y="6997"/>
                  <a:pt x="22464" y="7040"/>
                  <a:pt x="22206" y="7080"/>
                </a:cubicBezTo>
                <a:cubicBezTo>
                  <a:pt x="21690" y="7155"/>
                  <a:pt x="21173" y="7219"/>
                  <a:pt x="20688" y="7275"/>
                </a:cubicBezTo>
                <a:cubicBezTo>
                  <a:pt x="20202" y="7330"/>
                  <a:pt x="19748" y="7369"/>
                  <a:pt x="19359" y="7403"/>
                </a:cubicBezTo>
                <a:cubicBezTo>
                  <a:pt x="18969" y="7437"/>
                  <a:pt x="18644" y="7456"/>
                  <a:pt x="18417" y="7471"/>
                </a:cubicBezTo>
                <a:lnTo>
                  <a:pt x="18060" y="7491"/>
                </a:lnTo>
                <a:lnTo>
                  <a:pt x="19354" y="7351"/>
                </a:lnTo>
                <a:cubicBezTo>
                  <a:pt x="19743" y="7309"/>
                  <a:pt x="20194" y="7253"/>
                  <a:pt x="20678" y="7195"/>
                </a:cubicBezTo>
                <a:cubicBezTo>
                  <a:pt x="21163" y="7136"/>
                  <a:pt x="21679" y="7067"/>
                  <a:pt x="22193" y="6988"/>
                </a:cubicBezTo>
                <a:cubicBezTo>
                  <a:pt x="22707" y="6912"/>
                  <a:pt x="23222" y="6828"/>
                  <a:pt x="23699" y="6733"/>
                </a:cubicBezTo>
                <a:cubicBezTo>
                  <a:pt x="23938" y="6686"/>
                  <a:pt x="24169" y="6638"/>
                  <a:pt x="24387" y="6589"/>
                </a:cubicBezTo>
                <a:cubicBezTo>
                  <a:pt x="24605" y="6539"/>
                  <a:pt x="24809" y="6487"/>
                  <a:pt x="24997" y="6433"/>
                </a:cubicBezTo>
                <a:cubicBezTo>
                  <a:pt x="25090" y="6406"/>
                  <a:pt x="25179" y="6380"/>
                  <a:pt x="25265" y="6352"/>
                </a:cubicBezTo>
                <a:lnTo>
                  <a:pt x="25388" y="6313"/>
                </a:lnTo>
                <a:lnTo>
                  <a:pt x="25503" y="6272"/>
                </a:lnTo>
                <a:cubicBezTo>
                  <a:pt x="25632" y="6226"/>
                  <a:pt x="25758" y="6173"/>
                  <a:pt x="25880" y="6113"/>
                </a:cubicBezTo>
                <a:cubicBezTo>
                  <a:pt x="25933" y="6091"/>
                  <a:pt x="25976" y="6063"/>
                  <a:pt x="26015" y="6042"/>
                </a:cubicBezTo>
                <a:lnTo>
                  <a:pt x="26068" y="6012"/>
                </a:lnTo>
                <a:lnTo>
                  <a:pt x="26110" y="5984"/>
                </a:lnTo>
                <a:lnTo>
                  <a:pt x="26187" y="5931"/>
                </a:lnTo>
                <a:close/>
                <a:moveTo>
                  <a:pt x="13358" y="7594"/>
                </a:moveTo>
                <a:cubicBezTo>
                  <a:pt x="14646" y="7594"/>
                  <a:pt x="15934" y="7650"/>
                  <a:pt x="17218" y="7763"/>
                </a:cubicBezTo>
                <a:cubicBezTo>
                  <a:pt x="17043" y="7810"/>
                  <a:pt x="16866" y="7847"/>
                  <a:pt x="16688" y="7876"/>
                </a:cubicBezTo>
                <a:cubicBezTo>
                  <a:pt x="15581" y="7773"/>
                  <a:pt x="14470" y="7722"/>
                  <a:pt x="13360" y="7722"/>
                </a:cubicBezTo>
                <a:cubicBezTo>
                  <a:pt x="12237" y="7722"/>
                  <a:pt x="11114" y="7775"/>
                  <a:pt x="9995" y="7879"/>
                </a:cubicBezTo>
                <a:cubicBezTo>
                  <a:pt x="9814" y="7851"/>
                  <a:pt x="9635" y="7813"/>
                  <a:pt x="9459" y="7766"/>
                </a:cubicBezTo>
                <a:cubicBezTo>
                  <a:pt x="10756" y="7651"/>
                  <a:pt x="12057" y="7594"/>
                  <a:pt x="13358" y="7594"/>
                </a:cubicBezTo>
                <a:close/>
                <a:moveTo>
                  <a:pt x="13359" y="7970"/>
                </a:moveTo>
                <a:cubicBezTo>
                  <a:pt x="14025" y="7970"/>
                  <a:pt x="14691" y="7989"/>
                  <a:pt x="15356" y="8026"/>
                </a:cubicBezTo>
                <a:cubicBezTo>
                  <a:pt x="14819" y="8064"/>
                  <a:pt x="14153" y="8090"/>
                  <a:pt x="13332" y="8090"/>
                </a:cubicBezTo>
                <a:cubicBezTo>
                  <a:pt x="12523" y="8090"/>
                  <a:pt x="11864" y="8064"/>
                  <a:pt x="11331" y="8027"/>
                </a:cubicBezTo>
                <a:cubicBezTo>
                  <a:pt x="12007" y="7989"/>
                  <a:pt x="12683" y="7970"/>
                  <a:pt x="13359" y="7970"/>
                </a:cubicBezTo>
                <a:close/>
                <a:moveTo>
                  <a:pt x="13332" y="1"/>
                </a:moveTo>
                <a:cubicBezTo>
                  <a:pt x="13175" y="1"/>
                  <a:pt x="13022" y="4"/>
                  <a:pt x="12875" y="10"/>
                </a:cubicBezTo>
                <a:cubicBezTo>
                  <a:pt x="12542" y="23"/>
                  <a:pt x="12231" y="51"/>
                  <a:pt x="11942" y="90"/>
                </a:cubicBezTo>
                <a:cubicBezTo>
                  <a:pt x="9919" y="365"/>
                  <a:pt x="8907" y="1235"/>
                  <a:pt x="7997" y="2020"/>
                </a:cubicBezTo>
                <a:cubicBezTo>
                  <a:pt x="7650" y="2319"/>
                  <a:pt x="7322" y="2601"/>
                  <a:pt x="6953" y="2842"/>
                </a:cubicBezTo>
                <a:cubicBezTo>
                  <a:pt x="6335" y="3244"/>
                  <a:pt x="5044" y="3480"/>
                  <a:pt x="3795" y="3707"/>
                </a:cubicBezTo>
                <a:cubicBezTo>
                  <a:pt x="2910" y="3869"/>
                  <a:pt x="1996" y="4036"/>
                  <a:pt x="1312" y="4267"/>
                </a:cubicBezTo>
                <a:cubicBezTo>
                  <a:pt x="987" y="4377"/>
                  <a:pt x="0" y="4711"/>
                  <a:pt x="0" y="5485"/>
                </a:cubicBezTo>
                <a:cubicBezTo>
                  <a:pt x="0" y="5769"/>
                  <a:pt x="181" y="6024"/>
                  <a:pt x="537" y="6243"/>
                </a:cubicBezTo>
                <a:cubicBezTo>
                  <a:pt x="799" y="6404"/>
                  <a:pt x="1158" y="6551"/>
                  <a:pt x="1637" y="6694"/>
                </a:cubicBezTo>
                <a:cubicBezTo>
                  <a:pt x="2403" y="6923"/>
                  <a:pt x="3466" y="7134"/>
                  <a:pt x="4796" y="7324"/>
                </a:cubicBezTo>
                <a:cubicBezTo>
                  <a:pt x="5841" y="7472"/>
                  <a:pt x="6891" y="7582"/>
                  <a:pt x="7719" y="7658"/>
                </a:cubicBezTo>
                <a:cubicBezTo>
                  <a:pt x="8039" y="7688"/>
                  <a:pt x="8326" y="7713"/>
                  <a:pt x="8567" y="7732"/>
                </a:cubicBezTo>
                <a:cubicBezTo>
                  <a:pt x="8767" y="7748"/>
                  <a:pt x="8934" y="7760"/>
                  <a:pt x="9063" y="7770"/>
                </a:cubicBezTo>
                <a:cubicBezTo>
                  <a:pt x="9065" y="7795"/>
                  <a:pt x="9071" y="7820"/>
                  <a:pt x="9080" y="7844"/>
                </a:cubicBezTo>
                <a:cubicBezTo>
                  <a:pt x="9110" y="7929"/>
                  <a:pt x="9177" y="7997"/>
                  <a:pt x="9263" y="8029"/>
                </a:cubicBezTo>
                <a:cubicBezTo>
                  <a:pt x="9289" y="8039"/>
                  <a:pt x="9702" y="8185"/>
                  <a:pt x="10778" y="8291"/>
                </a:cubicBezTo>
                <a:lnTo>
                  <a:pt x="10800" y="8294"/>
                </a:lnTo>
                <a:cubicBezTo>
                  <a:pt x="10893" y="8303"/>
                  <a:pt x="10991" y="8311"/>
                  <a:pt x="11094" y="8320"/>
                </a:cubicBezTo>
                <a:lnTo>
                  <a:pt x="11178" y="8327"/>
                </a:lnTo>
                <a:cubicBezTo>
                  <a:pt x="11272" y="8333"/>
                  <a:pt x="11368" y="8340"/>
                  <a:pt x="11469" y="8346"/>
                </a:cubicBezTo>
                <a:cubicBezTo>
                  <a:pt x="11981" y="8378"/>
                  <a:pt x="12596" y="8399"/>
                  <a:pt x="13332" y="8399"/>
                </a:cubicBezTo>
                <a:cubicBezTo>
                  <a:pt x="14077" y="8399"/>
                  <a:pt x="14698" y="8378"/>
                  <a:pt x="15213" y="8346"/>
                </a:cubicBezTo>
                <a:cubicBezTo>
                  <a:pt x="15309" y="8339"/>
                  <a:pt x="15399" y="8333"/>
                  <a:pt x="15486" y="8327"/>
                </a:cubicBezTo>
                <a:lnTo>
                  <a:pt x="15569" y="8320"/>
                </a:lnTo>
                <a:cubicBezTo>
                  <a:pt x="15673" y="8311"/>
                  <a:pt x="15770" y="8303"/>
                  <a:pt x="15863" y="8294"/>
                </a:cubicBezTo>
                <a:lnTo>
                  <a:pt x="15886" y="8291"/>
                </a:lnTo>
                <a:cubicBezTo>
                  <a:pt x="16963" y="8185"/>
                  <a:pt x="17375" y="8039"/>
                  <a:pt x="17401" y="8029"/>
                </a:cubicBezTo>
                <a:cubicBezTo>
                  <a:pt x="17486" y="7997"/>
                  <a:pt x="17554" y="7929"/>
                  <a:pt x="17584" y="7844"/>
                </a:cubicBezTo>
                <a:cubicBezTo>
                  <a:pt x="17594" y="7820"/>
                  <a:pt x="17600" y="7795"/>
                  <a:pt x="17602" y="7770"/>
                </a:cubicBezTo>
                <a:cubicBezTo>
                  <a:pt x="17730" y="7760"/>
                  <a:pt x="17898" y="7748"/>
                  <a:pt x="18097" y="7732"/>
                </a:cubicBezTo>
                <a:cubicBezTo>
                  <a:pt x="18337" y="7713"/>
                  <a:pt x="18624" y="7688"/>
                  <a:pt x="18944" y="7658"/>
                </a:cubicBezTo>
                <a:cubicBezTo>
                  <a:pt x="19773" y="7582"/>
                  <a:pt x="20824" y="7471"/>
                  <a:pt x="21867" y="7324"/>
                </a:cubicBezTo>
                <a:cubicBezTo>
                  <a:pt x="23198" y="7134"/>
                  <a:pt x="24261" y="6923"/>
                  <a:pt x="25027" y="6694"/>
                </a:cubicBezTo>
                <a:cubicBezTo>
                  <a:pt x="25507" y="6551"/>
                  <a:pt x="25866" y="6404"/>
                  <a:pt x="26127" y="6243"/>
                </a:cubicBezTo>
                <a:cubicBezTo>
                  <a:pt x="26484" y="6025"/>
                  <a:pt x="26665" y="5769"/>
                  <a:pt x="26665" y="5485"/>
                </a:cubicBezTo>
                <a:cubicBezTo>
                  <a:pt x="26665" y="4711"/>
                  <a:pt x="25677" y="4377"/>
                  <a:pt x="25353" y="4267"/>
                </a:cubicBezTo>
                <a:cubicBezTo>
                  <a:pt x="24669" y="4036"/>
                  <a:pt x="23754" y="3869"/>
                  <a:pt x="22868" y="3707"/>
                </a:cubicBezTo>
                <a:cubicBezTo>
                  <a:pt x="21620" y="3480"/>
                  <a:pt x="20328" y="3243"/>
                  <a:pt x="19712" y="2842"/>
                </a:cubicBezTo>
                <a:cubicBezTo>
                  <a:pt x="19342" y="2601"/>
                  <a:pt x="19015" y="2319"/>
                  <a:pt x="18667" y="2020"/>
                </a:cubicBezTo>
                <a:cubicBezTo>
                  <a:pt x="17758" y="1235"/>
                  <a:pt x="16746" y="365"/>
                  <a:pt x="14722" y="90"/>
                </a:cubicBezTo>
                <a:cubicBezTo>
                  <a:pt x="14433" y="51"/>
                  <a:pt x="14123" y="23"/>
                  <a:pt x="13790" y="10"/>
                </a:cubicBezTo>
                <a:cubicBezTo>
                  <a:pt x="13641" y="4"/>
                  <a:pt x="13490" y="1"/>
                  <a:pt x="133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43"/>
          <p:cNvSpPr/>
          <p:nvPr/>
        </p:nvSpPr>
        <p:spPr>
          <a:xfrm rot="-3552234">
            <a:off x="1241644" y="1916297"/>
            <a:ext cx="928966" cy="669493"/>
          </a:xfrm>
          <a:custGeom>
            <a:avLst/>
            <a:gdLst/>
            <a:ahLst/>
            <a:cxnLst/>
            <a:rect l="l" t="t" r="r" b="b"/>
            <a:pathLst>
              <a:path w="35620" h="25662" extrusionOk="0">
                <a:moveTo>
                  <a:pt x="7810" y="2945"/>
                </a:moveTo>
                <a:cubicBezTo>
                  <a:pt x="8772" y="2945"/>
                  <a:pt x="10056" y="3251"/>
                  <a:pt x="11550" y="3819"/>
                </a:cubicBezTo>
                <a:cubicBezTo>
                  <a:pt x="9971" y="4995"/>
                  <a:pt x="8742" y="6579"/>
                  <a:pt x="7996" y="8402"/>
                </a:cubicBezTo>
                <a:cubicBezTo>
                  <a:pt x="6266" y="6246"/>
                  <a:pt x="5524" y="4463"/>
                  <a:pt x="6177" y="3555"/>
                </a:cubicBezTo>
                <a:cubicBezTo>
                  <a:pt x="6476" y="3142"/>
                  <a:pt x="7039" y="2945"/>
                  <a:pt x="7810" y="2945"/>
                </a:cubicBezTo>
                <a:close/>
                <a:moveTo>
                  <a:pt x="17981" y="3064"/>
                </a:moveTo>
                <a:cubicBezTo>
                  <a:pt x="17985" y="3064"/>
                  <a:pt x="17990" y="3064"/>
                  <a:pt x="17995" y="3064"/>
                </a:cubicBezTo>
                <a:cubicBezTo>
                  <a:pt x="23191" y="3064"/>
                  <a:pt x="27418" y="7291"/>
                  <a:pt x="27418" y="12487"/>
                </a:cubicBezTo>
                <a:cubicBezTo>
                  <a:pt x="27419" y="14175"/>
                  <a:pt x="26965" y="15831"/>
                  <a:pt x="26103" y="17282"/>
                </a:cubicBezTo>
                <a:cubicBezTo>
                  <a:pt x="25933" y="16047"/>
                  <a:pt x="24776" y="14945"/>
                  <a:pt x="23135" y="14090"/>
                </a:cubicBezTo>
                <a:lnTo>
                  <a:pt x="23135" y="14090"/>
                </a:lnTo>
                <a:cubicBezTo>
                  <a:pt x="23390" y="14178"/>
                  <a:pt x="23634" y="14266"/>
                  <a:pt x="23860" y="14361"/>
                </a:cubicBezTo>
                <a:cubicBezTo>
                  <a:pt x="24217" y="14513"/>
                  <a:pt x="24539" y="14660"/>
                  <a:pt x="24813" y="14815"/>
                </a:cubicBezTo>
                <a:cubicBezTo>
                  <a:pt x="25087" y="14968"/>
                  <a:pt x="25318" y="15118"/>
                  <a:pt x="25496" y="15260"/>
                </a:cubicBezTo>
                <a:cubicBezTo>
                  <a:pt x="25635" y="15368"/>
                  <a:pt x="25766" y="15486"/>
                  <a:pt x="25888" y="15615"/>
                </a:cubicBezTo>
                <a:lnTo>
                  <a:pt x="26014" y="15759"/>
                </a:lnTo>
                <a:lnTo>
                  <a:pt x="25929" y="15587"/>
                </a:lnTo>
                <a:cubicBezTo>
                  <a:pt x="25863" y="15481"/>
                  <a:pt x="25770" y="15316"/>
                  <a:pt x="25613" y="15139"/>
                </a:cubicBezTo>
                <a:cubicBezTo>
                  <a:pt x="25427" y="14921"/>
                  <a:pt x="25220" y="14722"/>
                  <a:pt x="24996" y="14545"/>
                </a:cubicBezTo>
                <a:cubicBezTo>
                  <a:pt x="24707" y="14314"/>
                  <a:pt x="24400" y="14105"/>
                  <a:pt x="24077" y="13922"/>
                </a:cubicBezTo>
                <a:cubicBezTo>
                  <a:pt x="23700" y="13703"/>
                  <a:pt x="23309" y="13508"/>
                  <a:pt x="22906" y="13338"/>
                </a:cubicBezTo>
                <a:cubicBezTo>
                  <a:pt x="22480" y="13158"/>
                  <a:pt x="22026" y="12977"/>
                  <a:pt x="21546" y="12824"/>
                </a:cubicBezTo>
                <a:cubicBezTo>
                  <a:pt x="21067" y="12668"/>
                  <a:pt x="20565" y="12529"/>
                  <a:pt x="20053" y="12404"/>
                </a:cubicBezTo>
                <a:cubicBezTo>
                  <a:pt x="19538" y="12281"/>
                  <a:pt x="19014" y="12173"/>
                  <a:pt x="18484" y="12087"/>
                </a:cubicBezTo>
                <a:lnTo>
                  <a:pt x="18286" y="12054"/>
                </a:lnTo>
                <a:lnTo>
                  <a:pt x="18108" y="12020"/>
                </a:lnTo>
                <a:cubicBezTo>
                  <a:pt x="17966" y="11998"/>
                  <a:pt x="17884" y="11963"/>
                  <a:pt x="17775" y="11937"/>
                </a:cubicBezTo>
                <a:cubicBezTo>
                  <a:pt x="17562" y="11867"/>
                  <a:pt x="17355" y="11774"/>
                  <a:pt x="17161" y="11660"/>
                </a:cubicBezTo>
                <a:cubicBezTo>
                  <a:pt x="16971" y="11542"/>
                  <a:pt x="16795" y="11404"/>
                  <a:pt x="16636" y="11248"/>
                </a:cubicBezTo>
                <a:cubicBezTo>
                  <a:pt x="16479" y="11089"/>
                  <a:pt x="16336" y="10915"/>
                  <a:pt x="16208" y="10730"/>
                </a:cubicBezTo>
                <a:cubicBezTo>
                  <a:pt x="15957" y="10355"/>
                  <a:pt x="15759" y="9948"/>
                  <a:pt x="15599" y="9543"/>
                </a:cubicBezTo>
                <a:cubicBezTo>
                  <a:pt x="15517" y="9340"/>
                  <a:pt x="15450" y="9136"/>
                  <a:pt x="15386" y="8938"/>
                </a:cubicBezTo>
                <a:cubicBezTo>
                  <a:pt x="15323" y="8740"/>
                  <a:pt x="15260" y="8546"/>
                  <a:pt x="15206" y="8358"/>
                </a:cubicBezTo>
                <a:lnTo>
                  <a:pt x="14921" y="7322"/>
                </a:lnTo>
                <a:cubicBezTo>
                  <a:pt x="14839" y="7010"/>
                  <a:pt x="14760" y="6738"/>
                  <a:pt x="14690" y="6515"/>
                </a:cubicBezTo>
                <a:cubicBezTo>
                  <a:pt x="14624" y="6291"/>
                  <a:pt x="14559" y="6119"/>
                  <a:pt x="14517" y="6001"/>
                </a:cubicBezTo>
                <a:lnTo>
                  <a:pt x="14446" y="5822"/>
                </a:lnTo>
                <a:lnTo>
                  <a:pt x="14446" y="5822"/>
                </a:lnTo>
                <a:cubicBezTo>
                  <a:pt x="14446" y="5822"/>
                  <a:pt x="14453" y="5889"/>
                  <a:pt x="14466" y="6013"/>
                </a:cubicBezTo>
                <a:cubicBezTo>
                  <a:pt x="14479" y="6137"/>
                  <a:pt x="14494" y="6317"/>
                  <a:pt x="14514" y="6548"/>
                </a:cubicBezTo>
                <a:cubicBezTo>
                  <a:pt x="14535" y="6779"/>
                  <a:pt x="14555" y="7060"/>
                  <a:pt x="14580" y="7381"/>
                </a:cubicBezTo>
                <a:cubicBezTo>
                  <a:pt x="14607" y="7704"/>
                  <a:pt x="14642" y="8068"/>
                  <a:pt x="14702" y="8467"/>
                </a:cubicBezTo>
                <a:cubicBezTo>
                  <a:pt x="14730" y="8665"/>
                  <a:pt x="14762" y="8874"/>
                  <a:pt x="14804" y="9089"/>
                </a:cubicBezTo>
                <a:cubicBezTo>
                  <a:pt x="14849" y="9303"/>
                  <a:pt x="14899" y="9526"/>
                  <a:pt x="14965" y="9753"/>
                </a:cubicBezTo>
                <a:cubicBezTo>
                  <a:pt x="14983" y="9820"/>
                  <a:pt x="15004" y="9887"/>
                  <a:pt x="15024" y="9954"/>
                </a:cubicBezTo>
                <a:cubicBezTo>
                  <a:pt x="14354" y="8345"/>
                  <a:pt x="14232" y="6354"/>
                  <a:pt x="13876" y="5117"/>
                </a:cubicBezTo>
                <a:cubicBezTo>
                  <a:pt x="14402" y="4836"/>
                  <a:pt x="14972" y="4614"/>
                  <a:pt x="15556" y="4425"/>
                </a:cubicBezTo>
                <a:lnTo>
                  <a:pt x="16151" y="4275"/>
                </a:lnTo>
                <a:lnTo>
                  <a:pt x="16300" y="4238"/>
                </a:lnTo>
                <a:lnTo>
                  <a:pt x="16450" y="4216"/>
                </a:lnTo>
                <a:lnTo>
                  <a:pt x="16749" y="4172"/>
                </a:lnTo>
                <a:lnTo>
                  <a:pt x="17049" y="4126"/>
                </a:lnTo>
                <a:cubicBezTo>
                  <a:pt x="17146" y="4107"/>
                  <a:pt x="17261" y="4112"/>
                  <a:pt x="17366" y="4105"/>
                </a:cubicBezTo>
                <a:lnTo>
                  <a:pt x="17994" y="4075"/>
                </a:lnTo>
                <a:cubicBezTo>
                  <a:pt x="18822" y="4092"/>
                  <a:pt x="19649" y="4194"/>
                  <a:pt x="20432" y="4424"/>
                </a:cubicBezTo>
                <a:cubicBezTo>
                  <a:pt x="21206" y="4674"/>
                  <a:pt x="21956" y="4982"/>
                  <a:pt x="22611" y="5408"/>
                </a:cubicBezTo>
                <a:cubicBezTo>
                  <a:pt x="23259" y="5838"/>
                  <a:pt x="23866" y="6302"/>
                  <a:pt x="24343" y="6840"/>
                </a:cubicBezTo>
                <a:cubicBezTo>
                  <a:pt x="24604" y="7090"/>
                  <a:pt x="24800" y="7381"/>
                  <a:pt x="25016" y="7643"/>
                </a:cubicBezTo>
                <a:cubicBezTo>
                  <a:pt x="25070" y="7709"/>
                  <a:pt x="25120" y="7776"/>
                  <a:pt x="25163" y="7849"/>
                </a:cubicBezTo>
                <a:cubicBezTo>
                  <a:pt x="25208" y="7918"/>
                  <a:pt x="25253" y="7987"/>
                  <a:pt x="25299" y="8057"/>
                </a:cubicBezTo>
                <a:cubicBezTo>
                  <a:pt x="25387" y="8195"/>
                  <a:pt x="25481" y="8326"/>
                  <a:pt x="25559" y="8464"/>
                </a:cubicBezTo>
                <a:lnTo>
                  <a:pt x="25773" y="8875"/>
                </a:lnTo>
                <a:cubicBezTo>
                  <a:pt x="25841" y="9011"/>
                  <a:pt x="25921" y="9137"/>
                  <a:pt x="25970" y="9274"/>
                </a:cubicBezTo>
                <a:cubicBezTo>
                  <a:pt x="26076" y="9541"/>
                  <a:pt x="26196" y="9791"/>
                  <a:pt x="26276" y="10037"/>
                </a:cubicBezTo>
                <a:cubicBezTo>
                  <a:pt x="26351" y="10284"/>
                  <a:pt x="26421" y="10516"/>
                  <a:pt x="26486" y="10732"/>
                </a:cubicBezTo>
                <a:cubicBezTo>
                  <a:pt x="26537" y="10949"/>
                  <a:pt x="26574" y="11152"/>
                  <a:pt x="26612" y="11334"/>
                </a:cubicBezTo>
                <a:cubicBezTo>
                  <a:pt x="26631" y="11427"/>
                  <a:pt x="26649" y="11512"/>
                  <a:pt x="26666" y="11594"/>
                </a:cubicBezTo>
                <a:cubicBezTo>
                  <a:pt x="26679" y="11678"/>
                  <a:pt x="26685" y="11756"/>
                  <a:pt x="26695" y="11829"/>
                </a:cubicBezTo>
                <a:cubicBezTo>
                  <a:pt x="26710" y="11974"/>
                  <a:pt x="26724" y="12099"/>
                  <a:pt x="26735" y="12199"/>
                </a:cubicBezTo>
                <a:lnTo>
                  <a:pt x="26770" y="12507"/>
                </a:lnTo>
                <a:cubicBezTo>
                  <a:pt x="26770" y="12507"/>
                  <a:pt x="26771" y="12399"/>
                  <a:pt x="26772" y="12197"/>
                </a:cubicBezTo>
                <a:cubicBezTo>
                  <a:pt x="26773" y="12097"/>
                  <a:pt x="26774" y="11972"/>
                  <a:pt x="26775" y="11825"/>
                </a:cubicBezTo>
                <a:cubicBezTo>
                  <a:pt x="26775" y="11751"/>
                  <a:pt x="26779" y="11673"/>
                  <a:pt x="26775" y="11590"/>
                </a:cubicBezTo>
                <a:cubicBezTo>
                  <a:pt x="26767" y="11505"/>
                  <a:pt x="26758" y="11416"/>
                  <a:pt x="26748" y="11322"/>
                </a:cubicBezTo>
                <a:cubicBezTo>
                  <a:pt x="26728" y="11133"/>
                  <a:pt x="26710" y="10921"/>
                  <a:pt x="26681" y="10691"/>
                </a:cubicBezTo>
                <a:lnTo>
                  <a:pt x="26527" y="9963"/>
                </a:lnTo>
                <a:cubicBezTo>
                  <a:pt x="26465" y="9703"/>
                  <a:pt x="26364" y="9437"/>
                  <a:pt x="26277" y="9150"/>
                </a:cubicBezTo>
                <a:cubicBezTo>
                  <a:pt x="26238" y="9003"/>
                  <a:pt x="26164" y="8868"/>
                  <a:pt x="26103" y="8723"/>
                </a:cubicBezTo>
                <a:lnTo>
                  <a:pt x="25905" y="8279"/>
                </a:lnTo>
                <a:cubicBezTo>
                  <a:pt x="25834" y="8130"/>
                  <a:pt x="25745" y="7987"/>
                  <a:pt x="25662" y="7836"/>
                </a:cubicBezTo>
                <a:lnTo>
                  <a:pt x="25533" y="7609"/>
                </a:lnTo>
                <a:cubicBezTo>
                  <a:pt x="25493" y="7531"/>
                  <a:pt x="25445" y="7455"/>
                  <a:pt x="25394" y="7384"/>
                </a:cubicBezTo>
                <a:cubicBezTo>
                  <a:pt x="25185" y="7095"/>
                  <a:pt x="24987" y="6779"/>
                  <a:pt x="24725" y="6501"/>
                </a:cubicBezTo>
                <a:cubicBezTo>
                  <a:pt x="24244" y="5909"/>
                  <a:pt x="23626" y="5378"/>
                  <a:pt x="22942" y="4904"/>
                </a:cubicBezTo>
                <a:lnTo>
                  <a:pt x="22407" y="4568"/>
                </a:lnTo>
                <a:cubicBezTo>
                  <a:pt x="22224" y="4457"/>
                  <a:pt x="22028" y="4373"/>
                  <a:pt x="21837" y="4274"/>
                </a:cubicBezTo>
                <a:lnTo>
                  <a:pt x="21546" y="4129"/>
                </a:lnTo>
                <a:lnTo>
                  <a:pt x="21243" y="4012"/>
                </a:lnTo>
                <a:cubicBezTo>
                  <a:pt x="21038" y="3937"/>
                  <a:pt x="20834" y="3851"/>
                  <a:pt x="20624" y="3791"/>
                </a:cubicBezTo>
                <a:cubicBezTo>
                  <a:pt x="19780" y="3534"/>
                  <a:pt x="18889" y="3414"/>
                  <a:pt x="17994" y="3389"/>
                </a:cubicBezTo>
                <a:lnTo>
                  <a:pt x="17332" y="3424"/>
                </a:lnTo>
                <a:cubicBezTo>
                  <a:pt x="17222" y="3434"/>
                  <a:pt x="17120" y="3429"/>
                  <a:pt x="17006" y="3449"/>
                </a:cubicBezTo>
                <a:lnTo>
                  <a:pt x="16669" y="3502"/>
                </a:lnTo>
                <a:lnTo>
                  <a:pt x="16333" y="3554"/>
                </a:lnTo>
                <a:lnTo>
                  <a:pt x="16166" y="3580"/>
                </a:lnTo>
                <a:lnTo>
                  <a:pt x="16005" y="3622"/>
                </a:lnTo>
                <a:lnTo>
                  <a:pt x="15363" y="3790"/>
                </a:lnTo>
                <a:cubicBezTo>
                  <a:pt x="15153" y="3851"/>
                  <a:pt x="14951" y="3938"/>
                  <a:pt x="14745" y="4011"/>
                </a:cubicBezTo>
                <a:lnTo>
                  <a:pt x="14441" y="4128"/>
                </a:lnTo>
                <a:lnTo>
                  <a:pt x="14151" y="4273"/>
                </a:lnTo>
                <a:cubicBezTo>
                  <a:pt x="13985" y="4358"/>
                  <a:pt x="13815" y="4435"/>
                  <a:pt x="13653" y="4525"/>
                </a:cubicBezTo>
                <a:cubicBezTo>
                  <a:pt x="13602" y="4419"/>
                  <a:pt x="13538" y="4319"/>
                  <a:pt x="13463" y="4228"/>
                </a:cubicBezTo>
                <a:cubicBezTo>
                  <a:pt x="14846" y="3465"/>
                  <a:pt x="16400" y="3064"/>
                  <a:pt x="17981" y="3064"/>
                </a:cubicBezTo>
                <a:close/>
                <a:moveTo>
                  <a:pt x="28290" y="15754"/>
                </a:moveTo>
                <a:cubicBezTo>
                  <a:pt x="30296" y="18121"/>
                  <a:pt x="31200" y="20101"/>
                  <a:pt x="30500" y="21074"/>
                </a:cubicBezTo>
                <a:cubicBezTo>
                  <a:pt x="30203" y="21488"/>
                  <a:pt x="29640" y="21684"/>
                  <a:pt x="28869" y="21684"/>
                </a:cubicBezTo>
                <a:cubicBezTo>
                  <a:pt x="27871" y="21684"/>
                  <a:pt x="26524" y="21354"/>
                  <a:pt x="24955" y="20743"/>
                </a:cubicBezTo>
                <a:cubicBezTo>
                  <a:pt x="26515" y="19429"/>
                  <a:pt x="27672" y="17698"/>
                  <a:pt x="28290" y="15754"/>
                </a:cubicBezTo>
                <a:close/>
                <a:moveTo>
                  <a:pt x="8808" y="15937"/>
                </a:moveTo>
                <a:cubicBezTo>
                  <a:pt x="8808" y="15937"/>
                  <a:pt x="8870" y="16068"/>
                  <a:pt x="8985" y="16292"/>
                </a:cubicBezTo>
                <a:cubicBezTo>
                  <a:pt x="9099" y="16515"/>
                  <a:pt x="9274" y="16830"/>
                  <a:pt x="9502" y="17194"/>
                </a:cubicBezTo>
                <a:cubicBezTo>
                  <a:pt x="9732" y="17557"/>
                  <a:pt x="10026" y="17963"/>
                  <a:pt x="10369" y="18374"/>
                </a:cubicBezTo>
                <a:cubicBezTo>
                  <a:pt x="10539" y="18577"/>
                  <a:pt x="10728" y="18789"/>
                  <a:pt x="10922" y="18987"/>
                </a:cubicBezTo>
                <a:cubicBezTo>
                  <a:pt x="11118" y="19187"/>
                  <a:pt x="11328" y="19382"/>
                  <a:pt x="11542" y="19570"/>
                </a:cubicBezTo>
                <a:lnTo>
                  <a:pt x="11868" y="19847"/>
                </a:lnTo>
                <a:cubicBezTo>
                  <a:pt x="11980" y="19933"/>
                  <a:pt x="12090" y="20024"/>
                  <a:pt x="12203" y="20107"/>
                </a:cubicBezTo>
                <a:cubicBezTo>
                  <a:pt x="12430" y="20274"/>
                  <a:pt x="12657" y="20431"/>
                  <a:pt x="12885" y="20571"/>
                </a:cubicBezTo>
                <a:cubicBezTo>
                  <a:pt x="13113" y="20713"/>
                  <a:pt x="13336" y="20844"/>
                  <a:pt x="13552" y="20961"/>
                </a:cubicBezTo>
                <a:cubicBezTo>
                  <a:pt x="13769" y="21076"/>
                  <a:pt x="13978" y="21178"/>
                  <a:pt x="14173" y="21268"/>
                </a:cubicBezTo>
                <a:cubicBezTo>
                  <a:pt x="14369" y="21358"/>
                  <a:pt x="14551" y="21433"/>
                  <a:pt x="14714" y="21497"/>
                </a:cubicBezTo>
                <a:cubicBezTo>
                  <a:pt x="14874" y="21565"/>
                  <a:pt x="15020" y="21613"/>
                  <a:pt x="15137" y="21657"/>
                </a:cubicBezTo>
                <a:lnTo>
                  <a:pt x="15512" y="21784"/>
                </a:lnTo>
                <a:cubicBezTo>
                  <a:pt x="15512" y="21784"/>
                  <a:pt x="15372" y="21752"/>
                  <a:pt x="15128" y="21690"/>
                </a:cubicBezTo>
                <a:cubicBezTo>
                  <a:pt x="15006" y="21653"/>
                  <a:pt x="14858" y="21615"/>
                  <a:pt x="14691" y="21559"/>
                </a:cubicBezTo>
                <a:lnTo>
                  <a:pt x="14426" y="21470"/>
                </a:lnTo>
                <a:lnTo>
                  <a:pt x="14135" y="21357"/>
                </a:lnTo>
                <a:cubicBezTo>
                  <a:pt x="13733" y="21194"/>
                  <a:pt x="13272" y="20981"/>
                  <a:pt x="12807" y="20699"/>
                </a:cubicBezTo>
                <a:cubicBezTo>
                  <a:pt x="12574" y="20559"/>
                  <a:pt x="12341" y="20402"/>
                  <a:pt x="12107" y="20236"/>
                </a:cubicBezTo>
                <a:cubicBezTo>
                  <a:pt x="11992" y="20152"/>
                  <a:pt x="11879" y="20063"/>
                  <a:pt x="11763" y="19976"/>
                </a:cubicBezTo>
                <a:lnTo>
                  <a:pt x="11429" y="19699"/>
                </a:lnTo>
                <a:cubicBezTo>
                  <a:pt x="11212" y="19506"/>
                  <a:pt x="11003" y="19305"/>
                  <a:pt x="10807" y="19098"/>
                </a:cubicBezTo>
                <a:cubicBezTo>
                  <a:pt x="10607" y="18889"/>
                  <a:pt x="10427" y="18681"/>
                  <a:pt x="10253" y="18468"/>
                </a:cubicBezTo>
                <a:cubicBezTo>
                  <a:pt x="9910" y="18047"/>
                  <a:pt x="9637" y="17618"/>
                  <a:pt x="9420" y="17243"/>
                </a:cubicBezTo>
                <a:cubicBezTo>
                  <a:pt x="9203" y="16868"/>
                  <a:pt x="9056" y="16536"/>
                  <a:pt x="8955" y="16306"/>
                </a:cubicBezTo>
                <a:cubicBezTo>
                  <a:pt x="8856" y="16073"/>
                  <a:pt x="8808" y="15937"/>
                  <a:pt x="8808" y="15937"/>
                </a:cubicBezTo>
                <a:close/>
                <a:moveTo>
                  <a:pt x="5367" y="5494"/>
                </a:moveTo>
                <a:lnTo>
                  <a:pt x="5506" y="5801"/>
                </a:lnTo>
                <a:cubicBezTo>
                  <a:pt x="5558" y="5926"/>
                  <a:pt x="5619" y="6047"/>
                  <a:pt x="5687" y="6164"/>
                </a:cubicBezTo>
                <a:cubicBezTo>
                  <a:pt x="5768" y="6302"/>
                  <a:pt x="5844" y="6467"/>
                  <a:pt x="5956" y="6639"/>
                </a:cubicBezTo>
                <a:cubicBezTo>
                  <a:pt x="6212" y="7058"/>
                  <a:pt x="6491" y="7463"/>
                  <a:pt x="6791" y="7853"/>
                </a:cubicBezTo>
                <a:cubicBezTo>
                  <a:pt x="6966" y="8078"/>
                  <a:pt x="7148" y="8319"/>
                  <a:pt x="7359" y="8560"/>
                </a:cubicBezTo>
                <a:lnTo>
                  <a:pt x="7673" y="8937"/>
                </a:lnTo>
                <a:lnTo>
                  <a:pt x="8016" y="9320"/>
                </a:lnTo>
                <a:cubicBezTo>
                  <a:pt x="8480" y="9846"/>
                  <a:pt x="9012" y="10386"/>
                  <a:pt x="9584" y="10951"/>
                </a:cubicBezTo>
                <a:cubicBezTo>
                  <a:pt x="10165" y="11505"/>
                  <a:pt x="10788" y="12080"/>
                  <a:pt x="11448" y="12656"/>
                </a:cubicBezTo>
                <a:lnTo>
                  <a:pt x="11947" y="13092"/>
                </a:lnTo>
                <a:lnTo>
                  <a:pt x="12463" y="13521"/>
                </a:lnTo>
                <a:cubicBezTo>
                  <a:pt x="12806" y="13814"/>
                  <a:pt x="13168" y="14094"/>
                  <a:pt x="13526" y="14382"/>
                </a:cubicBezTo>
                <a:cubicBezTo>
                  <a:pt x="13885" y="14670"/>
                  <a:pt x="14259" y="14943"/>
                  <a:pt x="14627" y="15228"/>
                </a:cubicBezTo>
                <a:cubicBezTo>
                  <a:pt x="15003" y="15501"/>
                  <a:pt x="15380" y="15782"/>
                  <a:pt x="15759" y="16050"/>
                </a:cubicBezTo>
                <a:cubicBezTo>
                  <a:pt x="16524" y="16596"/>
                  <a:pt x="17288" y="17128"/>
                  <a:pt x="18063" y="17626"/>
                </a:cubicBezTo>
                <a:lnTo>
                  <a:pt x="18640" y="17997"/>
                </a:lnTo>
                <a:lnTo>
                  <a:pt x="19218" y="18354"/>
                </a:lnTo>
                <a:cubicBezTo>
                  <a:pt x="19601" y="18595"/>
                  <a:pt x="19987" y="18817"/>
                  <a:pt x="20366" y="19036"/>
                </a:cubicBezTo>
                <a:cubicBezTo>
                  <a:pt x="21125" y="19473"/>
                  <a:pt x="21870" y="19876"/>
                  <a:pt x="22584" y="20244"/>
                </a:cubicBezTo>
                <a:cubicBezTo>
                  <a:pt x="23303" y="20601"/>
                  <a:pt x="23989" y="20928"/>
                  <a:pt x="24637" y="21193"/>
                </a:cubicBezTo>
                <a:lnTo>
                  <a:pt x="25112" y="21389"/>
                </a:lnTo>
                <a:lnTo>
                  <a:pt x="25572" y="21560"/>
                </a:lnTo>
                <a:cubicBezTo>
                  <a:pt x="25870" y="21678"/>
                  <a:pt x="26157" y="21771"/>
                  <a:pt x="26428" y="21859"/>
                </a:cubicBezTo>
                <a:cubicBezTo>
                  <a:pt x="26894" y="22011"/>
                  <a:pt x="27371" y="22135"/>
                  <a:pt x="27854" y="22228"/>
                </a:cubicBezTo>
                <a:cubicBezTo>
                  <a:pt x="28052" y="22277"/>
                  <a:pt x="28236" y="22285"/>
                  <a:pt x="28393" y="22311"/>
                </a:cubicBezTo>
                <a:cubicBezTo>
                  <a:pt x="28471" y="22321"/>
                  <a:pt x="28544" y="22333"/>
                  <a:pt x="28612" y="22339"/>
                </a:cubicBezTo>
                <a:lnTo>
                  <a:pt x="28794" y="22346"/>
                </a:lnTo>
                <a:lnTo>
                  <a:pt x="29131" y="22358"/>
                </a:lnTo>
                <a:lnTo>
                  <a:pt x="28794" y="22365"/>
                </a:lnTo>
                <a:lnTo>
                  <a:pt x="28609" y="22368"/>
                </a:lnTo>
                <a:cubicBezTo>
                  <a:pt x="28542" y="22365"/>
                  <a:pt x="28469" y="22358"/>
                  <a:pt x="28389" y="22352"/>
                </a:cubicBezTo>
                <a:cubicBezTo>
                  <a:pt x="28230" y="22335"/>
                  <a:pt x="28044" y="22335"/>
                  <a:pt x="27843" y="22295"/>
                </a:cubicBezTo>
                <a:cubicBezTo>
                  <a:pt x="27353" y="22221"/>
                  <a:pt x="26868" y="22116"/>
                  <a:pt x="26391" y="21982"/>
                </a:cubicBezTo>
                <a:cubicBezTo>
                  <a:pt x="26115" y="21905"/>
                  <a:pt x="25821" y="21823"/>
                  <a:pt x="25518" y="21717"/>
                </a:cubicBezTo>
                <a:lnTo>
                  <a:pt x="25049" y="21558"/>
                </a:lnTo>
                <a:lnTo>
                  <a:pt x="24564" y="21372"/>
                </a:lnTo>
                <a:cubicBezTo>
                  <a:pt x="23905" y="21121"/>
                  <a:pt x="23206" y="20811"/>
                  <a:pt x="22473" y="20469"/>
                </a:cubicBezTo>
                <a:cubicBezTo>
                  <a:pt x="22110" y="20290"/>
                  <a:pt x="21737" y="20110"/>
                  <a:pt x="21359" y="19916"/>
                </a:cubicBezTo>
                <a:cubicBezTo>
                  <a:pt x="20984" y="19717"/>
                  <a:pt x="20599" y="19517"/>
                  <a:pt x="20218" y="19296"/>
                </a:cubicBezTo>
                <a:cubicBezTo>
                  <a:pt x="19835" y="19078"/>
                  <a:pt x="19444" y="18858"/>
                  <a:pt x="19058" y="18620"/>
                </a:cubicBezTo>
                <a:lnTo>
                  <a:pt x="18472" y="18266"/>
                </a:lnTo>
                <a:lnTo>
                  <a:pt x="17888" y="17896"/>
                </a:lnTo>
                <a:cubicBezTo>
                  <a:pt x="17106" y="17401"/>
                  <a:pt x="16326" y="16869"/>
                  <a:pt x="15561" y="16331"/>
                </a:cubicBezTo>
                <a:cubicBezTo>
                  <a:pt x="15177" y="16055"/>
                  <a:pt x="14804" y="15772"/>
                  <a:pt x="14427" y="15493"/>
                </a:cubicBezTo>
                <a:cubicBezTo>
                  <a:pt x="14058" y="15204"/>
                  <a:pt x="13685" y="14923"/>
                  <a:pt x="13326" y="14633"/>
                </a:cubicBezTo>
                <a:cubicBezTo>
                  <a:pt x="12967" y="14341"/>
                  <a:pt x="12607" y="14056"/>
                  <a:pt x="12263" y="13758"/>
                </a:cubicBezTo>
                <a:cubicBezTo>
                  <a:pt x="12091" y="13612"/>
                  <a:pt x="11918" y="13466"/>
                  <a:pt x="11748" y="13321"/>
                </a:cubicBezTo>
                <a:cubicBezTo>
                  <a:pt x="11580" y="13172"/>
                  <a:pt x="11414" y="13025"/>
                  <a:pt x="11249" y="12880"/>
                </a:cubicBezTo>
                <a:cubicBezTo>
                  <a:pt x="10585" y="12299"/>
                  <a:pt x="9978" y="11699"/>
                  <a:pt x="9407" y="11128"/>
                </a:cubicBezTo>
                <a:cubicBezTo>
                  <a:pt x="8846" y="10546"/>
                  <a:pt x="8323" y="9988"/>
                  <a:pt x="7869" y="9446"/>
                </a:cubicBezTo>
                <a:lnTo>
                  <a:pt x="7535" y="9051"/>
                </a:lnTo>
                <a:lnTo>
                  <a:pt x="7229" y="8662"/>
                </a:lnTo>
                <a:cubicBezTo>
                  <a:pt x="7028" y="8411"/>
                  <a:pt x="6854" y="8160"/>
                  <a:pt x="6688" y="7926"/>
                </a:cubicBezTo>
                <a:cubicBezTo>
                  <a:pt x="6402" y="7523"/>
                  <a:pt x="6138" y="7103"/>
                  <a:pt x="5896" y="6671"/>
                </a:cubicBezTo>
                <a:cubicBezTo>
                  <a:pt x="5790" y="6495"/>
                  <a:pt x="5720" y="6322"/>
                  <a:pt x="5649" y="6181"/>
                </a:cubicBezTo>
                <a:cubicBezTo>
                  <a:pt x="5588" y="6059"/>
                  <a:pt x="5534" y="5935"/>
                  <a:pt x="5488" y="5808"/>
                </a:cubicBezTo>
                <a:lnTo>
                  <a:pt x="5367" y="5494"/>
                </a:lnTo>
                <a:close/>
                <a:moveTo>
                  <a:pt x="5680" y="8119"/>
                </a:moveTo>
                <a:lnTo>
                  <a:pt x="6410" y="8888"/>
                </a:lnTo>
                <a:lnTo>
                  <a:pt x="7242" y="9775"/>
                </a:lnTo>
                <a:cubicBezTo>
                  <a:pt x="7399" y="9948"/>
                  <a:pt x="7587" y="10114"/>
                  <a:pt x="7774" y="10300"/>
                </a:cubicBezTo>
                <a:lnTo>
                  <a:pt x="8366" y="10878"/>
                </a:lnTo>
                <a:lnTo>
                  <a:pt x="9008" y="11507"/>
                </a:lnTo>
                <a:lnTo>
                  <a:pt x="9721" y="12155"/>
                </a:lnTo>
                <a:cubicBezTo>
                  <a:pt x="10215" y="12594"/>
                  <a:pt x="10720" y="13075"/>
                  <a:pt x="11279" y="13529"/>
                </a:cubicBezTo>
                <a:cubicBezTo>
                  <a:pt x="11834" y="13989"/>
                  <a:pt x="12393" y="14482"/>
                  <a:pt x="12996" y="14939"/>
                </a:cubicBezTo>
                <a:lnTo>
                  <a:pt x="13895" y="15643"/>
                </a:lnTo>
                <a:cubicBezTo>
                  <a:pt x="14192" y="15885"/>
                  <a:pt x="14513" y="16099"/>
                  <a:pt x="14820" y="16329"/>
                </a:cubicBezTo>
                <a:lnTo>
                  <a:pt x="15747" y="17011"/>
                </a:lnTo>
                <a:lnTo>
                  <a:pt x="16689" y="17657"/>
                </a:lnTo>
                <a:cubicBezTo>
                  <a:pt x="17308" y="18092"/>
                  <a:pt x="17938" y="18490"/>
                  <a:pt x="18541" y="18884"/>
                </a:cubicBezTo>
                <a:cubicBezTo>
                  <a:pt x="18841" y="19085"/>
                  <a:pt x="19149" y="19260"/>
                  <a:pt x="19443" y="19446"/>
                </a:cubicBezTo>
                <a:cubicBezTo>
                  <a:pt x="19738" y="19625"/>
                  <a:pt x="20024" y="19810"/>
                  <a:pt x="20311" y="19975"/>
                </a:cubicBezTo>
                <a:cubicBezTo>
                  <a:pt x="20883" y="20305"/>
                  <a:pt x="21418" y="20630"/>
                  <a:pt x="21925" y="20905"/>
                </a:cubicBezTo>
                <a:cubicBezTo>
                  <a:pt x="22428" y="21188"/>
                  <a:pt x="22893" y="21438"/>
                  <a:pt x="23309" y="21659"/>
                </a:cubicBezTo>
                <a:cubicBezTo>
                  <a:pt x="23723" y="21879"/>
                  <a:pt x="24088" y="22063"/>
                  <a:pt x="24390" y="22213"/>
                </a:cubicBezTo>
                <a:lnTo>
                  <a:pt x="25094" y="22555"/>
                </a:lnTo>
                <a:lnTo>
                  <a:pt x="25345" y="22672"/>
                </a:lnTo>
                <a:lnTo>
                  <a:pt x="25087" y="22572"/>
                </a:lnTo>
                <a:cubicBezTo>
                  <a:pt x="24919" y="22506"/>
                  <a:pt x="24673" y="22408"/>
                  <a:pt x="24362" y="22274"/>
                </a:cubicBezTo>
                <a:cubicBezTo>
                  <a:pt x="24052" y="22140"/>
                  <a:pt x="23678" y="21973"/>
                  <a:pt x="23252" y="21775"/>
                </a:cubicBezTo>
                <a:lnTo>
                  <a:pt x="22574" y="21453"/>
                </a:lnTo>
                <a:cubicBezTo>
                  <a:pt x="22336" y="21340"/>
                  <a:pt x="22091" y="21209"/>
                  <a:pt x="21833" y="21080"/>
                </a:cubicBezTo>
                <a:cubicBezTo>
                  <a:pt x="21313" y="20822"/>
                  <a:pt x="20765" y="20517"/>
                  <a:pt x="20182" y="20199"/>
                </a:cubicBezTo>
                <a:cubicBezTo>
                  <a:pt x="19891" y="20039"/>
                  <a:pt x="19600" y="19862"/>
                  <a:pt x="19298" y="19688"/>
                </a:cubicBezTo>
                <a:cubicBezTo>
                  <a:pt x="18997" y="19511"/>
                  <a:pt x="18686" y="19337"/>
                  <a:pt x="18382" y="19141"/>
                </a:cubicBezTo>
                <a:cubicBezTo>
                  <a:pt x="17770" y="18753"/>
                  <a:pt x="17127" y="18370"/>
                  <a:pt x="16504" y="17933"/>
                </a:cubicBezTo>
                <a:lnTo>
                  <a:pt x="15553" y="17288"/>
                </a:lnTo>
                <a:lnTo>
                  <a:pt x="14616" y="16607"/>
                </a:lnTo>
                <a:cubicBezTo>
                  <a:pt x="13987" y="16158"/>
                  <a:pt x="13386" y="15672"/>
                  <a:pt x="12789" y="15199"/>
                </a:cubicBezTo>
                <a:cubicBezTo>
                  <a:pt x="12182" y="14739"/>
                  <a:pt x="11633" y="14229"/>
                  <a:pt x="11081" y="13759"/>
                </a:cubicBezTo>
                <a:cubicBezTo>
                  <a:pt x="10523" y="13296"/>
                  <a:pt x="10029" y="12798"/>
                  <a:pt x="9546" y="12343"/>
                </a:cubicBezTo>
                <a:cubicBezTo>
                  <a:pt x="9306" y="12112"/>
                  <a:pt x="9069" y="11893"/>
                  <a:pt x="8848" y="11673"/>
                </a:cubicBezTo>
                <a:lnTo>
                  <a:pt x="8225" y="11017"/>
                </a:lnTo>
                <a:cubicBezTo>
                  <a:pt x="7828" y="10596"/>
                  <a:pt x="7458" y="10216"/>
                  <a:pt x="7148" y="9862"/>
                </a:cubicBezTo>
                <a:lnTo>
                  <a:pt x="6360" y="8932"/>
                </a:lnTo>
                <a:lnTo>
                  <a:pt x="5680" y="8119"/>
                </a:lnTo>
                <a:close/>
                <a:moveTo>
                  <a:pt x="7871" y="13596"/>
                </a:moveTo>
                <a:lnTo>
                  <a:pt x="7904" y="13785"/>
                </a:lnTo>
                <a:cubicBezTo>
                  <a:pt x="7923" y="13910"/>
                  <a:pt x="7963" y="14090"/>
                  <a:pt x="8009" y="14319"/>
                </a:cubicBezTo>
                <a:cubicBezTo>
                  <a:pt x="8062" y="14546"/>
                  <a:pt x="8128" y="14822"/>
                  <a:pt x="8225" y="15131"/>
                </a:cubicBezTo>
                <a:cubicBezTo>
                  <a:pt x="8318" y="15443"/>
                  <a:pt x="8448" y="15785"/>
                  <a:pt x="8598" y="16154"/>
                </a:cubicBezTo>
                <a:cubicBezTo>
                  <a:pt x="8949" y="16987"/>
                  <a:pt x="9406" y="17772"/>
                  <a:pt x="9957" y="18489"/>
                </a:cubicBezTo>
                <a:cubicBezTo>
                  <a:pt x="10032" y="18587"/>
                  <a:pt x="10109" y="18686"/>
                  <a:pt x="10190" y="18781"/>
                </a:cubicBezTo>
                <a:lnTo>
                  <a:pt x="10310" y="18927"/>
                </a:lnTo>
                <a:lnTo>
                  <a:pt x="10438" y="19065"/>
                </a:lnTo>
                <a:cubicBezTo>
                  <a:pt x="10616" y="19250"/>
                  <a:pt x="10785" y="19457"/>
                  <a:pt x="10974" y="19628"/>
                </a:cubicBezTo>
                <a:cubicBezTo>
                  <a:pt x="11161" y="19805"/>
                  <a:pt x="11345" y="19987"/>
                  <a:pt x="11553" y="20149"/>
                </a:cubicBezTo>
                <a:lnTo>
                  <a:pt x="11856" y="20400"/>
                </a:lnTo>
                <a:lnTo>
                  <a:pt x="12178" y="20630"/>
                </a:lnTo>
                <a:cubicBezTo>
                  <a:pt x="12386" y="20790"/>
                  <a:pt x="12611" y="20927"/>
                  <a:pt x="12833" y="21066"/>
                </a:cubicBezTo>
                <a:lnTo>
                  <a:pt x="13000" y="21170"/>
                </a:lnTo>
                <a:lnTo>
                  <a:pt x="13173" y="21263"/>
                </a:lnTo>
                <a:lnTo>
                  <a:pt x="13518" y="21447"/>
                </a:lnTo>
                <a:cubicBezTo>
                  <a:pt x="13630" y="21512"/>
                  <a:pt x="13751" y="21558"/>
                  <a:pt x="13868" y="21613"/>
                </a:cubicBezTo>
                <a:lnTo>
                  <a:pt x="14216" y="21772"/>
                </a:lnTo>
                <a:cubicBezTo>
                  <a:pt x="14454" y="21863"/>
                  <a:pt x="14688" y="21955"/>
                  <a:pt x="14921" y="22035"/>
                </a:cubicBezTo>
                <a:cubicBezTo>
                  <a:pt x="15159" y="22104"/>
                  <a:pt x="15390" y="22184"/>
                  <a:pt x="15621" y="22241"/>
                </a:cubicBezTo>
                <a:cubicBezTo>
                  <a:pt x="15853" y="22292"/>
                  <a:pt x="16078" y="22359"/>
                  <a:pt x="16302" y="22395"/>
                </a:cubicBezTo>
                <a:cubicBezTo>
                  <a:pt x="16526" y="22430"/>
                  <a:pt x="16744" y="22477"/>
                  <a:pt x="16957" y="22498"/>
                </a:cubicBezTo>
                <a:cubicBezTo>
                  <a:pt x="17170" y="22518"/>
                  <a:pt x="17375" y="22548"/>
                  <a:pt x="17574" y="22560"/>
                </a:cubicBezTo>
                <a:lnTo>
                  <a:pt x="18145" y="22585"/>
                </a:lnTo>
                <a:cubicBezTo>
                  <a:pt x="18170" y="22585"/>
                  <a:pt x="18196" y="22586"/>
                  <a:pt x="18221" y="22586"/>
                </a:cubicBezTo>
                <a:cubicBezTo>
                  <a:pt x="18374" y="22586"/>
                  <a:pt x="18521" y="22580"/>
                  <a:pt x="18661" y="22579"/>
                </a:cubicBezTo>
                <a:cubicBezTo>
                  <a:pt x="18812" y="22579"/>
                  <a:pt x="18964" y="22572"/>
                  <a:pt x="19115" y="22555"/>
                </a:cubicBezTo>
                <a:lnTo>
                  <a:pt x="19500" y="22524"/>
                </a:lnTo>
                <a:lnTo>
                  <a:pt x="20230" y="22423"/>
                </a:lnTo>
                <a:lnTo>
                  <a:pt x="20042" y="22468"/>
                </a:lnTo>
                <a:cubicBezTo>
                  <a:pt x="19919" y="22496"/>
                  <a:pt x="19741" y="22546"/>
                  <a:pt x="19510" y="22590"/>
                </a:cubicBezTo>
                <a:lnTo>
                  <a:pt x="19125" y="22650"/>
                </a:lnTo>
                <a:cubicBezTo>
                  <a:pt x="18974" y="22677"/>
                  <a:pt x="18822" y="22696"/>
                  <a:pt x="18670" y="22708"/>
                </a:cubicBezTo>
                <a:cubicBezTo>
                  <a:pt x="18505" y="22721"/>
                  <a:pt x="18332" y="22740"/>
                  <a:pt x="18147" y="22750"/>
                </a:cubicBezTo>
                <a:lnTo>
                  <a:pt x="17565" y="22758"/>
                </a:lnTo>
                <a:cubicBezTo>
                  <a:pt x="17363" y="22755"/>
                  <a:pt x="17152" y="22737"/>
                  <a:pt x="16933" y="22727"/>
                </a:cubicBezTo>
                <a:cubicBezTo>
                  <a:pt x="16714" y="22716"/>
                  <a:pt x="16491" y="22674"/>
                  <a:pt x="16258" y="22648"/>
                </a:cubicBezTo>
                <a:cubicBezTo>
                  <a:pt x="16028" y="22622"/>
                  <a:pt x="15794" y="22560"/>
                  <a:pt x="15554" y="22516"/>
                </a:cubicBezTo>
                <a:cubicBezTo>
                  <a:pt x="15314" y="22468"/>
                  <a:pt x="15075" y="22389"/>
                  <a:pt x="14829" y="22324"/>
                </a:cubicBezTo>
                <a:cubicBezTo>
                  <a:pt x="14586" y="22247"/>
                  <a:pt x="14342" y="22157"/>
                  <a:pt x="14096" y="22069"/>
                </a:cubicBezTo>
                <a:cubicBezTo>
                  <a:pt x="13856" y="21963"/>
                  <a:pt x="13607" y="21866"/>
                  <a:pt x="13369" y="21744"/>
                </a:cubicBezTo>
                <a:lnTo>
                  <a:pt x="13012" y="21557"/>
                </a:lnTo>
                <a:lnTo>
                  <a:pt x="12833" y="21463"/>
                </a:lnTo>
                <a:lnTo>
                  <a:pt x="12660" y="21356"/>
                </a:lnTo>
                <a:cubicBezTo>
                  <a:pt x="12429" y="21214"/>
                  <a:pt x="12194" y="21075"/>
                  <a:pt x="11978" y="20909"/>
                </a:cubicBezTo>
                <a:lnTo>
                  <a:pt x="11648" y="20669"/>
                </a:lnTo>
                <a:lnTo>
                  <a:pt x="11335" y="20407"/>
                </a:lnTo>
                <a:cubicBezTo>
                  <a:pt x="11123" y="20239"/>
                  <a:pt x="10930" y="20045"/>
                  <a:pt x="10736" y="19857"/>
                </a:cubicBezTo>
                <a:cubicBezTo>
                  <a:pt x="10534" y="19674"/>
                  <a:pt x="10376" y="19471"/>
                  <a:pt x="10201" y="19279"/>
                </a:cubicBezTo>
                <a:cubicBezTo>
                  <a:pt x="10157" y="19229"/>
                  <a:pt x="10119" y="19187"/>
                  <a:pt x="10070" y="19129"/>
                </a:cubicBezTo>
                <a:lnTo>
                  <a:pt x="9949" y="18977"/>
                </a:lnTo>
                <a:cubicBezTo>
                  <a:pt x="9868" y="18875"/>
                  <a:pt x="9790" y="18773"/>
                  <a:pt x="9716" y="18670"/>
                </a:cubicBezTo>
                <a:cubicBezTo>
                  <a:pt x="9114" y="17846"/>
                  <a:pt x="8686" y="16989"/>
                  <a:pt x="8414" y="16224"/>
                </a:cubicBezTo>
                <a:cubicBezTo>
                  <a:pt x="8288" y="15878"/>
                  <a:pt x="8184" y="15523"/>
                  <a:pt x="8103" y="15163"/>
                </a:cubicBezTo>
                <a:cubicBezTo>
                  <a:pt x="8026" y="14845"/>
                  <a:pt x="7980" y="14561"/>
                  <a:pt x="7943" y="14329"/>
                </a:cubicBezTo>
                <a:cubicBezTo>
                  <a:pt x="7912" y="14096"/>
                  <a:pt x="7893" y="13913"/>
                  <a:pt x="7885" y="13787"/>
                </a:cubicBezTo>
                <a:cubicBezTo>
                  <a:pt x="7878" y="13661"/>
                  <a:pt x="7871" y="13596"/>
                  <a:pt x="7871" y="13596"/>
                </a:cubicBezTo>
                <a:close/>
                <a:moveTo>
                  <a:pt x="2122" y="4367"/>
                </a:moveTo>
                <a:lnTo>
                  <a:pt x="2319" y="4730"/>
                </a:lnTo>
                <a:cubicBezTo>
                  <a:pt x="2438" y="4970"/>
                  <a:pt x="2651" y="5303"/>
                  <a:pt x="2910" y="5731"/>
                </a:cubicBezTo>
                <a:lnTo>
                  <a:pt x="3376" y="6417"/>
                </a:lnTo>
                <a:cubicBezTo>
                  <a:pt x="3552" y="6663"/>
                  <a:pt x="3749" y="6923"/>
                  <a:pt x="3956" y="7204"/>
                </a:cubicBezTo>
                <a:cubicBezTo>
                  <a:pt x="4174" y="7475"/>
                  <a:pt x="4404" y="7767"/>
                  <a:pt x="4654" y="8068"/>
                </a:cubicBezTo>
                <a:cubicBezTo>
                  <a:pt x="4912" y="8362"/>
                  <a:pt x="5165" y="8686"/>
                  <a:pt x="5458" y="9000"/>
                </a:cubicBezTo>
                <a:cubicBezTo>
                  <a:pt x="5745" y="9319"/>
                  <a:pt x="6043" y="9652"/>
                  <a:pt x="6366" y="9983"/>
                </a:cubicBezTo>
                <a:cubicBezTo>
                  <a:pt x="6683" y="10321"/>
                  <a:pt x="7022" y="10658"/>
                  <a:pt x="7372" y="11003"/>
                </a:cubicBezTo>
                <a:cubicBezTo>
                  <a:pt x="7717" y="11353"/>
                  <a:pt x="8093" y="11691"/>
                  <a:pt x="8466" y="12048"/>
                </a:cubicBezTo>
                <a:cubicBezTo>
                  <a:pt x="8851" y="12392"/>
                  <a:pt x="9233" y="12755"/>
                  <a:pt x="9638" y="13108"/>
                </a:cubicBezTo>
                <a:cubicBezTo>
                  <a:pt x="10043" y="13460"/>
                  <a:pt x="10451" y="13822"/>
                  <a:pt x="10878" y="14172"/>
                </a:cubicBezTo>
                <a:lnTo>
                  <a:pt x="11518" y="14703"/>
                </a:lnTo>
                <a:lnTo>
                  <a:pt x="12176" y="15228"/>
                </a:lnTo>
                <a:cubicBezTo>
                  <a:pt x="12613" y="15585"/>
                  <a:pt x="13071" y="15918"/>
                  <a:pt x="13521" y="16267"/>
                </a:cubicBezTo>
                <a:cubicBezTo>
                  <a:pt x="13978" y="16607"/>
                  <a:pt x="14445" y="16947"/>
                  <a:pt x="14906" y="17280"/>
                </a:cubicBezTo>
                <a:cubicBezTo>
                  <a:pt x="15837" y="17945"/>
                  <a:pt x="16777" y="18599"/>
                  <a:pt x="17726" y="19205"/>
                </a:cubicBezTo>
                <a:cubicBezTo>
                  <a:pt x="18668" y="19823"/>
                  <a:pt x="19622" y="20390"/>
                  <a:pt x="20550" y="20928"/>
                </a:cubicBezTo>
                <a:cubicBezTo>
                  <a:pt x="21017" y="21191"/>
                  <a:pt x="21478" y="21446"/>
                  <a:pt x="21932" y="21694"/>
                </a:cubicBezTo>
                <a:cubicBezTo>
                  <a:pt x="22389" y="21933"/>
                  <a:pt x="22830" y="22179"/>
                  <a:pt x="23273" y="22393"/>
                </a:cubicBezTo>
                <a:lnTo>
                  <a:pt x="23924" y="22717"/>
                </a:lnTo>
                <a:lnTo>
                  <a:pt x="24564" y="23015"/>
                </a:lnTo>
                <a:cubicBezTo>
                  <a:pt x="24981" y="23215"/>
                  <a:pt x="25394" y="23386"/>
                  <a:pt x="25789" y="23555"/>
                </a:cubicBezTo>
                <a:cubicBezTo>
                  <a:pt x="26182" y="23728"/>
                  <a:pt x="26570" y="23863"/>
                  <a:pt x="26931" y="24012"/>
                </a:cubicBezTo>
                <a:cubicBezTo>
                  <a:pt x="27298" y="24149"/>
                  <a:pt x="27648" y="24270"/>
                  <a:pt x="27976" y="24387"/>
                </a:cubicBezTo>
                <a:cubicBezTo>
                  <a:pt x="28310" y="24490"/>
                  <a:pt x="28620" y="24590"/>
                  <a:pt x="28911" y="24676"/>
                </a:cubicBezTo>
                <a:lnTo>
                  <a:pt x="29714" y="24887"/>
                </a:lnTo>
                <a:cubicBezTo>
                  <a:pt x="30203" y="24987"/>
                  <a:pt x="30587" y="25075"/>
                  <a:pt x="30855" y="25104"/>
                </a:cubicBezTo>
                <a:lnTo>
                  <a:pt x="31263" y="25164"/>
                </a:lnTo>
                <a:lnTo>
                  <a:pt x="30853" y="25122"/>
                </a:lnTo>
                <a:cubicBezTo>
                  <a:pt x="30585" y="25103"/>
                  <a:pt x="30196" y="25038"/>
                  <a:pt x="29700" y="24951"/>
                </a:cubicBezTo>
                <a:lnTo>
                  <a:pt x="28887" y="24767"/>
                </a:lnTo>
                <a:cubicBezTo>
                  <a:pt x="28593" y="24690"/>
                  <a:pt x="28277" y="24600"/>
                  <a:pt x="27939" y="24508"/>
                </a:cubicBezTo>
                <a:cubicBezTo>
                  <a:pt x="27606" y="24401"/>
                  <a:pt x="27249" y="24292"/>
                  <a:pt x="26877" y="24167"/>
                </a:cubicBezTo>
                <a:cubicBezTo>
                  <a:pt x="26508" y="24030"/>
                  <a:pt x="26115" y="23898"/>
                  <a:pt x="25716" y="23733"/>
                </a:cubicBezTo>
                <a:cubicBezTo>
                  <a:pt x="25316" y="23572"/>
                  <a:pt x="24897" y="23407"/>
                  <a:pt x="24474" y="23216"/>
                </a:cubicBezTo>
                <a:lnTo>
                  <a:pt x="23825" y="22929"/>
                </a:lnTo>
                <a:lnTo>
                  <a:pt x="23163" y="22617"/>
                </a:lnTo>
                <a:cubicBezTo>
                  <a:pt x="22714" y="22411"/>
                  <a:pt x="22265" y="22173"/>
                  <a:pt x="21801" y="21942"/>
                </a:cubicBezTo>
                <a:cubicBezTo>
                  <a:pt x="21339" y="21704"/>
                  <a:pt x="20875" y="21447"/>
                  <a:pt x="20404" y="21187"/>
                </a:cubicBezTo>
                <a:cubicBezTo>
                  <a:pt x="19467" y="20652"/>
                  <a:pt x="18505" y="20088"/>
                  <a:pt x="17553" y="19474"/>
                </a:cubicBezTo>
                <a:cubicBezTo>
                  <a:pt x="16595" y="18871"/>
                  <a:pt x="15647" y="18220"/>
                  <a:pt x="14707" y="17558"/>
                </a:cubicBezTo>
                <a:cubicBezTo>
                  <a:pt x="14239" y="17219"/>
                  <a:pt x="13782" y="16878"/>
                  <a:pt x="13322" y="16533"/>
                </a:cubicBezTo>
                <a:cubicBezTo>
                  <a:pt x="12873" y="16180"/>
                  <a:pt x="12412" y="15839"/>
                  <a:pt x="11976" y="15479"/>
                </a:cubicBezTo>
                <a:lnTo>
                  <a:pt x="11320" y="14947"/>
                </a:lnTo>
                <a:lnTo>
                  <a:pt x="10678" y="14409"/>
                </a:lnTo>
                <a:cubicBezTo>
                  <a:pt x="10252" y="14056"/>
                  <a:pt x="9844" y="13688"/>
                  <a:pt x="9439" y="13332"/>
                </a:cubicBezTo>
                <a:cubicBezTo>
                  <a:pt x="9037" y="12973"/>
                  <a:pt x="8650" y="12611"/>
                  <a:pt x="8273" y="12254"/>
                </a:cubicBezTo>
                <a:cubicBezTo>
                  <a:pt x="7905" y="11887"/>
                  <a:pt x="7535" y="11540"/>
                  <a:pt x="7195" y="11181"/>
                </a:cubicBezTo>
                <a:cubicBezTo>
                  <a:pt x="6849" y="10827"/>
                  <a:pt x="6516" y="10482"/>
                  <a:pt x="6204" y="10135"/>
                </a:cubicBezTo>
                <a:cubicBezTo>
                  <a:pt x="5887" y="9796"/>
                  <a:pt x="5594" y="9455"/>
                  <a:pt x="5312" y="9127"/>
                </a:cubicBezTo>
                <a:cubicBezTo>
                  <a:pt x="5026" y="8805"/>
                  <a:pt x="4774" y="8476"/>
                  <a:pt x="4525" y="8173"/>
                </a:cubicBezTo>
                <a:cubicBezTo>
                  <a:pt x="4284" y="7862"/>
                  <a:pt x="4063" y="7561"/>
                  <a:pt x="3853" y="7280"/>
                </a:cubicBezTo>
                <a:cubicBezTo>
                  <a:pt x="3655" y="6991"/>
                  <a:pt x="3466" y="6723"/>
                  <a:pt x="3297" y="6471"/>
                </a:cubicBezTo>
                <a:lnTo>
                  <a:pt x="2853" y="5766"/>
                </a:lnTo>
                <a:cubicBezTo>
                  <a:pt x="2604" y="5328"/>
                  <a:pt x="2412" y="4984"/>
                  <a:pt x="2302" y="4738"/>
                </a:cubicBezTo>
                <a:lnTo>
                  <a:pt x="2122" y="4367"/>
                </a:lnTo>
                <a:close/>
                <a:moveTo>
                  <a:pt x="4019" y="0"/>
                </a:moveTo>
                <a:cubicBezTo>
                  <a:pt x="2785" y="0"/>
                  <a:pt x="1873" y="320"/>
                  <a:pt x="1387" y="994"/>
                </a:cubicBezTo>
                <a:cubicBezTo>
                  <a:pt x="0" y="2918"/>
                  <a:pt x="2458" y="7222"/>
                  <a:pt x="7211" y="11885"/>
                </a:cubicBezTo>
                <a:cubicBezTo>
                  <a:pt x="7201" y="12085"/>
                  <a:pt x="7195" y="12285"/>
                  <a:pt x="7195" y="12487"/>
                </a:cubicBezTo>
                <a:cubicBezTo>
                  <a:pt x="7195" y="18452"/>
                  <a:pt x="12029" y="23287"/>
                  <a:pt x="17995" y="23287"/>
                </a:cubicBezTo>
                <a:cubicBezTo>
                  <a:pt x="19352" y="23287"/>
                  <a:pt x="20698" y="23031"/>
                  <a:pt x="21959" y="22533"/>
                </a:cubicBezTo>
                <a:cubicBezTo>
                  <a:pt x="25861" y="24540"/>
                  <a:pt x="29310" y="25662"/>
                  <a:pt x="31624" y="25662"/>
                </a:cubicBezTo>
                <a:cubicBezTo>
                  <a:pt x="32860" y="25662"/>
                  <a:pt x="33772" y="25342"/>
                  <a:pt x="34258" y="24668"/>
                </a:cubicBezTo>
                <a:cubicBezTo>
                  <a:pt x="35619" y="22778"/>
                  <a:pt x="33271" y="18592"/>
                  <a:pt x="28683" y="14026"/>
                </a:cubicBezTo>
                <a:cubicBezTo>
                  <a:pt x="28757" y="13515"/>
                  <a:pt x="28794" y="13001"/>
                  <a:pt x="28795" y="12487"/>
                </a:cubicBezTo>
                <a:cubicBezTo>
                  <a:pt x="28795" y="6521"/>
                  <a:pt x="23960" y="1687"/>
                  <a:pt x="17995" y="1687"/>
                </a:cubicBezTo>
                <a:cubicBezTo>
                  <a:pt x="17990" y="1687"/>
                  <a:pt x="17985" y="1687"/>
                  <a:pt x="17980" y="1687"/>
                </a:cubicBezTo>
                <a:cubicBezTo>
                  <a:pt x="16293" y="1687"/>
                  <a:pt x="14629" y="2084"/>
                  <a:pt x="13125" y="2847"/>
                </a:cubicBezTo>
                <a:cubicBezTo>
                  <a:pt x="9454" y="1017"/>
                  <a:pt x="6223" y="0"/>
                  <a:pt x="4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8" name="Google Shape;3358;p43"/>
          <p:cNvGrpSpPr/>
          <p:nvPr/>
        </p:nvGrpSpPr>
        <p:grpSpPr>
          <a:xfrm rot="7199905">
            <a:off x="1910033" y="3882342"/>
            <a:ext cx="587065" cy="587085"/>
            <a:chOff x="5262027" y="364121"/>
            <a:chExt cx="1562931" cy="1562985"/>
          </a:xfrm>
        </p:grpSpPr>
        <p:sp>
          <p:nvSpPr>
            <p:cNvPr id="3359" name="Google Shape;3359;p43"/>
            <p:cNvSpPr/>
            <p:nvPr/>
          </p:nvSpPr>
          <p:spPr>
            <a:xfrm>
              <a:off x="5262027" y="364121"/>
              <a:ext cx="1562931" cy="1562985"/>
            </a:xfrm>
            <a:custGeom>
              <a:avLst/>
              <a:gdLst/>
              <a:ahLst/>
              <a:cxnLst/>
              <a:rect l="l" t="t" r="r" b="b"/>
              <a:pathLst>
                <a:path w="29241" h="29242" extrusionOk="0">
                  <a:moveTo>
                    <a:pt x="20817" y="14480"/>
                  </a:moveTo>
                  <a:cubicBezTo>
                    <a:pt x="20836" y="14480"/>
                    <a:pt x="20855" y="14481"/>
                    <a:pt x="20875" y="14482"/>
                  </a:cubicBezTo>
                  <a:cubicBezTo>
                    <a:pt x="20987" y="14489"/>
                    <a:pt x="21097" y="14511"/>
                    <a:pt x="21204" y="14545"/>
                  </a:cubicBezTo>
                  <a:lnTo>
                    <a:pt x="21204" y="14546"/>
                  </a:lnTo>
                  <a:cubicBezTo>
                    <a:pt x="21264" y="14565"/>
                    <a:pt x="21324" y="14589"/>
                    <a:pt x="21381" y="14618"/>
                  </a:cubicBezTo>
                  <a:cubicBezTo>
                    <a:pt x="21439" y="14648"/>
                    <a:pt x="21504" y="14682"/>
                    <a:pt x="21553" y="14757"/>
                  </a:cubicBezTo>
                  <a:cubicBezTo>
                    <a:pt x="21576" y="14793"/>
                    <a:pt x="21590" y="14856"/>
                    <a:pt x="21565" y="14906"/>
                  </a:cubicBezTo>
                  <a:cubicBezTo>
                    <a:pt x="21545" y="14945"/>
                    <a:pt x="21513" y="14977"/>
                    <a:pt x="21475" y="14997"/>
                  </a:cubicBezTo>
                  <a:cubicBezTo>
                    <a:pt x="21418" y="15032"/>
                    <a:pt x="21356" y="15058"/>
                    <a:pt x="21293" y="15075"/>
                  </a:cubicBezTo>
                  <a:cubicBezTo>
                    <a:pt x="21211" y="15098"/>
                    <a:pt x="21127" y="15109"/>
                    <a:pt x="21043" y="15109"/>
                  </a:cubicBezTo>
                  <a:cubicBezTo>
                    <a:pt x="21013" y="15109"/>
                    <a:pt x="20983" y="15107"/>
                    <a:pt x="20953" y="15105"/>
                  </a:cubicBezTo>
                  <a:cubicBezTo>
                    <a:pt x="20874" y="15099"/>
                    <a:pt x="20796" y="15082"/>
                    <a:pt x="20721" y="15056"/>
                  </a:cubicBezTo>
                  <a:cubicBezTo>
                    <a:pt x="20694" y="15045"/>
                    <a:pt x="20667" y="15032"/>
                    <a:pt x="20642" y="15015"/>
                  </a:cubicBezTo>
                  <a:lnTo>
                    <a:pt x="20642" y="15015"/>
                  </a:lnTo>
                  <a:cubicBezTo>
                    <a:pt x="20670" y="15022"/>
                    <a:pt x="20699" y="15028"/>
                    <a:pt x="20727" y="15032"/>
                  </a:cubicBezTo>
                  <a:cubicBezTo>
                    <a:pt x="20754" y="15037"/>
                    <a:pt x="20785" y="15038"/>
                    <a:pt x="20822" y="15038"/>
                  </a:cubicBezTo>
                  <a:cubicBezTo>
                    <a:pt x="20861" y="15038"/>
                    <a:pt x="20905" y="15036"/>
                    <a:pt x="20953" y="15033"/>
                  </a:cubicBezTo>
                  <a:cubicBezTo>
                    <a:pt x="21058" y="15026"/>
                    <a:pt x="21160" y="15005"/>
                    <a:pt x="21258" y="14970"/>
                  </a:cubicBezTo>
                  <a:cubicBezTo>
                    <a:pt x="21312" y="14951"/>
                    <a:pt x="21363" y="14926"/>
                    <a:pt x="21410" y="14896"/>
                  </a:cubicBezTo>
                  <a:cubicBezTo>
                    <a:pt x="21427" y="14888"/>
                    <a:pt x="21443" y="14874"/>
                    <a:pt x="21452" y="14857"/>
                  </a:cubicBezTo>
                  <a:cubicBezTo>
                    <a:pt x="21456" y="14849"/>
                    <a:pt x="21454" y="14842"/>
                    <a:pt x="21445" y="14824"/>
                  </a:cubicBezTo>
                  <a:cubicBezTo>
                    <a:pt x="21426" y="14789"/>
                    <a:pt x="21376" y="14755"/>
                    <a:pt x="21325" y="14729"/>
                  </a:cubicBezTo>
                  <a:cubicBezTo>
                    <a:pt x="21274" y="14700"/>
                    <a:pt x="21220" y="14675"/>
                    <a:pt x="21165" y="14652"/>
                  </a:cubicBezTo>
                  <a:cubicBezTo>
                    <a:pt x="21068" y="14611"/>
                    <a:pt x="20968" y="14579"/>
                    <a:pt x="20864" y="14555"/>
                  </a:cubicBezTo>
                  <a:cubicBezTo>
                    <a:pt x="20792" y="14536"/>
                    <a:pt x="20717" y="14525"/>
                    <a:pt x="20642" y="14523"/>
                  </a:cubicBezTo>
                  <a:cubicBezTo>
                    <a:pt x="20634" y="14522"/>
                    <a:pt x="20626" y="14522"/>
                    <a:pt x="20618" y="14522"/>
                  </a:cubicBezTo>
                  <a:cubicBezTo>
                    <a:pt x="20596" y="14522"/>
                    <a:pt x="20575" y="14523"/>
                    <a:pt x="20554" y="14525"/>
                  </a:cubicBezTo>
                  <a:cubicBezTo>
                    <a:pt x="20581" y="14513"/>
                    <a:pt x="20609" y="14504"/>
                    <a:pt x="20639" y="14498"/>
                  </a:cubicBezTo>
                  <a:cubicBezTo>
                    <a:pt x="20698" y="14486"/>
                    <a:pt x="20757" y="14480"/>
                    <a:pt x="20817" y="14480"/>
                  </a:cubicBezTo>
                  <a:close/>
                  <a:moveTo>
                    <a:pt x="24001" y="11663"/>
                  </a:moveTo>
                  <a:cubicBezTo>
                    <a:pt x="24052" y="11663"/>
                    <a:pt x="24104" y="11667"/>
                    <a:pt x="24155" y="11675"/>
                  </a:cubicBezTo>
                  <a:lnTo>
                    <a:pt x="24155" y="11676"/>
                  </a:lnTo>
                  <a:cubicBezTo>
                    <a:pt x="24213" y="11684"/>
                    <a:pt x="24270" y="11700"/>
                    <a:pt x="24326" y="11720"/>
                  </a:cubicBezTo>
                  <a:cubicBezTo>
                    <a:pt x="24383" y="11740"/>
                    <a:pt x="24437" y="11766"/>
                    <a:pt x="24488" y="11798"/>
                  </a:cubicBezTo>
                  <a:cubicBezTo>
                    <a:pt x="24588" y="11865"/>
                    <a:pt x="24676" y="11950"/>
                    <a:pt x="24745" y="12048"/>
                  </a:cubicBezTo>
                  <a:cubicBezTo>
                    <a:pt x="24886" y="12246"/>
                    <a:pt x="24953" y="12483"/>
                    <a:pt x="24969" y="12723"/>
                  </a:cubicBezTo>
                  <a:cubicBezTo>
                    <a:pt x="24972" y="12783"/>
                    <a:pt x="24972" y="12842"/>
                    <a:pt x="24968" y="12902"/>
                  </a:cubicBezTo>
                  <a:cubicBezTo>
                    <a:pt x="24964" y="12961"/>
                    <a:pt x="24956" y="13021"/>
                    <a:pt x="24946" y="13078"/>
                  </a:cubicBezTo>
                  <a:cubicBezTo>
                    <a:pt x="24928" y="13184"/>
                    <a:pt x="24903" y="13290"/>
                    <a:pt x="24872" y="13392"/>
                  </a:cubicBezTo>
                  <a:cubicBezTo>
                    <a:pt x="24915" y="13543"/>
                    <a:pt x="24938" y="13696"/>
                    <a:pt x="24960" y="13842"/>
                  </a:cubicBezTo>
                  <a:cubicBezTo>
                    <a:pt x="24972" y="13919"/>
                    <a:pt x="24984" y="13997"/>
                    <a:pt x="24999" y="14070"/>
                  </a:cubicBezTo>
                  <a:lnTo>
                    <a:pt x="25024" y="14183"/>
                  </a:lnTo>
                  <a:cubicBezTo>
                    <a:pt x="25034" y="14226"/>
                    <a:pt x="25040" y="14270"/>
                    <a:pt x="25044" y="14314"/>
                  </a:cubicBezTo>
                  <a:cubicBezTo>
                    <a:pt x="25056" y="14490"/>
                    <a:pt x="25014" y="14667"/>
                    <a:pt x="24925" y="14820"/>
                  </a:cubicBezTo>
                  <a:cubicBezTo>
                    <a:pt x="24882" y="14895"/>
                    <a:pt x="24828" y="14965"/>
                    <a:pt x="24766" y="15026"/>
                  </a:cubicBezTo>
                  <a:cubicBezTo>
                    <a:pt x="24737" y="15058"/>
                    <a:pt x="24703" y="15087"/>
                    <a:pt x="24669" y="15113"/>
                  </a:cubicBezTo>
                  <a:lnTo>
                    <a:pt x="24645" y="15130"/>
                  </a:lnTo>
                  <a:cubicBezTo>
                    <a:pt x="24632" y="15140"/>
                    <a:pt x="24625" y="15144"/>
                    <a:pt x="24614" y="15151"/>
                  </a:cubicBezTo>
                  <a:cubicBezTo>
                    <a:pt x="24595" y="15163"/>
                    <a:pt x="24575" y="15174"/>
                    <a:pt x="24555" y="15184"/>
                  </a:cubicBezTo>
                  <a:cubicBezTo>
                    <a:pt x="24473" y="15226"/>
                    <a:pt x="24381" y="15249"/>
                    <a:pt x="24289" y="15250"/>
                  </a:cubicBezTo>
                  <a:cubicBezTo>
                    <a:pt x="24288" y="15250"/>
                    <a:pt x="24286" y="15250"/>
                    <a:pt x="24285" y="15250"/>
                  </a:cubicBezTo>
                  <a:cubicBezTo>
                    <a:pt x="24192" y="15250"/>
                    <a:pt x="24082" y="15215"/>
                    <a:pt x="24016" y="15141"/>
                  </a:cubicBezTo>
                  <a:cubicBezTo>
                    <a:pt x="23939" y="15059"/>
                    <a:pt x="23919" y="14978"/>
                    <a:pt x="23883" y="14924"/>
                  </a:cubicBezTo>
                  <a:cubicBezTo>
                    <a:pt x="23876" y="14911"/>
                    <a:pt x="23868" y="14900"/>
                    <a:pt x="23858" y="14889"/>
                  </a:cubicBezTo>
                  <a:cubicBezTo>
                    <a:pt x="23850" y="14878"/>
                    <a:pt x="23839" y="14871"/>
                    <a:pt x="23829" y="14864"/>
                  </a:cubicBezTo>
                  <a:cubicBezTo>
                    <a:pt x="23812" y="14857"/>
                    <a:pt x="23796" y="14853"/>
                    <a:pt x="23778" y="14853"/>
                  </a:cubicBezTo>
                  <a:cubicBezTo>
                    <a:pt x="23774" y="14853"/>
                    <a:pt x="23770" y="14853"/>
                    <a:pt x="23766" y="14853"/>
                  </a:cubicBezTo>
                  <a:cubicBezTo>
                    <a:pt x="23712" y="14858"/>
                    <a:pt x="23644" y="14898"/>
                    <a:pt x="23574" y="14934"/>
                  </a:cubicBezTo>
                  <a:cubicBezTo>
                    <a:pt x="23504" y="14971"/>
                    <a:pt x="23422" y="15015"/>
                    <a:pt x="23322" y="15015"/>
                  </a:cubicBezTo>
                  <a:cubicBezTo>
                    <a:pt x="23320" y="15015"/>
                    <a:pt x="23318" y="15015"/>
                    <a:pt x="23316" y="15015"/>
                  </a:cubicBezTo>
                  <a:cubicBezTo>
                    <a:pt x="23213" y="15015"/>
                    <a:pt x="23123" y="14951"/>
                    <a:pt x="23074" y="14877"/>
                  </a:cubicBezTo>
                  <a:cubicBezTo>
                    <a:pt x="23031" y="14814"/>
                    <a:pt x="23008" y="14742"/>
                    <a:pt x="23004" y="14665"/>
                  </a:cubicBezTo>
                  <a:cubicBezTo>
                    <a:pt x="22929" y="14659"/>
                    <a:pt x="22856" y="14643"/>
                    <a:pt x="22786" y="14618"/>
                  </a:cubicBezTo>
                  <a:cubicBezTo>
                    <a:pt x="22743" y="14604"/>
                    <a:pt x="22703" y="14583"/>
                    <a:pt x="22664" y="14561"/>
                  </a:cubicBezTo>
                  <a:cubicBezTo>
                    <a:pt x="22624" y="14538"/>
                    <a:pt x="22589" y="14511"/>
                    <a:pt x="22554" y="14480"/>
                  </a:cubicBezTo>
                  <a:cubicBezTo>
                    <a:pt x="22489" y="14420"/>
                    <a:pt x="22435" y="14346"/>
                    <a:pt x="22399" y="14264"/>
                  </a:cubicBezTo>
                  <a:cubicBezTo>
                    <a:pt x="22365" y="14183"/>
                    <a:pt x="22353" y="14094"/>
                    <a:pt x="22364" y="14007"/>
                  </a:cubicBezTo>
                  <a:lnTo>
                    <a:pt x="22364" y="14007"/>
                  </a:lnTo>
                  <a:cubicBezTo>
                    <a:pt x="22361" y="14181"/>
                    <a:pt x="22459" y="14339"/>
                    <a:pt x="22589" y="14438"/>
                  </a:cubicBezTo>
                  <a:cubicBezTo>
                    <a:pt x="22622" y="14463"/>
                    <a:pt x="22656" y="14485"/>
                    <a:pt x="22693" y="14502"/>
                  </a:cubicBezTo>
                  <a:cubicBezTo>
                    <a:pt x="22730" y="14520"/>
                    <a:pt x="22769" y="14535"/>
                    <a:pt x="22809" y="14544"/>
                  </a:cubicBezTo>
                  <a:cubicBezTo>
                    <a:pt x="22884" y="14564"/>
                    <a:pt x="22960" y="14573"/>
                    <a:pt x="23038" y="14573"/>
                  </a:cubicBezTo>
                  <a:cubicBezTo>
                    <a:pt x="23043" y="14573"/>
                    <a:pt x="23048" y="14573"/>
                    <a:pt x="23053" y="14573"/>
                  </a:cubicBezTo>
                  <a:lnTo>
                    <a:pt x="23102" y="14573"/>
                  </a:lnTo>
                  <a:lnTo>
                    <a:pt x="23102" y="14623"/>
                  </a:lnTo>
                  <a:cubicBezTo>
                    <a:pt x="23102" y="14690"/>
                    <a:pt x="23124" y="14757"/>
                    <a:pt x="23166" y="14809"/>
                  </a:cubicBezTo>
                  <a:cubicBezTo>
                    <a:pt x="23203" y="14858"/>
                    <a:pt x="23255" y="14887"/>
                    <a:pt x="23306" y="14887"/>
                  </a:cubicBezTo>
                  <a:cubicBezTo>
                    <a:pt x="23309" y="14887"/>
                    <a:pt x="23313" y="14887"/>
                    <a:pt x="23317" y="14887"/>
                  </a:cubicBezTo>
                  <a:cubicBezTo>
                    <a:pt x="23376" y="14884"/>
                    <a:pt x="23438" y="14851"/>
                    <a:pt x="23505" y="14812"/>
                  </a:cubicBezTo>
                  <a:cubicBezTo>
                    <a:pt x="23572" y="14774"/>
                    <a:pt x="23639" y="14723"/>
                    <a:pt x="23743" y="14705"/>
                  </a:cubicBezTo>
                  <a:cubicBezTo>
                    <a:pt x="23758" y="14702"/>
                    <a:pt x="23773" y="14701"/>
                    <a:pt x="23788" y="14701"/>
                  </a:cubicBezTo>
                  <a:cubicBezTo>
                    <a:pt x="23830" y="14701"/>
                    <a:pt x="23872" y="14711"/>
                    <a:pt x="23908" y="14731"/>
                  </a:cubicBezTo>
                  <a:cubicBezTo>
                    <a:pt x="23932" y="14744"/>
                    <a:pt x="23954" y="14759"/>
                    <a:pt x="23973" y="14779"/>
                  </a:cubicBezTo>
                  <a:cubicBezTo>
                    <a:pt x="23989" y="14796"/>
                    <a:pt x="24005" y="14817"/>
                    <a:pt x="24019" y="14838"/>
                  </a:cubicBezTo>
                  <a:cubicBezTo>
                    <a:pt x="24067" y="14915"/>
                    <a:pt x="24095" y="14990"/>
                    <a:pt x="24131" y="15021"/>
                  </a:cubicBezTo>
                  <a:cubicBezTo>
                    <a:pt x="24171" y="15064"/>
                    <a:pt x="24224" y="15076"/>
                    <a:pt x="24286" y="15076"/>
                  </a:cubicBezTo>
                  <a:cubicBezTo>
                    <a:pt x="24351" y="15072"/>
                    <a:pt x="24415" y="15055"/>
                    <a:pt x="24473" y="15024"/>
                  </a:cubicBezTo>
                  <a:cubicBezTo>
                    <a:pt x="24533" y="14990"/>
                    <a:pt x="24588" y="14949"/>
                    <a:pt x="24636" y="14899"/>
                  </a:cubicBezTo>
                  <a:cubicBezTo>
                    <a:pt x="24686" y="14849"/>
                    <a:pt x="24728" y="14792"/>
                    <a:pt x="24762" y="14730"/>
                  </a:cubicBezTo>
                  <a:cubicBezTo>
                    <a:pt x="24831" y="14608"/>
                    <a:pt x="24863" y="14468"/>
                    <a:pt x="24855" y="14329"/>
                  </a:cubicBezTo>
                  <a:cubicBezTo>
                    <a:pt x="24852" y="14294"/>
                    <a:pt x="24847" y="14260"/>
                    <a:pt x="24839" y="14226"/>
                  </a:cubicBezTo>
                  <a:lnTo>
                    <a:pt x="24814" y="14108"/>
                  </a:lnTo>
                  <a:cubicBezTo>
                    <a:pt x="24800" y="14028"/>
                    <a:pt x="24788" y="13949"/>
                    <a:pt x="24776" y="13870"/>
                  </a:cubicBezTo>
                  <a:cubicBezTo>
                    <a:pt x="24755" y="13715"/>
                    <a:pt x="24733" y="13561"/>
                    <a:pt x="24694" y="13418"/>
                  </a:cubicBezTo>
                  <a:lnTo>
                    <a:pt x="24687" y="13391"/>
                  </a:lnTo>
                  <a:lnTo>
                    <a:pt x="24695" y="13367"/>
                  </a:lnTo>
                  <a:cubicBezTo>
                    <a:pt x="24765" y="13158"/>
                    <a:pt x="24815" y="12943"/>
                    <a:pt x="24813" y="12727"/>
                  </a:cubicBezTo>
                  <a:cubicBezTo>
                    <a:pt x="24811" y="12515"/>
                    <a:pt x="24756" y="12297"/>
                    <a:pt x="24644" y="12116"/>
                  </a:cubicBezTo>
                  <a:cubicBezTo>
                    <a:pt x="24588" y="12025"/>
                    <a:pt x="24517" y="11945"/>
                    <a:pt x="24431" y="11881"/>
                  </a:cubicBezTo>
                  <a:cubicBezTo>
                    <a:pt x="24388" y="11848"/>
                    <a:pt x="24342" y="11821"/>
                    <a:pt x="24293" y="11798"/>
                  </a:cubicBezTo>
                  <a:cubicBezTo>
                    <a:pt x="24244" y="11775"/>
                    <a:pt x="24193" y="11757"/>
                    <a:pt x="24140" y="11744"/>
                  </a:cubicBezTo>
                  <a:cubicBezTo>
                    <a:pt x="24066" y="11725"/>
                    <a:pt x="23989" y="11715"/>
                    <a:pt x="23912" y="11715"/>
                  </a:cubicBezTo>
                  <a:cubicBezTo>
                    <a:pt x="23768" y="11715"/>
                    <a:pt x="23622" y="11748"/>
                    <a:pt x="23487" y="11808"/>
                  </a:cubicBezTo>
                  <a:cubicBezTo>
                    <a:pt x="23643" y="11713"/>
                    <a:pt x="23821" y="11663"/>
                    <a:pt x="24001" y="11663"/>
                  </a:cubicBezTo>
                  <a:close/>
                  <a:moveTo>
                    <a:pt x="26322" y="9889"/>
                  </a:moveTo>
                  <a:cubicBezTo>
                    <a:pt x="26328" y="9889"/>
                    <a:pt x="26334" y="9889"/>
                    <a:pt x="26340" y="9890"/>
                  </a:cubicBezTo>
                  <a:cubicBezTo>
                    <a:pt x="26454" y="9898"/>
                    <a:pt x="26548" y="9967"/>
                    <a:pt x="26619" y="10041"/>
                  </a:cubicBezTo>
                  <a:cubicBezTo>
                    <a:pt x="26656" y="10079"/>
                    <a:pt x="26690" y="10119"/>
                    <a:pt x="26719" y="10162"/>
                  </a:cubicBezTo>
                  <a:cubicBezTo>
                    <a:pt x="26749" y="10205"/>
                    <a:pt x="26781" y="10247"/>
                    <a:pt x="26809" y="10292"/>
                  </a:cubicBezTo>
                  <a:cubicBezTo>
                    <a:pt x="26929" y="10481"/>
                    <a:pt x="27028" y="10682"/>
                    <a:pt x="27101" y="10894"/>
                  </a:cubicBezTo>
                  <a:cubicBezTo>
                    <a:pt x="27259" y="11331"/>
                    <a:pt x="27331" y="11819"/>
                    <a:pt x="27392" y="12298"/>
                  </a:cubicBezTo>
                  <a:cubicBezTo>
                    <a:pt x="27448" y="12778"/>
                    <a:pt x="27503" y="13258"/>
                    <a:pt x="27549" y="13707"/>
                  </a:cubicBezTo>
                  <a:cubicBezTo>
                    <a:pt x="27572" y="13934"/>
                    <a:pt x="27594" y="14151"/>
                    <a:pt x="27614" y="14357"/>
                  </a:cubicBezTo>
                  <a:cubicBezTo>
                    <a:pt x="27635" y="14564"/>
                    <a:pt x="27648" y="14764"/>
                    <a:pt x="27637" y="14950"/>
                  </a:cubicBezTo>
                  <a:cubicBezTo>
                    <a:pt x="27631" y="15120"/>
                    <a:pt x="27595" y="15288"/>
                    <a:pt x="27532" y="15446"/>
                  </a:cubicBezTo>
                  <a:cubicBezTo>
                    <a:pt x="27519" y="15481"/>
                    <a:pt x="27500" y="15515"/>
                    <a:pt x="27486" y="15546"/>
                  </a:cubicBezTo>
                  <a:cubicBezTo>
                    <a:pt x="27467" y="15576"/>
                    <a:pt x="27454" y="15604"/>
                    <a:pt x="27434" y="15634"/>
                  </a:cubicBezTo>
                  <a:cubicBezTo>
                    <a:pt x="27395" y="15688"/>
                    <a:pt x="27349" y="15735"/>
                    <a:pt x="27291" y="15753"/>
                  </a:cubicBezTo>
                  <a:cubicBezTo>
                    <a:pt x="27277" y="15757"/>
                    <a:pt x="27262" y="15760"/>
                    <a:pt x="27248" y="15760"/>
                  </a:cubicBezTo>
                  <a:cubicBezTo>
                    <a:pt x="27210" y="15760"/>
                    <a:pt x="27174" y="15745"/>
                    <a:pt x="27146" y="15719"/>
                  </a:cubicBezTo>
                  <a:cubicBezTo>
                    <a:pt x="27121" y="15694"/>
                    <a:pt x="27099" y="15664"/>
                    <a:pt x="27085" y="15631"/>
                  </a:cubicBezTo>
                  <a:cubicBezTo>
                    <a:pt x="27073" y="15604"/>
                    <a:pt x="27062" y="15577"/>
                    <a:pt x="27055" y="15549"/>
                  </a:cubicBezTo>
                  <a:lnTo>
                    <a:pt x="27055" y="15549"/>
                  </a:lnTo>
                  <a:cubicBezTo>
                    <a:pt x="27066" y="15576"/>
                    <a:pt x="27079" y="15601"/>
                    <a:pt x="27093" y="15626"/>
                  </a:cubicBezTo>
                  <a:cubicBezTo>
                    <a:pt x="27111" y="15654"/>
                    <a:pt x="27132" y="15681"/>
                    <a:pt x="27160" y="15701"/>
                  </a:cubicBezTo>
                  <a:cubicBezTo>
                    <a:pt x="27181" y="15718"/>
                    <a:pt x="27207" y="15726"/>
                    <a:pt x="27234" y="15726"/>
                  </a:cubicBezTo>
                  <a:cubicBezTo>
                    <a:pt x="27249" y="15726"/>
                    <a:pt x="27264" y="15724"/>
                    <a:pt x="27279" y="15718"/>
                  </a:cubicBezTo>
                  <a:cubicBezTo>
                    <a:pt x="27367" y="15682"/>
                    <a:pt x="27424" y="15552"/>
                    <a:pt x="27467" y="15420"/>
                  </a:cubicBezTo>
                  <a:cubicBezTo>
                    <a:pt x="27510" y="15284"/>
                    <a:pt x="27530" y="15122"/>
                    <a:pt x="27528" y="14946"/>
                  </a:cubicBezTo>
                  <a:cubicBezTo>
                    <a:pt x="27526" y="14769"/>
                    <a:pt x="27504" y="14579"/>
                    <a:pt x="27475" y="14374"/>
                  </a:cubicBezTo>
                  <a:cubicBezTo>
                    <a:pt x="27447" y="14168"/>
                    <a:pt x="27416" y="13951"/>
                    <a:pt x="27385" y="13728"/>
                  </a:cubicBezTo>
                  <a:cubicBezTo>
                    <a:pt x="27323" y="13279"/>
                    <a:pt x="27265" y="12799"/>
                    <a:pt x="27205" y="12320"/>
                  </a:cubicBezTo>
                  <a:cubicBezTo>
                    <a:pt x="27176" y="12081"/>
                    <a:pt x="27147" y="11844"/>
                    <a:pt x="27105" y="11613"/>
                  </a:cubicBezTo>
                  <a:cubicBezTo>
                    <a:pt x="27062" y="11382"/>
                    <a:pt x="27016" y="11157"/>
                    <a:pt x="26944" y="10946"/>
                  </a:cubicBezTo>
                  <a:cubicBezTo>
                    <a:pt x="26880" y="10745"/>
                    <a:pt x="26794" y="10550"/>
                    <a:pt x="26690" y="10367"/>
                  </a:cubicBezTo>
                  <a:cubicBezTo>
                    <a:pt x="26642" y="10282"/>
                    <a:pt x="26587" y="10203"/>
                    <a:pt x="26528" y="10126"/>
                  </a:cubicBezTo>
                  <a:cubicBezTo>
                    <a:pt x="26470" y="10059"/>
                    <a:pt x="26401" y="10007"/>
                    <a:pt x="26331" y="9998"/>
                  </a:cubicBezTo>
                  <a:cubicBezTo>
                    <a:pt x="26324" y="9997"/>
                    <a:pt x="26316" y="9996"/>
                    <a:pt x="26309" y="9996"/>
                  </a:cubicBezTo>
                  <a:cubicBezTo>
                    <a:pt x="26245" y="9996"/>
                    <a:pt x="26192" y="10031"/>
                    <a:pt x="26153" y="10082"/>
                  </a:cubicBezTo>
                  <a:cubicBezTo>
                    <a:pt x="26111" y="10138"/>
                    <a:pt x="26089" y="10207"/>
                    <a:pt x="26088" y="10276"/>
                  </a:cubicBezTo>
                  <a:cubicBezTo>
                    <a:pt x="26092" y="10416"/>
                    <a:pt x="26134" y="10541"/>
                    <a:pt x="26165" y="10639"/>
                  </a:cubicBezTo>
                  <a:lnTo>
                    <a:pt x="26273" y="10953"/>
                  </a:lnTo>
                  <a:lnTo>
                    <a:pt x="26235" y="10875"/>
                  </a:lnTo>
                  <a:cubicBezTo>
                    <a:pt x="26211" y="10824"/>
                    <a:pt x="26172" y="10750"/>
                    <a:pt x="26132" y="10652"/>
                  </a:cubicBezTo>
                  <a:cubicBezTo>
                    <a:pt x="26090" y="10554"/>
                    <a:pt x="26038" y="10435"/>
                    <a:pt x="26018" y="10280"/>
                  </a:cubicBezTo>
                  <a:cubicBezTo>
                    <a:pt x="26010" y="10193"/>
                    <a:pt x="26032" y="10105"/>
                    <a:pt x="26078" y="10031"/>
                  </a:cubicBezTo>
                  <a:cubicBezTo>
                    <a:pt x="26104" y="9988"/>
                    <a:pt x="26140" y="9953"/>
                    <a:pt x="26183" y="9926"/>
                  </a:cubicBezTo>
                  <a:cubicBezTo>
                    <a:pt x="26225" y="9902"/>
                    <a:pt x="26273" y="9889"/>
                    <a:pt x="26322" y="9889"/>
                  </a:cubicBezTo>
                  <a:close/>
                  <a:moveTo>
                    <a:pt x="13751" y="16949"/>
                  </a:moveTo>
                  <a:lnTo>
                    <a:pt x="13789" y="16961"/>
                  </a:lnTo>
                  <a:cubicBezTo>
                    <a:pt x="13825" y="16973"/>
                    <a:pt x="13859" y="16989"/>
                    <a:pt x="13891" y="17008"/>
                  </a:cubicBezTo>
                  <a:cubicBezTo>
                    <a:pt x="13947" y="17037"/>
                    <a:pt x="13994" y="17083"/>
                    <a:pt x="14023" y="17138"/>
                  </a:cubicBezTo>
                  <a:cubicBezTo>
                    <a:pt x="14063" y="17205"/>
                    <a:pt x="14059" y="17315"/>
                    <a:pt x="14006" y="17393"/>
                  </a:cubicBezTo>
                  <a:cubicBezTo>
                    <a:pt x="13979" y="17435"/>
                    <a:pt x="13948" y="17472"/>
                    <a:pt x="13912" y="17504"/>
                  </a:cubicBezTo>
                  <a:cubicBezTo>
                    <a:pt x="13877" y="17535"/>
                    <a:pt x="13841" y="17563"/>
                    <a:pt x="13802" y="17592"/>
                  </a:cubicBezTo>
                  <a:cubicBezTo>
                    <a:pt x="13720" y="17653"/>
                    <a:pt x="13634" y="17707"/>
                    <a:pt x="13544" y="17754"/>
                  </a:cubicBezTo>
                  <a:cubicBezTo>
                    <a:pt x="13447" y="17804"/>
                    <a:pt x="13347" y="17847"/>
                    <a:pt x="13244" y="17881"/>
                  </a:cubicBezTo>
                  <a:cubicBezTo>
                    <a:pt x="13138" y="17917"/>
                    <a:pt x="13028" y="17945"/>
                    <a:pt x="12919" y="17966"/>
                  </a:cubicBezTo>
                  <a:cubicBezTo>
                    <a:pt x="12808" y="17985"/>
                    <a:pt x="12696" y="17997"/>
                    <a:pt x="12585" y="18003"/>
                  </a:cubicBezTo>
                  <a:cubicBezTo>
                    <a:pt x="12560" y="18004"/>
                    <a:pt x="12535" y="18005"/>
                    <a:pt x="12510" y="18005"/>
                  </a:cubicBezTo>
                  <a:cubicBezTo>
                    <a:pt x="12424" y="18005"/>
                    <a:pt x="12338" y="17996"/>
                    <a:pt x="12252" y="17979"/>
                  </a:cubicBezTo>
                  <a:cubicBezTo>
                    <a:pt x="12034" y="17935"/>
                    <a:pt x="11850" y="17809"/>
                    <a:pt x="11753" y="17656"/>
                  </a:cubicBezTo>
                  <a:cubicBezTo>
                    <a:pt x="11707" y="17588"/>
                    <a:pt x="11679" y="17511"/>
                    <a:pt x="11671" y="17430"/>
                  </a:cubicBezTo>
                  <a:cubicBezTo>
                    <a:pt x="11665" y="17371"/>
                    <a:pt x="11671" y="17309"/>
                    <a:pt x="11687" y="17250"/>
                  </a:cubicBezTo>
                  <a:cubicBezTo>
                    <a:pt x="11698" y="17213"/>
                    <a:pt x="11713" y="17179"/>
                    <a:pt x="11735" y="17147"/>
                  </a:cubicBezTo>
                  <a:cubicBezTo>
                    <a:pt x="11742" y="17135"/>
                    <a:pt x="11749" y="17124"/>
                    <a:pt x="11757" y="17115"/>
                  </a:cubicBezTo>
                  <a:lnTo>
                    <a:pt x="11757" y="17115"/>
                  </a:lnTo>
                  <a:cubicBezTo>
                    <a:pt x="11753" y="17127"/>
                    <a:pt x="11748" y="17138"/>
                    <a:pt x="11744" y="17152"/>
                  </a:cubicBezTo>
                  <a:cubicBezTo>
                    <a:pt x="11732" y="17186"/>
                    <a:pt x="11726" y="17222"/>
                    <a:pt x="11724" y="17258"/>
                  </a:cubicBezTo>
                  <a:cubicBezTo>
                    <a:pt x="11716" y="17380"/>
                    <a:pt x="11759" y="17501"/>
                    <a:pt x="11841" y="17593"/>
                  </a:cubicBezTo>
                  <a:cubicBezTo>
                    <a:pt x="11894" y="17653"/>
                    <a:pt x="11959" y="17701"/>
                    <a:pt x="12029" y="17737"/>
                  </a:cubicBezTo>
                  <a:cubicBezTo>
                    <a:pt x="12108" y="17778"/>
                    <a:pt x="12194" y="17804"/>
                    <a:pt x="12282" y="17817"/>
                  </a:cubicBezTo>
                  <a:cubicBezTo>
                    <a:pt x="12329" y="17824"/>
                    <a:pt x="12379" y="17827"/>
                    <a:pt x="12429" y="17827"/>
                  </a:cubicBezTo>
                  <a:cubicBezTo>
                    <a:pt x="12477" y="17827"/>
                    <a:pt x="12525" y="17825"/>
                    <a:pt x="12575" y="17822"/>
                  </a:cubicBezTo>
                  <a:cubicBezTo>
                    <a:pt x="12679" y="17813"/>
                    <a:pt x="12782" y="17800"/>
                    <a:pt x="12884" y="17781"/>
                  </a:cubicBezTo>
                  <a:cubicBezTo>
                    <a:pt x="13087" y="17745"/>
                    <a:pt x="13283" y="17686"/>
                    <a:pt x="13471" y="17604"/>
                  </a:cubicBezTo>
                  <a:cubicBezTo>
                    <a:pt x="13558" y="17566"/>
                    <a:pt x="13643" y="17523"/>
                    <a:pt x="13723" y="17475"/>
                  </a:cubicBezTo>
                  <a:cubicBezTo>
                    <a:pt x="13763" y="17453"/>
                    <a:pt x="13800" y="17428"/>
                    <a:pt x="13834" y="17405"/>
                  </a:cubicBezTo>
                  <a:cubicBezTo>
                    <a:pt x="13865" y="17385"/>
                    <a:pt x="13892" y="17360"/>
                    <a:pt x="13916" y="17332"/>
                  </a:cubicBezTo>
                  <a:cubicBezTo>
                    <a:pt x="13960" y="17279"/>
                    <a:pt x="13973" y="17222"/>
                    <a:pt x="13957" y="17167"/>
                  </a:cubicBezTo>
                  <a:cubicBezTo>
                    <a:pt x="13940" y="17117"/>
                    <a:pt x="13909" y="17073"/>
                    <a:pt x="13870" y="17039"/>
                  </a:cubicBezTo>
                  <a:cubicBezTo>
                    <a:pt x="13833" y="17005"/>
                    <a:pt x="13794" y="16974"/>
                    <a:pt x="13751" y="16949"/>
                  </a:cubicBezTo>
                  <a:close/>
                  <a:moveTo>
                    <a:pt x="6292" y="18286"/>
                  </a:moveTo>
                  <a:lnTo>
                    <a:pt x="6292" y="18286"/>
                  </a:lnTo>
                  <a:cubicBezTo>
                    <a:pt x="6292" y="18286"/>
                    <a:pt x="6306" y="18317"/>
                    <a:pt x="6332" y="18367"/>
                  </a:cubicBezTo>
                  <a:cubicBezTo>
                    <a:pt x="6369" y="18435"/>
                    <a:pt x="6411" y="18499"/>
                    <a:pt x="6460" y="18558"/>
                  </a:cubicBezTo>
                  <a:cubicBezTo>
                    <a:pt x="6528" y="18640"/>
                    <a:pt x="6603" y="18718"/>
                    <a:pt x="6685" y="18787"/>
                  </a:cubicBezTo>
                  <a:cubicBezTo>
                    <a:pt x="6730" y="18825"/>
                    <a:pt x="6779" y="18859"/>
                    <a:pt x="6829" y="18896"/>
                  </a:cubicBezTo>
                  <a:cubicBezTo>
                    <a:pt x="6878" y="18932"/>
                    <a:pt x="6930" y="18963"/>
                    <a:pt x="6985" y="18988"/>
                  </a:cubicBezTo>
                  <a:cubicBezTo>
                    <a:pt x="7082" y="19034"/>
                    <a:pt x="7187" y="19058"/>
                    <a:pt x="7294" y="19058"/>
                  </a:cubicBezTo>
                  <a:cubicBezTo>
                    <a:pt x="7304" y="19058"/>
                    <a:pt x="7313" y="19057"/>
                    <a:pt x="7323" y="19057"/>
                  </a:cubicBezTo>
                  <a:cubicBezTo>
                    <a:pt x="7375" y="19055"/>
                    <a:pt x="7427" y="19043"/>
                    <a:pt x="7475" y="19022"/>
                  </a:cubicBezTo>
                  <a:cubicBezTo>
                    <a:pt x="7517" y="19006"/>
                    <a:pt x="7554" y="18978"/>
                    <a:pt x="7583" y="18943"/>
                  </a:cubicBezTo>
                  <a:cubicBezTo>
                    <a:pt x="7634" y="18878"/>
                    <a:pt x="7622" y="18794"/>
                    <a:pt x="7603" y="18743"/>
                  </a:cubicBezTo>
                  <a:cubicBezTo>
                    <a:pt x="7593" y="18715"/>
                    <a:pt x="7583" y="18688"/>
                    <a:pt x="7569" y="18661"/>
                  </a:cubicBezTo>
                  <a:lnTo>
                    <a:pt x="7569" y="18661"/>
                  </a:lnTo>
                  <a:cubicBezTo>
                    <a:pt x="7591" y="18682"/>
                    <a:pt x="7609" y="18707"/>
                    <a:pt x="7625" y="18733"/>
                  </a:cubicBezTo>
                  <a:cubicBezTo>
                    <a:pt x="7644" y="18763"/>
                    <a:pt x="7657" y="18798"/>
                    <a:pt x="7666" y="18833"/>
                  </a:cubicBezTo>
                  <a:cubicBezTo>
                    <a:pt x="7677" y="18883"/>
                    <a:pt x="7668" y="18937"/>
                    <a:pt x="7643" y="18981"/>
                  </a:cubicBezTo>
                  <a:cubicBezTo>
                    <a:pt x="7613" y="19033"/>
                    <a:pt x="7571" y="19077"/>
                    <a:pt x="7518" y="19106"/>
                  </a:cubicBezTo>
                  <a:cubicBezTo>
                    <a:pt x="7461" y="19139"/>
                    <a:pt x="7399" y="19159"/>
                    <a:pt x="7334" y="19166"/>
                  </a:cubicBezTo>
                  <a:cubicBezTo>
                    <a:pt x="7304" y="19170"/>
                    <a:pt x="7275" y="19172"/>
                    <a:pt x="7246" y="19172"/>
                  </a:cubicBezTo>
                  <a:cubicBezTo>
                    <a:pt x="7138" y="19172"/>
                    <a:pt x="7031" y="19148"/>
                    <a:pt x="6933" y="19102"/>
                  </a:cubicBezTo>
                  <a:cubicBezTo>
                    <a:pt x="6804" y="19040"/>
                    <a:pt x="6703" y="18956"/>
                    <a:pt x="6611" y="18869"/>
                  </a:cubicBezTo>
                  <a:cubicBezTo>
                    <a:pt x="6529" y="18789"/>
                    <a:pt x="6458" y="18698"/>
                    <a:pt x="6401" y="18599"/>
                  </a:cubicBezTo>
                  <a:cubicBezTo>
                    <a:pt x="6361" y="18529"/>
                    <a:pt x="6331" y="18454"/>
                    <a:pt x="6309" y="18375"/>
                  </a:cubicBezTo>
                  <a:cubicBezTo>
                    <a:pt x="6302" y="18346"/>
                    <a:pt x="6296" y="18316"/>
                    <a:pt x="6292" y="18286"/>
                  </a:cubicBezTo>
                  <a:close/>
                  <a:moveTo>
                    <a:pt x="23830" y="18333"/>
                  </a:moveTo>
                  <a:cubicBezTo>
                    <a:pt x="23857" y="18333"/>
                    <a:pt x="23885" y="18342"/>
                    <a:pt x="23907" y="18360"/>
                  </a:cubicBezTo>
                  <a:cubicBezTo>
                    <a:pt x="23952" y="18395"/>
                    <a:pt x="23966" y="18451"/>
                    <a:pt x="23976" y="18494"/>
                  </a:cubicBezTo>
                  <a:cubicBezTo>
                    <a:pt x="23989" y="18544"/>
                    <a:pt x="23996" y="18595"/>
                    <a:pt x="23998" y="18646"/>
                  </a:cubicBezTo>
                  <a:cubicBezTo>
                    <a:pt x="24000" y="18756"/>
                    <a:pt x="23983" y="18865"/>
                    <a:pt x="23948" y="18970"/>
                  </a:cubicBezTo>
                  <a:cubicBezTo>
                    <a:pt x="23911" y="19075"/>
                    <a:pt x="23867" y="19178"/>
                    <a:pt x="23792" y="19263"/>
                  </a:cubicBezTo>
                  <a:cubicBezTo>
                    <a:pt x="23726" y="19338"/>
                    <a:pt x="23641" y="19393"/>
                    <a:pt x="23544" y="19421"/>
                  </a:cubicBezTo>
                  <a:cubicBezTo>
                    <a:pt x="23514" y="19430"/>
                    <a:pt x="23484" y="19433"/>
                    <a:pt x="23457" y="19433"/>
                  </a:cubicBezTo>
                  <a:cubicBezTo>
                    <a:pt x="23408" y="19433"/>
                    <a:pt x="23367" y="19422"/>
                    <a:pt x="23340" y="19407"/>
                  </a:cubicBezTo>
                  <a:cubicBezTo>
                    <a:pt x="23323" y="19399"/>
                    <a:pt x="23307" y="19387"/>
                    <a:pt x="23296" y="19372"/>
                  </a:cubicBezTo>
                  <a:cubicBezTo>
                    <a:pt x="23291" y="19368"/>
                    <a:pt x="23287" y="19363"/>
                    <a:pt x="23282" y="19357"/>
                  </a:cubicBezTo>
                  <a:lnTo>
                    <a:pt x="23282" y="19357"/>
                  </a:lnTo>
                  <a:cubicBezTo>
                    <a:pt x="23303" y="19371"/>
                    <a:pt x="23325" y="19381"/>
                    <a:pt x="23348" y="19384"/>
                  </a:cubicBezTo>
                  <a:cubicBezTo>
                    <a:pt x="23361" y="19386"/>
                    <a:pt x="23374" y="19387"/>
                    <a:pt x="23387" y="19387"/>
                  </a:cubicBezTo>
                  <a:cubicBezTo>
                    <a:pt x="23434" y="19387"/>
                    <a:pt x="23480" y="19376"/>
                    <a:pt x="23520" y="19353"/>
                  </a:cubicBezTo>
                  <a:cubicBezTo>
                    <a:pt x="23593" y="19314"/>
                    <a:pt x="23657" y="19259"/>
                    <a:pt x="23706" y="19193"/>
                  </a:cubicBezTo>
                  <a:cubicBezTo>
                    <a:pt x="23758" y="19122"/>
                    <a:pt x="23798" y="19027"/>
                    <a:pt x="23829" y="18932"/>
                  </a:cubicBezTo>
                  <a:cubicBezTo>
                    <a:pt x="23861" y="18839"/>
                    <a:pt x="23880" y="18743"/>
                    <a:pt x="23887" y="18645"/>
                  </a:cubicBezTo>
                  <a:cubicBezTo>
                    <a:pt x="23889" y="18600"/>
                    <a:pt x="23888" y="18555"/>
                    <a:pt x="23885" y="18511"/>
                  </a:cubicBezTo>
                  <a:cubicBezTo>
                    <a:pt x="23879" y="18467"/>
                    <a:pt x="23874" y="18431"/>
                    <a:pt x="23858" y="18412"/>
                  </a:cubicBezTo>
                  <a:cubicBezTo>
                    <a:pt x="23846" y="18398"/>
                    <a:pt x="23827" y="18390"/>
                    <a:pt x="23805" y="18390"/>
                  </a:cubicBezTo>
                  <a:cubicBezTo>
                    <a:pt x="23799" y="18390"/>
                    <a:pt x="23793" y="18391"/>
                    <a:pt x="23787" y="18392"/>
                  </a:cubicBezTo>
                  <a:cubicBezTo>
                    <a:pt x="23762" y="18396"/>
                    <a:pt x="23737" y="18405"/>
                    <a:pt x="23714" y="18417"/>
                  </a:cubicBezTo>
                  <a:cubicBezTo>
                    <a:pt x="23692" y="18427"/>
                    <a:pt x="23670" y="18439"/>
                    <a:pt x="23650" y="18452"/>
                  </a:cubicBezTo>
                  <a:cubicBezTo>
                    <a:pt x="23664" y="18432"/>
                    <a:pt x="23681" y="18413"/>
                    <a:pt x="23699" y="18396"/>
                  </a:cubicBezTo>
                  <a:cubicBezTo>
                    <a:pt x="23722" y="18375"/>
                    <a:pt x="23747" y="18357"/>
                    <a:pt x="23775" y="18345"/>
                  </a:cubicBezTo>
                  <a:cubicBezTo>
                    <a:pt x="23792" y="18337"/>
                    <a:pt x="23811" y="18333"/>
                    <a:pt x="23830" y="18333"/>
                  </a:cubicBezTo>
                  <a:close/>
                  <a:moveTo>
                    <a:pt x="26913" y="17960"/>
                  </a:moveTo>
                  <a:cubicBezTo>
                    <a:pt x="26914" y="17960"/>
                    <a:pt x="26916" y="17960"/>
                    <a:pt x="26917" y="17960"/>
                  </a:cubicBezTo>
                  <a:cubicBezTo>
                    <a:pt x="26941" y="17963"/>
                    <a:pt x="26961" y="17978"/>
                    <a:pt x="26973" y="17998"/>
                  </a:cubicBezTo>
                  <a:cubicBezTo>
                    <a:pt x="26999" y="18037"/>
                    <a:pt x="27017" y="18080"/>
                    <a:pt x="27027" y="18125"/>
                  </a:cubicBezTo>
                  <a:cubicBezTo>
                    <a:pt x="27051" y="18233"/>
                    <a:pt x="27061" y="18344"/>
                    <a:pt x="27055" y="18455"/>
                  </a:cubicBezTo>
                  <a:cubicBezTo>
                    <a:pt x="27051" y="18580"/>
                    <a:pt x="27034" y="18706"/>
                    <a:pt x="27003" y="18827"/>
                  </a:cubicBezTo>
                  <a:cubicBezTo>
                    <a:pt x="26986" y="18890"/>
                    <a:pt x="26966" y="18951"/>
                    <a:pt x="26943" y="19011"/>
                  </a:cubicBezTo>
                  <a:cubicBezTo>
                    <a:pt x="26923" y="19068"/>
                    <a:pt x="26897" y="19126"/>
                    <a:pt x="26871" y="19180"/>
                  </a:cubicBezTo>
                  <a:cubicBezTo>
                    <a:pt x="26819" y="19288"/>
                    <a:pt x="26759" y="19385"/>
                    <a:pt x="26692" y="19458"/>
                  </a:cubicBezTo>
                  <a:cubicBezTo>
                    <a:pt x="26662" y="19493"/>
                    <a:pt x="26627" y="19521"/>
                    <a:pt x="26587" y="19545"/>
                  </a:cubicBezTo>
                  <a:cubicBezTo>
                    <a:pt x="26575" y="19551"/>
                    <a:pt x="26558" y="19562"/>
                    <a:pt x="26538" y="19562"/>
                  </a:cubicBezTo>
                  <a:cubicBezTo>
                    <a:pt x="26532" y="19562"/>
                    <a:pt x="26527" y="19561"/>
                    <a:pt x="26521" y="19559"/>
                  </a:cubicBezTo>
                  <a:cubicBezTo>
                    <a:pt x="26502" y="19551"/>
                    <a:pt x="26489" y="19534"/>
                    <a:pt x="26485" y="19515"/>
                  </a:cubicBezTo>
                  <a:cubicBezTo>
                    <a:pt x="26479" y="19493"/>
                    <a:pt x="26477" y="19471"/>
                    <a:pt x="26479" y="19448"/>
                  </a:cubicBezTo>
                  <a:cubicBezTo>
                    <a:pt x="26479" y="19434"/>
                    <a:pt x="26480" y="19426"/>
                    <a:pt x="26480" y="19426"/>
                  </a:cubicBezTo>
                  <a:lnTo>
                    <a:pt x="26485" y="19447"/>
                  </a:lnTo>
                  <a:cubicBezTo>
                    <a:pt x="26491" y="19468"/>
                    <a:pt x="26498" y="19487"/>
                    <a:pt x="26508" y="19506"/>
                  </a:cubicBezTo>
                  <a:cubicBezTo>
                    <a:pt x="26512" y="19516"/>
                    <a:pt x="26523" y="19526"/>
                    <a:pt x="26530" y="19526"/>
                  </a:cubicBezTo>
                  <a:cubicBezTo>
                    <a:pt x="26536" y="19526"/>
                    <a:pt x="26546" y="19520"/>
                    <a:pt x="26560" y="19507"/>
                  </a:cubicBezTo>
                  <a:cubicBezTo>
                    <a:pt x="26589" y="19478"/>
                    <a:pt x="26614" y="19447"/>
                    <a:pt x="26635" y="19414"/>
                  </a:cubicBezTo>
                  <a:cubicBezTo>
                    <a:pt x="26689" y="19326"/>
                    <a:pt x="26734" y="19233"/>
                    <a:pt x="26769" y="19136"/>
                  </a:cubicBezTo>
                  <a:cubicBezTo>
                    <a:pt x="26791" y="19082"/>
                    <a:pt x="26808" y="19028"/>
                    <a:pt x="26829" y="18969"/>
                  </a:cubicBezTo>
                  <a:cubicBezTo>
                    <a:pt x="26848" y="18913"/>
                    <a:pt x="26866" y="18855"/>
                    <a:pt x="26880" y="18796"/>
                  </a:cubicBezTo>
                  <a:cubicBezTo>
                    <a:pt x="26910" y="18682"/>
                    <a:pt x="26930" y="18564"/>
                    <a:pt x="26943" y="18446"/>
                  </a:cubicBezTo>
                  <a:cubicBezTo>
                    <a:pt x="26955" y="18344"/>
                    <a:pt x="26960" y="18241"/>
                    <a:pt x="26954" y="18138"/>
                  </a:cubicBezTo>
                  <a:lnTo>
                    <a:pt x="26955" y="18137"/>
                  </a:lnTo>
                  <a:cubicBezTo>
                    <a:pt x="26953" y="18098"/>
                    <a:pt x="26944" y="18058"/>
                    <a:pt x="26932" y="18022"/>
                  </a:cubicBezTo>
                  <a:cubicBezTo>
                    <a:pt x="26926" y="18001"/>
                    <a:pt x="26915" y="17992"/>
                    <a:pt x="26902" y="17992"/>
                  </a:cubicBezTo>
                  <a:cubicBezTo>
                    <a:pt x="26895" y="17992"/>
                    <a:pt x="26887" y="17995"/>
                    <a:pt x="26879" y="18000"/>
                  </a:cubicBezTo>
                  <a:cubicBezTo>
                    <a:pt x="26862" y="18011"/>
                    <a:pt x="26846" y="18024"/>
                    <a:pt x="26831" y="18038"/>
                  </a:cubicBezTo>
                  <a:lnTo>
                    <a:pt x="26817" y="18055"/>
                  </a:lnTo>
                  <a:lnTo>
                    <a:pt x="26827" y="18035"/>
                  </a:lnTo>
                  <a:cubicBezTo>
                    <a:pt x="26836" y="18014"/>
                    <a:pt x="26849" y="17997"/>
                    <a:pt x="26865" y="17980"/>
                  </a:cubicBezTo>
                  <a:cubicBezTo>
                    <a:pt x="26877" y="17967"/>
                    <a:pt x="26895" y="17960"/>
                    <a:pt x="26913" y="17960"/>
                  </a:cubicBezTo>
                  <a:close/>
                  <a:moveTo>
                    <a:pt x="21942" y="17024"/>
                  </a:moveTo>
                  <a:cubicBezTo>
                    <a:pt x="21987" y="17024"/>
                    <a:pt x="22035" y="17028"/>
                    <a:pt x="22084" y="17037"/>
                  </a:cubicBezTo>
                  <a:cubicBezTo>
                    <a:pt x="22168" y="17053"/>
                    <a:pt x="22248" y="17086"/>
                    <a:pt x="22320" y="17135"/>
                  </a:cubicBezTo>
                  <a:cubicBezTo>
                    <a:pt x="22399" y="17193"/>
                    <a:pt x="22460" y="17274"/>
                    <a:pt x="22493" y="17367"/>
                  </a:cubicBezTo>
                  <a:cubicBezTo>
                    <a:pt x="22564" y="17562"/>
                    <a:pt x="22529" y="17789"/>
                    <a:pt x="22435" y="17993"/>
                  </a:cubicBezTo>
                  <a:cubicBezTo>
                    <a:pt x="22335" y="18206"/>
                    <a:pt x="22184" y="18392"/>
                    <a:pt x="21995" y="18532"/>
                  </a:cubicBezTo>
                  <a:cubicBezTo>
                    <a:pt x="21800" y="18677"/>
                    <a:pt x="21560" y="18787"/>
                    <a:pt x="21302" y="18818"/>
                  </a:cubicBezTo>
                  <a:cubicBezTo>
                    <a:pt x="21049" y="18849"/>
                    <a:pt x="20800" y="18826"/>
                    <a:pt x="20569" y="18856"/>
                  </a:cubicBezTo>
                  <a:cubicBezTo>
                    <a:pt x="20456" y="18869"/>
                    <a:pt x="20345" y="18896"/>
                    <a:pt x="20257" y="18950"/>
                  </a:cubicBezTo>
                  <a:cubicBezTo>
                    <a:pt x="20235" y="18963"/>
                    <a:pt x="20213" y="18977"/>
                    <a:pt x="20194" y="18994"/>
                  </a:cubicBezTo>
                  <a:lnTo>
                    <a:pt x="20160" y="19024"/>
                  </a:lnTo>
                  <a:lnTo>
                    <a:pt x="20136" y="19049"/>
                  </a:lnTo>
                  <a:cubicBezTo>
                    <a:pt x="20100" y="19089"/>
                    <a:pt x="20069" y="19133"/>
                    <a:pt x="20042" y="19181"/>
                  </a:cubicBezTo>
                  <a:cubicBezTo>
                    <a:pt x="19987" y="19280"/>
                    <a:pt x="19942" y="19390"/>
                    <a:pt x="19878" y="19502"/>
                  </a:cubicBezTo>
                  <a:cubicBezTo>
                    <a:pt x="19814" y="19613"/>
                    <a:pt x="19725" y="19717"/>
                    <a:pt x="19610" y="19786"/>
                  </a:cubicBezTo>
                  <a:cubicBezTo>
                    <a:pt x="19550" y="19822"/>
                    <a:pt x="19484" y="19845"/>
                    <a:pt x="19415" y="19853"/>
                  </a:cubicBezTo>
                  <a:cubicBezTo>
                    <a:pt x="19403" y="19854"/>
                    <a:pt x="19392" y="19855"/>
                    <a:pt x="19380" y="19855"/>
                  </a:cubicBezTo>
                  <a:cubicBezTo>
                    <a:pt x="19354" y="19855"/>
                    <a:pt x="19328" y="19852"/>
                    <a:pt x="19303" y="19847"/>
                  </a:cubicBezTo>
                  <a:cubicBezTo>
                    <a:pt x="19287" y="19841"/>
                    <a:pt x="19282" y="19842"/>
                    <a:pt x="19256" y="19833"/>
                  </a:cubicBezTo>
                  <a:cubicBezTo>
                    <a:pt x="19240" y="19827"/>
                    <a:pt x="19223" y="19820"/>
                    <a:pt x="19209" y="19811"/>
                  </a:cubicBezTo>
                  <a:cubicBezTo>
                    <a:pt x="19081" y="19744"/>
                    <a:pt x="19019" y="19625"/>
                    <a:pt x="18977" y="19522"/>
                  </a:cubicBezTo>
                  <a:cubicBezTo>
                    <a:pt x="18958" y="19471"/>
                    <a:pt x="18940" y="19419"/>
                    <a:pt x="18925" y="19366"/>
                  </a:cubicBezTo>
                  <a:cubicBezTo>
                    <a:pt x="18912" y="19314"/>
                    <a:pt x="18900" y="19271"/>
                    <a:pt x="18885" y="19224"/>
                  </a:cubicBezTo>
                  <a:cubicBezTo>
                    <a:pt x="18855" y="19130"/>
                    <a:pt x="18824" y="19037"/>
                    <a:pt x="18800" y="18945"/>
                  </a:cubicBezTo>
                  <a:cubicBezTo>
                    <a:pt x="18777" y="18853"/>
                    <a:pt x="18758" y="18762"/>
                    <a:pt x="18761" y="18670"/>
                  </a:cubicBezTo>
                  <a:cubicBezTo>
                    <a:pt x="18764" y="18583"/>
                    <a:pt x="18789" y="18498"/>
                    <a:pt x="18835" y="18424"/>
                  </a:cubicBezTo>
                  <a:cubicBezTo>
                    <a:pt x="18917" y="18289"/>
                    <a:pt x="19018" y="18200"/>
                    <a:pt x="19103" y="18131"/>
                  </a:cubicBezTo>
                  <a:cubicBezTo>
                    <a:pt x="19168" y="18079"/>
                    <a:pt x="19237" y="18031"/>
                    <a:pt x="19310" y="17988"/>
                  </a:cubicBezTo>
                  <a:lnTo>
                    <a:pt x="19386" y="17943"/>
                  </a:lnTo>
                  <a:lnTo>
                    <a:pt x="19315" y="17997"/>
                  </a:lnTo>
                  <a:cubicBezTo>
                    <a:pt x="19249" y="18047"/>
                    <a:pt x="19186" y="18101"/>
                    <a:pt x="19127" y="18158"/>
                  </a:cubicBezTo>
                  <a:cubicBezTo>
                    <a:pt x="19050" y="18232"/>
                    <a:pt x="18960" y="18329"/>
                    <a:pt x="18897" y="18457"/>
                  </a:cubicBezTo>
                  <a:cubicBezTo>
                    <a:pt x="18825" y="18584"/>
                    <a:pt x="18848" y="18743"/>
                    <a:pt x="18904" y="18914"/>
                  </a:cubicBezTo>
                  <a:cubicBezTo>
                    <a:pt x="18933" y="19000"/>
                    <a:pt x="18968" y="19088"/>
                    <a:pt x="19004" y="19182"/>
                  </a:cubicBezTo>
                  <a:cubicBezTo>
                    <a:pt x="19022" y="19228"/>
                    <a:pt x="19040" y="19282"/>
                    <a:pt x="19054" y="19329"/>
                  </a:cubicBezTo>
                  <a:cubicBezTo>
                    <a:pt x="19069" y="19376"/>
                    <a:pt x="19086" y="19422"/>
                    <a:pt x="19106" y="19468"/>
                  </a:cubicBezTo>
                  <a:cubicBezTo>
                    <a:pt x="19147" y="19557"/>
                    <a:pt x="19203" y="19639"/>
                    <a:pt x="19278" y="19673"/>
                  </a:cubicBezTo>
                  <a:cubicBezTo>
                    <a:pt x="19287" y="19677"/>
                    <a:pt x="19297" y="19682"/>
                    <a:pt x="19306" y="19684"/>
                  </a:cubicBezTo>
                  <a:cubicBezTo>
                    <a:pt x="19306" y="19685"/>
                    <a:pt x="19330" y="19690"/>
                    <a:pt x="19341" y="19692"/>
                  </a:cubicBezTo>
                  <a:cubicBezTo>
                    <a:pt x="19350" y="19694"/>
                    <a:pt x="19360" y="19694"/>
                    <a:pt x="19369" y="19694"/>
                  </a:cubicBezTo>
                  <a:cubicBezTo>
                    <a:pt x="19379" y="19694"/>
                    <a:pt x="19388" y="19694"/>
                    <a:pt x="19398" y="19692"/>
                  </a:cubicBezTo>
                  <a:cubicBezTo>
                    <a:pt x="19443" y="19685"/>
                    <a:pt x="19485" y="19669"/>
                    <a:pt x="19523" y="19645"/>
                  </a:cubicBezTo>
                  <a:cubicBezTo>
                    <a:pt x="19609" y="19587"/>
                    <a:pt x="19678" y="19507"/>
                    <a:pt x="19724" y="19415"/>
                  </a:cubicBezTo>
                  <a:cubicBezTo>
                    <a:pt x="19776" y="19319"/>
                    <a:pt x="19819" y="19205"/>
                    <a:pt x="19882" y="19091"/>
                  </a:cubicBezTo>
                  <a:cubicBezTo>
                    <a:pt x="19916" y="19032"/>
                    <a:pt x="19954" y="18977"/>
                    <a:pt x="19998" y="18926"/>
                  </a:cubicBezTo>
                  <a:cubicBezTo>
                    <a:pt x="20012" y="18911"/>
                    <a:pt x="20018" y="18903"/>
                    <a:pt x="20038" y="18884"/>
                  </a:cubicBezTo>
                  <a:lnTo>
                    <a:pt x="20073" y="18855"/>
                  </a:lnTo>
                  <a:cubicBezTo>
                    <a:pt x="20100" y="18832"/>
                    <a:pt x="20129" y="18811"/>
                    <a:pt x="20160" y="18792"/>
                  </a:cubicBezTo>
                  <a:cubicBezTo>
                    <a:pt x="20281" y="18718"/>
                    <a:pt x="20417" y="18686"/>
                    <a:pt x="20546" y="18668"/>
                  </a:cubicBezTo>
                  <a:cubicBezTo>
                    <a:pt x="20806" y="18638"/>
                    <a:pt x="21052" y="18664"/>
                    <a:pt x="21281" y="18637"/>
                  </a:cubicBezTo>
                  <a:cubicBezTo>
                    <a:pt x="21502" y="18609"/>
                    <a:pt x="21714" y="18527"/>
                    <a:pt x="21896" y="18398"/>
                  </a:cubicBezTo>
                  <a:cubicBezTo>
                    <a:pt x="22067" y="18276"/>
                    <a:pt x="22209" y="18117"/>
                    <a:pt x="22308" y="17931"/>
                  </a:cubicBezTo>
                  <a:cubicBezTo>
                    <a:pt x="22398" y="17756"/>
                    <a:pt x="22437" y="17560"/>
                    <a:pt x="22390" y="17402"/>
                  </a:cubicBezTo>
                  <a:cubicBezTo>
                    <a:pt x="22343" y="17243"/>
                    <a:pt x="22204" y="17142"/>
                    <a:pt x="22067" y="17106"/>
                  </a:cubicBezTo>
                  <a:cubicBezTo>
                    <a:pt x="22000" y="17087"/>
                    <a:pt x="21934" y="17080"/>
                    <a:pt x="21872" y="17080"/>
                  </a:cubicBezTo>
                  <a:cubicBezTo>
                    <a:pt x="21807" y="17080"/>
                    <a:pt x="21747" y="17088"/>
                    <a:pt x="21694" y="17097"/>
                  </a:cubicBezTo>
                  <a:cubicBezTo>
                    <a:pt x="21590" y="17114"/>
                    <a:pt x="21507" y="17137"/>
                    <a:pt x="21452" y="17153"/>
                  </a:cubicBezTo>
                  <a:lnTo>
                    <a:pt x="21366" y="17178"/>
                  </a:lnTo>
                  <a:lnTo>
                    <a:pt x="21448" y="17143"/>
                  </a:lnTo>
                  <a:cubicBezTo>
                    <a:pt x="21526" y="17111"/>
                    <a:pt x="21606" y="17083"/>
                    <a:pt x="21686" y="17060"/>
                  </a:cubicBezTo>
                  <a:cubicBezTo>
                    <a:pt x="21758" y="17042"/>
                    <a:pt x="21845" y="17024"/>
                    <a:pt x="21942" y="17024"/>
                  </a:cubicBezTo>
                  <a:close/>
                  <a:moveTo>
                    <a:pt x="8015" y="19260"/>
                  </a:moveTo>
                  <a:lnTo>
                    <a:pt x="8015" y="19260"/>
                  </a:lnTo>
                  <a:cubicBezTo>
                    <a:pt x="8003" y="19281"/>
                    <a:pt x="7997" y="19304"/>
                    <a:pt x="7997" y="19328"/>
                  </a:cubicBezTo>
                  <a:cubicBezTo>
                    <a:pt x="7995" y="19388"/>
                    <a:pt x="8013" y="19446"/>
                    <a:pt x="8048" y="19495"/>
                  </a:cubicBezTo>
                  <a:cubicBezTo>
                    <a:pt x="8095" y="19563"/>
                    <a:pt x="8157" y="19619"/>
                    <a:pt x="8230" y="19659"/>
                  </a:cubicBezTo>
                  <a:cubicBezTo>
                    <a:pt x="8306" y="19702"/>
                    <a:pt x="8406" y="19729"/>
                    <a:pt x="8505" y="19748"/>
                  </a:cubicBezTo>
                  <a:cubicBezTo>
                    <a:pt x="8581" y="19765"/>
                    <a:pt x="8660" y="19772"/>
                    <a:pt x="8738" y="19772"/>
                  </a:cubicBezTo>
                  <a:cubicBezTo>
                    <a:pt x="8758" y="19772"/>
                    <a:pt x="8777" y="19772"/>
                    <a:pt x="8796" y="19771"/>
                  </a:cubicBezTo>
                  <a:cubicBezTo>
                    <a:pt x="8840" y="19767"/>
                    <a:pt x="8884" y="19761"/>
                    <a:pt x="8929" y="19752"/>
                  </a:cubicBezTo>
                  <a:cubicBezTo>
                    <a:pt x="8971" y="19741"/>
                    <a:pt x="9007" y="19733"/>
                    <a:pt x="9024" y="19714"/>
                  </a:cubicBezTo>
                  <a:cubicBezTo>
                    <a:pt x="9039" y="19696"/>
                    <a:pt x="9043" y="19670"/>
                    <a:pt x="9034" y="19641"/>
                  </a:cubicBezTo>
                  <a:cubicBezTo>
                    <a:pt x="9026" y="19616"/>
                    <a:pt x="9015" y="19594"/>
                    <a:pt x="9001" y="19571"/>
                  </a:cubicBezTo>
                  <a:cubicBezTo>
                    <a:pt x="8988" y="19551"/>
                    <a:pt x="8973" y="19532"/>
                    <a:pt x="8957" y="19513"/>
                  </a:cubicBezTo>
                  <a:lnTo>
                    <a:pt x="8957" y="19513"/>
                  </a:lnTo>
                  <a:cubicBezTo>
                    <a:pt x="8980" y="19525"/>
                    <a:pt x="9000" y="19539"/>
                    <a:pt x="9019" y="19554"/>
                  </a:cubicBezTo>
                  <a:cubicBezTo>
                    <a:pt x="9043" y="19573"/>
                    <a:pt x="9063" y="19597"/>
                    <a:pt x="9078" y="19623"/>
                  </a:cubicBezTo>
                  <a:cubicBezTo>
                    <a:pt x="9105" y="19664"/>
                    <a:pt x="9106" y="19715"/>
                    <a:pt x="9082" y="19757"/>
                  </a:cubicBezTo>
                  <a:cubicBezTo>
                    <a:pt x="9051" y="19806"/>
                    <a:pt x="8999" y="19826"/>
                    <a:pt x="8956" y="19842"/>
                  </a:cubicBezTo>
                  <a:cubicBezTo>
                    <a:pt x="8908" y="19860"/>
                    <a:pt x="8859" y="19873"/>
                    <a:pt x="8808" y="19882"/>
                  </a:cubicBezTo>
                  <a:cubicBezTo>
                    <a:pt x="8763" y="19888"/>
                    <a:pt x="8718" y="19891"/>
                    <a:pt x="8673" y="19891"/>
                  </a:cubicBezTo>
                  <a:cubicBezTo>
                    <a:pt x="8608" y="19891"/>
                    <a:pt x="8544" y="19885"/>
                    <a:pt x="8480" y="19872"/>
                  </a:cubicBezTo>
                  <a:cubicBezTo>
                    <a:pt x="8372" y="19848"/>
                    <a:pt x="8263" y="19817"/>
                    <a:pt x="8172" y="19753"/>
                  </a:cubicBezTo>
                  <a:cubicBezTo>
                    <a:pt x="8088" y="19697"/>
                    <a:pt x="8023" y="19619"/>
                    <a:pt x="7984" y="19527"/>
                  </a:cubicBezTo>
                  <a:cubicBezTo>
                    <a:pt x="7949" y="19447"/>
                    <a:pt x="7954" y="19369"/>
                    <a:pt x="7972" y="19322"/>
                  </a:cubicBezTo>
                  <a:cubicBezTo>
                    <a:pt x="7979" y="19304"/>
                    <a:pt x="7988" y="19288"/>
                    <a:pt x="8001" y="19274"/>
                  </a:cubicBezTo>
                  <a:cubicBezTo>
                    <a:pt x="8005" y="19269"/>
                    <a:pt x="8010" y="19264"/>
                    <a:pt x="8015" y="19260"/>
                  </a:cubicBezTo>
                  <a:close/>
                  <a:moveTo>
                    <a:pt x="15931" y="20080"/>
                  </a:moveTo>
                  <a:cubicBezTo>
                    <a:pt x="15949" y="20094"/>
                    <a:pt x="15966" y="20108"/>
                    <a:pt x="15981" y="20123"/>
                  </a:cubicBezTo>
                  <a:cubicBezTo>
                    <a:pt x="16026" y="20167"/>
                    <a:pt x="16066" y="20217"/>
                    <a:pt x="16097" y="20272"/>
                  </a:cubicBezTo>
                  <a:cubicBezTo>
                    <a:pt x="16180" y="20415"/>
                    <a:pt x="16257" y="20631"/>
                    <a:pt x="16356" y="20887"/>
                  </a:cubicBezTo>
                  <a:cubicBezTo>
                    <a:pt x="16455" y="21142"/>
                    <a:pt x="16564" y="21444"/>
                    <a:pt x="16679" y="21767"/>
                  </a:cubicBezTo>
                  <a:cubicBezTo>
                    <a:pt x="16733" y="21929"/>
                    <a:pt x="16803" y="22105"/>
                    <a:pt x="16796" y="22313"/>
                  </a:cubicBezTo>
                  <a:cubicBezTo>
                    <a:pt x="16794" y="22365"/>
                    <a:pt x="16784" y="22418"/>
                    <a:pt x="16769" y="22469"/>
                  </a:cubicBezTo>
                  <a:lnTo>
                    <a:pt x="16755" y="22511"/>
                  </a:lnTo>
                  <a:lnTo>
                    <a:pt x="16739" y="22543"/>
                  </a:lnTo>
                  <a:cubicBezTo>
                    <a:pt x="16727" y="22568"/>
                    <a:pt x="16713" y="22593"/>
                    <a:pt x="16696" y="22615"/>
                  </a:cubicBezTo>
                  <a:cubicBezTo>
                    <a:pt x="16633" y="22705"/>
                    <a:pt x="16546" y="22774"/>
                    <a:pt x="16446" y="22817"/>
                  </a:cubicBezTo>
                  <a:cubicBezTo>
                    <a:pt x="16352" y="22856"/>
                    <a:pt x="16250" y="22876"/>
                    <a:pt x="16148" y="22876"/>
                  </a:cubicBezTo>
                  <a:cubicBezTo>
                    <a:pt x="16145" y="22876"/>
                    <a:pt x="16142" y="22876"/>
                    <a:pt x="16139" y="22876"/>
                  </a:cubicBezTo>
                  <a:cubicBezTo>
                    <a:pt x="16041" y="22872"/>
                    <a:pt x="15942" y="22855"/>
                    <a:pt x="15848" y="22822"/>
                  </a:cubicBezTo>
                  <a:cubicBezTo>
                    <a:pt x="15663" y="22763"/>
                    <a:pt x="15506" y="22669"/>
                    <a:pt x="15357" y="22578"/>
                  </a:cubicBezTo>
                  <a:cubicBezTo>
                    <a:pt x="15210" y="22488"/>
                    <a:pt x="15075" y="22390"/>
                    <a:pt x="14943" y="22313"/>
                  </a:cubicBezTo>
                  <a:cubicBezTo>
                    <a:pt x="14880" y="22274"/>
                    <a:pt x="14810" y="22241"/>
                    <a:pt x="14743" y="22196"/>
                  </a:cubicBezTo>
                  <a:cubicBezTo>
                    <a:pt x="14485" y="22023"/>
                    <a:pt x="14322" y="21741"/>
                    <a:pt x="14299" y="21431"/>
                  </a:cubicBezTo>
                  <a:cubicBezTo>
                    <a:pt x="14294" y="21368"/>
                    <a:pt x="14294" y="21305"/>
                    <a:pt x="14299" y="21243"/>
                  </a:cubicBezTo>
                  <a:lnTo>
                    <a:pt x="14308" y="21178"/>
                  </a:lnTo>
                  <a:cubicBezTo>
                    <a:pt x="14308" y="21178"/>
                    <a:pt x="14309" y="21200"/>
                    <a:pt x="14310" y="21243"/>
                  </a:cubicBezTo>
                  <a:cubicBezTo>
                    <a:pt x="14314" y="21304"/>
                    <a:pt x="14322" y="21366"/>
                    <a:pt x="14335" y="21425"/>
                  </a:cubicBezTo>
                  <a:cubicBezTo>
                    <a:pt x="14379" y="21636"/>
                    <a:pt x="14488" y="21828"/>
                    <a:pt x="14647" y="21973"/>
                  </a:cubicBezTo>
                  <a:cubicBezTo>
                    <a:pt x="14697" y="22017"/>
                    <a:pt x="14752" y="22056"/>
                    <a:pt x="14810" y="22089"/>
                  </a:cubicBezTo>
                  <a:cubicBezTo>
                    <a:pt x="14870" y="22121"/>
                    <a:pt x="14940" y="22151"/>
                    <a:pt x="15012" y="22189"/>
                  </a:cubicBezTo>
                  <a:cubicBezTo>
                    <a:pt x="15156" y="22264"/>
                    <a:pt x="15297" y="22351"/>
                    <a:pt x="15443" y="22436"/>
                  </a:cubicBezTo>
                  <a:cubicBezTo>
                    <a:pt x="15590" y="22520"/>
                    <a:pt x="15743" y="22599"/>
                    <a:pt x="15903" y="22649"/>
                  </a:cubicBezTo>
                  <a:cubicBezTo>
                    <a:pt x="15981" y="22675"/>
                    <a:pt x="16063" y="22688"/>
                    <a:pt x="16145" y="22690"/>
                  </a:cubicBezTo>
                  <a:cubicBezTo>
                    <a:pt x="16223" y="22690"/>
                    <a:pt x="16300" y="22675"/>
                    <a:pt x="16371" y="22644"/>
                  </a:cubicBezTo>
                  <a:cubicBezTo>
                    <a:pt x="16517" y="22584"/>
                    <a:pt x="16608" y="22457"/>
                    <a:pt x="16614" y="22304"/>
                  </a:cubicBezTo>
                  <a:cubicBezTo>
                    <a:pt x="16619" y="22150"/>
                    <a:pt x="16571" y="21982"/>
                    <a:pt x="16520" y="21819"/>
                  </a:cubicBezTo>
                  <a:cubicBezTo>
                    <a:pt x="16419" y="21492"/>
                    <a:pt x="16327" y="21185"/>
                    <a:pt x="16252" y="20921"/>
                  </a:cubicBezTo>
                  <a:cubicBezTo>
                    <a:pt x="16174" y="20658"/>
                    <a:pt x="16130" y="20432"/>
                    <a:pt x="16064" y="20290"/>
                  </a:cubicBezTo>
                  <a:cubicBezTo>
                    <a:pt x="16039" y="20233"/>
                    <a:pt x="16010" y="20180"/>
                    <a:pt x="15973" y="20130"/>
                  </a:cubicBezTo>
                  <a:cubicBezTo>
                    <a:pt x="15961" y="20113"/>
                    <a:pt x="15947" y="20096"/>
                    <a:pt x="15931" y="20080"/>
                  </a:cubicBezTo>
                  <a:close/>
                  <a:moveTo>
                    <a:pt x="24467" y="21633"/>
                  </a:moveTo>
                  <a:cubicBezTo>
                    <a:pt x="24479" y="21633"/>
                    <a:pt x="24490" y="21639"/>
                    <a:pt x="24499" y="21649"/>
                  </a:cubicBezTo>
                  <a:cubicBezTo>
                    <a:pt x="24507" y="21661"/>
                    <a:pt x="24512" y="21675"/>
                    <a:pt x="24513" y="21691"/>
                  </a:cubicBezTo>
                  <a:cubicBezTo>
                    <a:pt x="24517" y="21744"/>
                    <a:pt x="24511" y="21798"/>
                    <a:pt x="24496" y="21850"/>
                  </a:cubicBezTo>
                  <a:cubicBezTo>
                    <a:pt x="24470" y="21951"/>
                    <a:pt x="24431" y="22050"/>
                    <a:pt x="24380" y="22142"/>
                  </a:cubicBezTo>
                  <a:cubicBezTo>
                    <a:pt x="24368" y="22167"/>
                    <a:pt x="24354" y="22191"/>
                    <a:pt x="24338" y="22212"/>
                  </a:cubicBezTo>
                  <a:lnTo>
                    <a:pt x="24294" y="22276"/>
                  </a:lnTo>
                  <a:lnTo>
                    <a:pt x="24205" y="22402"/>
                  </a:lnTo>
                  <a:lnTo>
                    <a:pt x="24151" y="22465"/>
                  </a:lnTo>
                  <a:lnTo>
                    <a:pt x="24096" y="22523"/>
                  </a:lnTo>
                  <a:cubicBezTo>
                    <a:pt x="24064" y="22555"/>
                    <a:pt x="24030" y="22586"/>
                    <a:pt x="23995" y="22613"/>
                  </a:cubicBezTo>
                  <a:cubicBezTo>
                    <a:pt x="23985" y="22708"/>
                    <a:pt x="23958" y="22800"/>
                    <a:pt x="23916" y="22884"/>
                  </a:cubicBezTo>
                  <a:cubicBezTo>
                    <a:pt x="23873" y="22975"/>
                    <a:pt x="23822" y="23060"/>
                    <a:pt x="23762" y="23140"/>
                  </a:cubicBezTo>
                  <a:cubicBezTo>
                    <a:pt x="23644" y="23300"/>
                    <a:pt x="23505" y="23441"/>
                    <a:pt x="23348" y="23560"/>
                  </a:cubicBezTo>
                  <a:cubicBezTo>
                    <a:pt x="23191" y="23679"/>
                    <a:pt x="23016" y="23775"/>
                    <a:pt x="22819" y="23825"/>
                  </a:cubicBezTo>
                  <a:cubicBezTo>
                    <a:pt x="22786" y="23831"/>
                    <a:pt x="22749" y="23841"/>
                    <a:pt x="22709" y="23841"/>
                  </a:cubicBezTo>
                  <a:cubicBezTo>
                    <a:pt x="22694" y="23841"/>
                    <a:pt x="22679" y="23840"/>
                    <a:pt x="22664" y="23836"/>
                  </a:cubicBezTo>
                  <a:cubicBezTo>
                    <a:pt x="22633" y="23830"/>
                    <a:pt x="22605" y="23811"/>
                    <a:pt x="22589" y="23784"/>
                  </a:cubicBezTo>
                  <a:cubicBezTo>
                    <a:pt x="22574" y="23760"/>
                    <a:pt x="22567" y="23732"/>
                    <a:pt x="22568" y="23704"/>
                  </a:cubicBezTo>
                  <a:cubicBezTo>
                    <a:pt x="22571" y="23598"/>
                    <a:pt x="22620" y="23512"/>
                    <a:pt x="22668" y="23429"/>
                  </a:cubicBezTo>
                  <a:lnTo>
                    <a:pt x="22668" y="23429"/>
                  </a:lnTo>
                  <a:cubicBezTo>
                    <a:pt x="22635" y="23519"/>
                    <a:pt x="22600" y="23614"/>
                    <a:pt x="22609" y="23701"/>
                  </a:cubicBezTo>
                  <a:cubicBezTo>
                    <a:pt x="22611" y="23722"/>
                    <a:pt x="22618" y="23741"/>
                    <a:pt x="22631" y="23758"/>
                  </a:cubicBezTo>
                  <a:cubicBezTo>
                    <a:pt x="22642" y="23770"/>
                    <a:pt x="22659" y="23777"/>
                    <a:pt x="22675" y="23778"/>
                  </a:cubicBezTo>
                  <a:cubicBezTo>
                    <a:pt x="22681" y="23779"/>
                    <a:pt x="22686" y="23779"/>
                    <a:pt x="22691" y="23779"/>
                  </a:cubicBezTo>
                  <a:cubicBezTo>
                    <a:pt x="22725" y="23779"/>
                    <a:pt x="22763" y="23767"/>
                    <a:pt x="22803" y="23756"/>
                  </a:cubicBezTo>
                  <a:cubicBezTo>
                    <a:pt x="22975" y="23697"/>
                    <a:pt x="23134" y="23589"/>
                    <a:pt x="23278" y="23472"/>
                  </a:cubicBezTo>
                  <a:cubicBezTo>
                    <a:pt x="23350" y="23413"/>
                    <a:pt x="23418" y="23348"/>
                    <a:pt x="23482" y="23282"/>
                  </a:cubicBezTo>
                  <a:cubicBezTo>
                    <a:pt x="23547" y="23214"/>
                    <a:pt x="23606" y="23143"/>
                    <a:pt x="23661" y="23068"/>
                  </a:cubicBezTo>
                  <a:cubicBezTo>
                    <a:pt x="23716" y="22994"/>
                    <a:pt x="23764" y="22915"/>
                    <a:pt x="23805" y="22832"/>
                  </a:cubicBezTo>
                  <a:cubicBezTo>
                    <a:pt x="23825" y="22792"/>
                    <a:pt x="23842" y="22750"/>
                    <a:pt x="23855" y="22707"/>
                  </a:cubicBezTo>
                  <a:cubicBezTo>
                    <a:pt x="23866" y="22675"/>
                    <a:pt x="23875" y="22618"/>
                    <a:pt x="23885" y="22574"/>
                  </a:cubicBezTo>
                  <a:lnTo>
                    <a:pt x="23891" y="22550"/>
                  </a:lnTo>
                  <a:lnTo>
                    <a:pt x="23907" y="22538"/>
                  </a:lnTo>
                  <a:cubicBezTo>
                    <a:pt x="23947" y="22509"/>
                    <a:pt x="23985" y="22477"/>
                    <a:pt x="24020" y="22444"/>
                  </a:cubicBezTo>
                  <a:lnTo>
                    <a:pt x="24074" y="22392"/>
                  </a:lnTo>
                  <a:lnTo>
                    <a:pt x="24125" y="22342"/>
                  </a:lnTo>
                  <a:lnTo>
                    <a:pt x="24224" y="22223"/>
                  </a:lnTo>
                  <a:lnTo>
                    <a:pt x="24273" y="22163"/>
                  </a:lnTo>
                  <a:cubicBezTo>
                    <a:pt x="24288" y="22144"/>
                    <a:pt x="24301" y="22124"/>
                    <a:pt x="24314" y="22104"/>
                  </a:cubicBezTo>
                  <a:cubicBezTo>
                    <a:pt x="24368" y="22018"/>
                    <a:pt x="24415" y="21929"/>
                    <a:pt x="24453" y="21836"/>
                  </a:cubicBezTo>
                  <a:cubicBezTo>
                    <a:pt x="24473" y="21789"/>
                    <a:pt x="24484" y="21742"/>
                    <a:pt x="24488" y="21692"/>
                  </a:cubicBezTo>
                  <a:cubicBezTo>
                    <a:pt x="24488" y="21669"/>
                    <a:pt x="24483" y="21648"/>
                    <a:pt x="24461" y="21648"/>
                  </a:cubicBezTo>
                  <a:cubicBezTo>
                    <a:pt x="24459" y="21648"/>
                    <a:pt x="24458" y="21648"/>
                    <a:pt x="24457" y="21648"/>
                  </a:cubicBezTo>
                  <a:cubicBezTo>
                    <a:pt x="24432" y="21651"/>
                    <a:pt x="24408" y="21660"/>
                    <a:pt x="24388" y="21674"/>
                  </a:cubicBezTo>
                  <a:cubicBezTo>
                    <a:pt x="24407" y="21656"/>
                    <a:pt x="24431" y="21642"/>
                    <a:pt x="24456" y="21635"/>
                  </a:cubicBezTo>
                  <a:cubicBezTo>
                    <a:pt x="24459" y="21634"/>
                    <a:pt x="24463" y="21633"/>
                    <a:pt x="24467" y="21633"/>
                  </a:cubicBezTo>
                  <a:close/>
                  <a:moveTo>
                    <a:pt x="21247" y="25053"/>
                  </a:moveTo>
                  <a:cubicBezTo>
                    <a:pt x="21258" y="25055"/>
                    <a:pt x="21268" y="25057"/>
                    <a:pt x="21277" y="25061"/>
                  </a:cubicBezTo>
                  <a:cubicBezTo>
                    <a:pt x="21306" y="25068"/>
                    <a:pt x="21332" y="25082"/>
                    <a:pt x="21354" y="25100"/>
                  </a:cubicBezTo>
                  <a:cubicBezTo>
                    <a:pt x="21393" y="25131"/>
                    <a:pt x="21416" y="25178"/>
                    <a:pt x="21419" y="25226"/>
                  </a:cubicBezTo>
                  <a:cubicBezTo>
                    <a:pt x="21421" y="25290"/>
                    <a:pt x="21406" y="25351"/>
                    <a:pt x="21375" y="25405"/>
                  </a:cubicBezTo>
                  <a:cubicBezTo>
                    <a:pt x="21340" y="25467"/>
                    <a:pt x="21299" y="25524"/>
                    <a:pt x="21249" y="25574"/>
                  </a:cubicBezTo>
                  <a:cubicBezTo>
                    <a:pt x="21196" y="25629"/>
                    <a:pt x="21140" y="25681"/>
                    <a:pt x="21082" y="25731"/>
                  </a:cubicBezTo>
                  <a:cubicBezTo>
                    <a:pt x="20957" y="25838"/>
                    <a:pt x="20821" y="25935"/>
                    <a:pt x="20678" y="26019"/>
                  </a:cubicBezTo>
                  <a:cubicBezTo>
                    <a:pt x="20536" y="26104"/>
                    <a:pt x="20385" y="26173"/>
                    <a:pt x="20227" y="26226"/>
                  </a:cubicBezTo>
                  <a:cubicBezTo>
                    <a:pt x="20155" y="26251"/>
                    <a:pt x="20081" y="26271"/>
                    <a:pt x="20005" y="26286"/>
                  </a:cubicBezTo>
                  <a:cubicBezTo>
                    <a:pt x="19937" y="26300"/>
                    <a:pt x="19868" y="26307"/>
                    <a:pt x="19799" y="26308"/>
                  </a:cubicBezTo>
                  <a:cubicBezTo>
                    <a:pt x="19792" y="26309"/>
                    <a:pt x="19784" y="26309"/>
                    <a:pt x="19777" y="26309"/>
                  </a:cubicBezTo>
                  <a:cubicBezTo>
                    <a:pt x="19658" y="26309"/>
                    <a:pt x="19557" y="26281"/>
                    <a:pt x="19497" y="26244"/>
                  </a:cubicBezTo>
                  <a:cubicBezTo>
                    <a:pt x="19462" y="26224"/>
                    <a:pt x="19434" y="26196"/>
                    <a:pt x="19412" y="26163"/>
                  </a:cubicBezTo>
                  <a:lnTo>
                    <a:pt x="19412" y="26163"/>
                  </a:lnTo>
                  <a:cubicBezTo>
                    <a:pt x="19440" y="26189"/>
                    <a:pt x="19472" y="26210"/>
                    <a:pt x="19507" y="26221"/>
                  </a:cubicBezTo>
                  <a:cubicBezTo>
                    <a:pt x="19548" y="26238"/>
                    <a:pt x="19601" y="26247"/>
                    <a:pt x="19665" y="26247"/>
                  </a:cubicBezTo>
                  <a:cubicBezTo>
                    <a:pt x="19704" y="26247"/>
                    <a:pt x="19747" y="26243"/>
                    <a:pt x="19793" y="26237"/>
                  </a:cubicBezTo>
                  <a:cubicBezTo>
                    <a:pt x="20031" y="26204"/>
                    <a:pt x="20336" y="26075"/>
                    <a:pt x="20615" y="25911"/>
                  </a:cubicBezTo>
                  <a:cubicBezTo>
                    <a:pt x="20752" y="25831"/>
                    <a:pt x="20886" y="25742"/>
                    <a:pt x="21012" y="25645"/>
                  </a:cubicBezTo>
                  <a:cubicBezTo>
                    <a:pt x="21070" y="25601"/>
                    <a:pt x="21133" y="25550"/>
                    <a:pt x="21183" y="25507"/>
                  </a:cubicBezTo>
                  <a:cubicBezTo>
                    <a:pt x="21232" y="25466"/>
                    <a:pt x="21275" y="25419"/>
                    <a:pt x="21313" y="25368"/>
                  </a:cubicBezTo>
                  <a:cubicBezTo>
                    <a:pt x="21344" y="25326"/>
                    <a:pt x="21364" y="25279"/>
                    <a:pt x="21372" y="25228"/>
                  </a:cubicBezTo>
                  <a:cubicBezTo>
                    <a:pt x="21377" y="25187"/>
                    <a:pt x="21364" y="25148"/>
                    <a:pt x="21337" y="25118"/>
                  </a:cubicBezTo>
                  <a:cubicBezTo>
                    <a:pt x="21312" y="25091"/>
                    <a:pt x="21281" y="25068"/>
                    <a:pt x="21247" y="25053"/>
                  </a:cubicBezTo>
                  <a:close/>
                  <a:moveTo>
                    <a:pt x="16252" y="25596"/>
                  </a:moveTo>
                  <a:cubicBezTo>
                    <a:pt x="16291" y="25596"/>
                    <a:pt x="16328" y="25599"/>
                    <a:pt x="16366" y="25603"/>
                  </a:cubicBezTo>
                  <a:cubicBezTo>
                    <a:pt x="16438" y="25610"/>
                    <a:pt x="16508" y="25629"/>
                    <a:pt x="16574" y="25661"/>
                  </a:cubicBezTo>
                  <a:cubicBezTo>
                    <a:pt x="16664" y="25705"/>
                    <a:pt x="16731" y="25786"/>
                    <a:pt x="16757" y="25883"/>
                  </a:cubicBezTo>
                  <a:cubicBezTo>
                    <a:pt x="16786" y="25998"/>
                    <a:pt x="16775" y="26119"/>
                    <a:pt x="16725" y="26226"/>
                  </a:cubicBezTo>
                  <a:cubicBezTo>
                    <a:pt x="16673" y="26339"/>
                    <a:pt x="16590" y="26439"/>
                    <a:pt x="16495" y="26526"/>
                  </a:cubicBezTo>
                  <a:cubicBezTo>
                    <a:pt x="16399" y="26613"/>
                    <a:pt x="16295" y="26693"/>
                    <a:pt x="16191" y="26771"/>
                  </a:cubicBezTo>
                  <a:cubicBezTo>
                    <a:pt x="16139" y="26811"/>
                    <a:pt x="16087" y="26851"/>
                    <a:pt x="16038" y="26891"/>
                  </a:cubicBezTo>
                  <a:cubicBezTo>
                    <a:pt x="15991" y="26932"/>
                    <a:pt x="15937" y="26984"/>
                    <a:pt x="15875" y="27022"/>
                  </a:cubicBezTo>
                  <a:cubicBezTo>
                    <a:pt x="15751" y="27097"/>
                    <a:pt x="15609" y="27137"/>
                    <a:pt x="15465" y="27137"/>
                  </a:cubicBezTo>
                  <a:cubicBezTo>
                    <a:pt x="15325" y="27137"/>
                    <a:pt x="15188" y="27102"/>
                    <a:pt x="15066" y="27035"/>
                  </a:cubicBezTo>
                  <a:cubicBezTo>
                    <a:pt x="14947" y="26969"/>
                    <a:pt x="14849" y="26863"/>
                    <a:pt x="14821" y="26730"/>
                  </a:cubicBezTo>
                  <a:cubicBezTo>
                    <a:pt x="14814" y="26696"/>
                    <a:pt x="14812" y="26663"/>
                    <a:pt x="14818" y="26628"/>
                  </a:cubicBezTo>
                  <a:cubicBezTo>
                    <a:pt x="14821" y="26614"/>
                    <a:pt x="14824" y="26599"/>
                    <a:pt x="14829" y="26584"/>
                  </a:cubicBezTo>
                  <a:cubicBezTo>
                    <a:pt x="14834" y="26569"/>
                    <a:pt x="14841" y="26553"/>
                    <a:pt x="14849" y="26539"/>
                  </a:cubicBezTo>
                  <a:cubicBezTo>
                    <a:pt x="14879" y="26487"/>
                    <a:pt x="14914" y="26448"/>
                    <a:pt x="14939" y="26408"/>
                  </a:cubicBezTo>
                  <a:cubicBezTo>
                    <a:pt x="14995" y="26332"/>
                    <a:pt x="14983" y="26251"/>
                    <a:pt x="14927" y="26198"/>
                  </a:cubicBezTo>
                  <a:cubicBezTo>
                    <a:pt x="14873" y="26143"/>
                    <a:pt x="14809" y="26107"/>
                    <a:pt x="14762" y="26070"/>
                  </a:cubicBezTo>
                  <a:cubicBezTo>
                    <a:pt x="14724" y="26044"/>
                    <a:pt x="14692" y="26011"/>
                    <a:pt x="14666" y="25973"/>
                  </a:cubicBezTo>
                  <a:cubicBezTo>
                    <a:pt x="14657" y="25960"/>
                    <a:pt x="14648" y="25945"/>
                    <a:pt x="14642" y="25931"/>
                  </a:cubicBezTo>
                  <a:lnTo>
                    <a:pt x="14642" y="25931"/>
                  </a:lnTo>
                  <a:cubicBezTo>
                    <a:pt x="14651" y="25944"/>
                    <a:pt x="14660" y="25957"/>
                    <a:pt x="14671" y="25969"/>
                  </a:cubicBezTo>
                  <a:cubicBezTo>
                    <a:pt x="14702" y="26001"/>
                    <a:pt x="14737" y="26029"/>
                    <a:pt x="14777" y="26050"/>
                  </a:cubicBezTo>
                  <a:cubicBezTo>
                    <a:pt x="14826" y="26081"/>
                    <a:pt x="14891" y="26108"/>
                    <a:pt x="14959" y="26163"/>
                  </a:cubicBezTo>
                  <a:cubicBezTo>
                    <a:pt x="14998" y="26194"/>
                    <a:pt x="15024" y="26238"/>
                    <a:pt x="15035" y="26287"/>
                  </a:cubicBezTo>
                  <a:cubicBezTo>
                    <a:pt x="15047" y="26339"/>
                    <a:pt x="15025" y="26400"/>
                    <a:pt x="14999" y="26445"/>
                  </a:cubicBezTo>
                  <a:cubicBezTo>
                    <a:pt x="14973" y="26492"/>
                    <a:pt x="14941" y="26532"/>
                    <a:pt x="14921" y="26576"/>
                  </a:cubicBezTo>
                  <a:cubicBezTo>
                    <a:pt x="14916" y="26586"/>
                    <a:pt x="14912" y="26596"/>
                    <a:pt x="14910" y="26607"/>
                  </a:cubicBezTo>
                  <a:cubicBezTo>
                    <a:pt x="14906" y="26619"/>
                    <a:pt x="14904" y="26631"/>
                    <a:pt x="14904" y="26643"/>
                  </a:cubicBezTo>
                  <a:cubicBezTo>
                    <a:pt x="14902" y="26665"/>
                    <a:pt x="14904" y="26688"/>
                    <a:pt x="14910" y="26711"/>
                  </a:cubicBezTo>
                  <a:cubicBezTo>
                    <a:pt x="14935" y="26803"/>
                    <a:pt x="15021" y="26887"/>
                    <a:pt x="15118" y="26939"/>
                  </a:cubicBezTo>
                  <a:cubicBezTo>
                    <a:pt x="15221" y="26989"/>
                    <a:pt x="15333" y="27015"/>
                    <a:pt x="15448" y="27015"/>
                  </a:cubicBezTo>
                  <a:cubicBezTo>
                    <a:pt x="15453" y="27015"/>
                    <a:pt x="15458" y="27015"/>
                    <a:pt x="15463" y="27015"/>
                  </a:cubicBezTo>
                  <a:cubicBezTo>
                    <a:pt x="15585" y="27014"/>
                    <a:pt x="15705" y="26980"/>
                    <a:pt x="15809" y="26915"/>
                  </a:cubicBezTo>
                  <a:cubicBezTo>
                    <a:pt x="15861" y="26884"/>
                    <a:pt x="15905" y="26844"/>
                    <a:pt x="15957" y="26799"/>
                  </a:cubicBezTo>
                  <a:cubicBezTo>
                    <a:pt x="16011" y="26753"/>
                    <a:pt x="16064" y="26714"/>
                    <a:pt x="16118" y="26675"/>
                  </a:cubicBezTo>
                  <a:cubicBezTo>
                    <a:pt x="16224" y="26595"/>
                    <a:pt x="16330" y="26524"/>
                    <a:pt x="16421" y="26444"/>
                  </a:cubicBezTo>
                  <a:cubicBezTo>
                    <a:pt x="16513" y="26364"/>
                    <a:pt x="16593" y="26279"/>
                    <a:pt x="16643" y="26187"/>
                  </a:cubicBezTo>
                  <a:cubicBezTo>
                    <a:pt x="16690" y="26100"/>
                    <a:pt x="16707" y="25999"/>
                    <a:pt x="16688" y="25900"/>
                  </a:cubicBezTo>
                  <a:cubicBezTo>
                    <a:pt x="16671" y="25818"/>
                    <a:pt x="16621" y="25747"/>
                    <a:pt x="16551" y="25700"/>
                  </a:cubicBezTo>
                  <a:cubicBezTo>
                    <a:pt x="16493" y="25664"/>
                    <a:pt x="16429" y="25639"/>
                    <a:pt x="16362" y="25626"/>
                  </a:cubicBezTo>
                  <a:cubicBezTo>
                    <a:pt x="16302" y="25613"/>
                    <a:pt x="16242" y="25604"/>
                    <a:pt x="16181" y="25597"/>
                  </a:cubicBezTo>
                  <a:lnTo>
                    <a:pt x="16229" y="25597"/>
                  </a:lnTo>
                  <a:cubicBezTo>
                    <a:pt x="16237" y="25596"/>
                    <a:pt x="16245" y="25596"/>
                    <a:pt x="16252" y="25596"/>
                  </a:cubicBezTo>
                  <a:close/>
                  <a:moveTo>
                    <a:pt x="10150" y="26802"/>
                  </a:moveTo>
                  <a:cubicBezTo>
                    <a:pt x="10150" y="26802"/>
                    <a:pt x="10121" y="26850"/>
                    <a:pt x="10123" y="26938"/>
                  </a:cubicBezTo>
                  <a:cubicBezTo>
                    <a:pt x="10126" y="27027"/>
                    <a:pt x="10167" y="27150"/>
                    <a:pt x="10257" y="27270"/>
                  </a:cubicBezTo>
                  <a:cubicBezTo>
                    <a:pt x="10345" y="27390"/>
                    <a:pt x="10482" y="27507"/>
                    <a:pt x="10646" y="27596"/>
                  </a:cubicBezTo>
                  <a:cubicBezTo>
                    <a:pt x="10729" y="27640"/>
                    <a:pt x="10818" y="27676"/>
                    <a:pt x="10910" y="27702"/>
                  </a:cubicBezTo>
                  <a:cubicBezTo>
                    <a:pt x="11006" y="27729"/>
                    <a:pt x="11105" y="27752"/>
                    <a:pt x="11204" y="27767"/>
                  </a:cubicBezTo>
                  <a:cubicBezTo>
                    <a:pt x="11324" y="27789"/>
                    <a:pt x="11445" y="27801"/>
                    <a:pt x="11566" y="27801"/>
                  </a:cubicBezTo>
                  <a:cubicBezTo>
                    <a:pt x="11641" y="27801"/>
                    <a:pt x="11717" y="27796"/>
                    <a:pt x="11792" y="27788"/>
                  </a:cubicBezTo>
                  <a:cubicBezTo>
                    <a:pt x="11880" y="27777"/>
                    <a:pt x="11968" y="27758"/>
                    <a:pt x="12054" y="27730"/>
                  </a:cubicBezTo>
                  <a:cubicBezTo>
                    <a:pt x="12137" y="27703"/>
                    <a:pt x="12212" y="27675"/>
                    <a:pt x="12237" y="27619"/>
                  </a:cubicBezTo>
                  <a:cubicBezTo>
                    <a:pt x="12263" y="27565"/>
                    <a:pt x="12241" y="27496"/>
                    <a:pt x="12213" y="27445"/>
                  </a:cubicBezTo>
                  <a:cubicBezTo>
                    <a:pt x="12187" y="27398"/>
                    <a:pt x="12155" y="27356"/>
                    <a:pt x="12118" y="27318"/>
                  </a:cubicBezTo>
                  <a:cubicBezTo>
                    <a:pt x="12086" y="27283"/>
                    <a:pt x="12051" y="27251"/>
                    <a:pt x="12016" y="27219"/>
                  </a:cubicBezTo>
                  <a:lnTo>
                    <a:pt x="12016" y="27219"/>
                  </a:lnTo>
                  <a:cubicBezTo>
                    <a:pt x="12057" y="27243"/>
                    <a:pt x="12098" y="27270"/>
                    <a:pt x="12135" y="27300"/>
                  </a:cubicBezTo>
                  <a:cubicBezTo>
                    <a:pt x="12179" y="27334"/>
                    <a:pt x="12219" y="27373"/>
                    <a:pt x="12252" y="27419"/>
                  </a:cubicBezTo>
                  <a:cubicBezTo>
                    <a:pt x="12289" y="27470"/>
                    <a:pt x="12337" y="27550"/>
                    <a:pt x="12301" y="27646"/>
                  </a:cubicBezTo>
                  <a:cubicBezTo>
                    <a:pt x="12283" y="27690"/>
                    <a:pt x="12251" y="27728"/>
                    <a:pt x="12210" y="27754"/>
                  </a:cubicBezTo>
                  <a:cubicBezTo>
                    <a:pt x="12170" y="27778"/>
                    <a:pt x="12129" y="27798"/>
                    <a:pt x="12087" y="27816"/>
                  </a:cubicBezTo>
                  <a:cubicBezTo>
                    <a:pt x="11997" y="27854"/>
                    <a:pt x="11904" y="27880"/>
                    <a:pt x="11807" y="27897"/>
                  </a:cubicBezTo>
                  <a:cubicBezTo>
                    <a:pt x="11718" y="27913"/>
                    <a:pt x="11625" y="27920"/>
                    <a:pt x="11531" y="27920"/>
                  </a:cubicBezTo>
                  <a:cubicBezTo>
                    <a:pt x="11416" y="27920"/>
                    <a:pt x="11298" y="27910"/>
                    <a:pt x="11183" y="27891"/>
                  </a:cubicBezTo>
                  <a:cubicBezTo>
                    <a:pt x="11079" y="27872"/>
                    <a:pt x="10976" y="27848"/>
                    <a:pt x="10874" y="27817"/>
                  </a:cubicBezTo>
                  <a:cubicBezTo>
                    <a:pt x="10774" y="27786"/>
                    <a:pt x="10679" y="27744"/>
                    <a:pt x="10589" y="27690"/>
                  </a:cubicBezTo>
                  <a:cubicBezTo>
                    <a:pt x="10430" y="27595"/>
                    <a:pt x="10297" y="27464"/>
                    <a:pt x="10198" y="27308"/>
                  </a:cubicBezTo>
                  <a:cubicBezTo>
                    <a:pt x="10110" y="27171"/>
                    <a:pt x="10089" y="27030"/>
                    <a:pt x="10100" y="26937"/>
                  </a:cubicBezTo>
                  <a:cubicBezTo>
                    <a:pt x="10103" y="26901"/>
                    <a:pt x="10114" y="26866"/>
                    <a:pt x="10129" y="26834"/>
                  </a:cubicBezTo>
                  <a:cubicBezTo>
                    <a:pt x="10135" y="26822"/>
                    <a:pt x="10142" y="26812"/>
                    <a:pt x="10150" y="26802"/>
                  </a:cubicBezTo>
                  <a:close/>
                  <a:moveTo>
                    <a:pt x="14678" y="661"/>
                  </a:moveTo>
                  <a:cubicBezTo>
                    <a:pt x="16238" y="661"/>
                    <a:pt x="17836" y="917"/>
                    <a:pt x="19361" y="1466"/>
                  </a:cubicBezTo>
                  <a:cubicBezTo>
                    <a:pt x="21271" y="2148"/>
                    <a:pt x="23049" y="3277"/>
                    <a:pt x="24512" y="4728"/>
                  </a:cubicBezTo>
                  <a:cubicBezTo>
                    <a:pt x="25964" y="6191"/>
                    <a:pt x="27093" y="7970"/>
                    <a:pt x="27775" y="9879"/>
                  </a:cubicBezTo>
                  <a:cubicBezTo>
                    <a:pt x="28462" y="11789"/>
                    <a:pt x="28691" y="13818"/>
                    <a:pt x="28532" y="15731"/>
                  </a:cubicBezTo>
                  <a:cubicBezTo>
                    <a:pt x="28377" y="17659"/>
                    <a:pt x="27807" y="19468"/>
                    <a:pt x="26981" y="21023"/>
                  </a:cubicBezTo>
                  <a:cubicBezTo>
                    <a:pt x="26157" y="22582"/>
                    <a:pt x="25081" y="23884"/>
                    <a:pt x="23941" y="24906"/>
                  </a:cubicBezTo>
                  <a:cubicBezTo>
                    <a:pt x="22793" y="25924"/>
                    <a:pt x="21581" y="26663"/>
                    <a:pt x="20448" y="27166"/>
                  </a:cubicBezTo>
                  <a:cubicBezTo>
                    <a:pt x="19312" y="27672"/>
                    <a:pt x="18266" y="27966"/>
                    <a:pt x="17393" y="28129"/>
                  </a:cubicBezTo>
                  <a:cubicBezTo>
                    <a:pt x="16519" y="28297"/>
                    <a:pt x="15820" y="28327"/>
                    <a:pt x="15347" y="28354"/>
                  </a:cubicBezTo>
                  <a:lnTo>
                    <a:pt x="14620" y="28360"/>
                  </a:lnTo>
                  <a:lnTo>
                    <a:pt x="15346" y="28327"/>
                  </a:lnTo>
                  <a:cubicBezTo>
                    <a:pt x="15818" y="28284"/>
                    <a:pt x="16511" y="28221"/>
                    <a:pt x="17374" y="28034"/>
                  </a:cubicBezTo>
                  <a:cubicBezTo>
                    <a:pt x="18236" y="27846"/>
                    <a:pt x="19262" y="27526"/>
                    <a:pt x="20368" y="26996"/>
                  </a:cubicBezTo>
                  <a:cubicBezTo>
                    <a:pt x="20918" y="26727"/>
                    <a:pt x="21490" y="26414"/>
                    <a:pt x="22055" y="26026"/>
                  </a:cubicBezTo>
                  <a:cubicBezTo>
                    <a:pt x="22606" y="25655"/>
                    <a:pt x="23131" y="25247"/>
                    <a:pt x="23626" y="24804"/>
                  </a:cubicBezTo>
                  <a:cubicBezTo>
                    <a:pt x="23757" y="24683"/>
                    <a:pt x="23887" y="24560"/>
                    <a:pt x="24013" y="24433"/>
                  </a:cubicBezTo>
                  <a:cubicBezTo>
                    <a:pt x="28118" y="20328"/>
                    <a:pt x="29113" y="14293"/>
                    <a:pt x="26999" y="9252"/>
                  </a:cubicBezTo>
                  <a:cubicBezTo>
                    <a:pt x="26327" y="7714"/>
                    <a:pt x="25353" y="6288"/>
                    <a:pt x="24156" y="5086"/>
                  </a:cubicBezTo>
                  <a:cubicBezTo>
                    <a:pt x="24118" y="5048"/>
                    <a:pt x="24079" y="5011"/>
                    <a:pt x="24039" y="4974"/>
                  </a:cubicBezTo>
                  <a:lnTo>
                    <a:pt x="24039" y="4974"/>
                  </a:lnTo>
                  <a:cubicBezTo>
                    <a:pt x="24087" y="5314"/>
                    <a:pt x="24162" y="6162"/>
                    <a:pt x="23968" y="7270"/>
                  </a:cubicBezTo>
                  <a:cubicBezTo>
                    <a:pt x="23960" y="7287"/>
                    <a:pt x="23952" y="7305"/>
                    <a:pt x="23945" y="7321"/>
                  </a:cubicBezTo>
                  <a:cubicBezTo>
                    <a:pt x="23872" y="7497"/>
                    <a:pt x="23791" y="7689"/>
                    <a:pt x="23622" y="7776"/>
                  </a:cubicBezTo>
                  <a:cubicBezTo>
                    <a:pt x="23583" y="7796"/>
                    <a:pt x="23539" y="7805"/>
                    <a:pt x="23495" y="7805"/>
                  </a:cubicBezTo>
                  <a:cubicBezTo>
                    <a:pt x="23346" y="7805"/>
                    <a:pt x="23192" y="7701"/>
                    <a:pt x="23218" y="7557"/>
                  </a:cubicBezTo>
                  <a:lnTo>
                    <a:pt x="23218" y="7557"/>
                  </a:lnTo>
                  <a:lnTo>
                    <a:pt x="22592" y="8943"/>
                  </a:lnTo>
                  <a:cubicBezTo>
                    <a:pt x="22546" y="9046"/>
                    <a:pt x="22496" y="9153"/>
                    <a:pt x="22404" y="9218"/>
                  </a:cubicBezTo>
                  <a:cubicBezTo>
                    <a:pt x="22352" y="9256"/>
                    <a:pt x="22289" y="9274"/>
                    <a:pt x="22225" y="9274"/>
                  </a:cubicBezTo>
                  <a:cubicBezTo>
                    <a:pt x="22122" y="9274"/>
                    <a:pt x="22018" y="9228"/>
                    <a:pt x="21958" y="9143"/>
                  </a:cubicBezTo>
                  <a:cubicBezTo>
                    <a:pt x="21891" y="9050"/>
                    <a:pt x="21889" y="8921"/>
                    <a:pt x="21936" y="8816"/>
                  </a:cubicBezTo>
                  <a:lnTo>
                    <a:pt x="21936" y="8816"/>
                  </a:lnTo>
                  <a:cubicBezTo>
                    <a:pt x="21181" y="9780"/>
                    <a:pt x="20982" y="11076"/>
                    <a:pt x="20439" y="12184"/>
                  </a:cubicBezTo>
                  <a:cubicBezTo>
                    <a:pt x="20038" y="13000"/>
                    <a:pt x="19434" y="13709"/>
                    <a:pt x="18704" y="14251"/>
                  </a:cubicBezTo>
                  <a:cubicBezTo>
                    <a:pt x="18036" y="14547"/>
                    <a:pt x="17304" y="14758"/>
                    <a:pt x="16575" y="14758"/>
                  </a:cubicBezTo>
                  <a:cubicBezTo>
                    <a:pt x="16480" y="14758"/>
                    <a:pt x="16386" y="14755"/>
                    <a:pt x="16292" y="14748"/>
                  </a:cubicBezTo>
                  <a:cubicBezTo>
                    <a:pt x="15499" y="14684"/>
                    <a:pt x="14753" y="14345"/>
                    <a:pt x="13966" y="14218"/>
                  </a:cubicBezTo>
                  <a:cubicBezTo>
                    <a:pt x="13693" y="14174"/>
                    <a:pt x="13419" y="14156"/>
                    <a:pt x="13143" y="14156"/>
                  </a:cubicBezTo>
                  <a:cubicBezTo>
                    <a:pt x="12531" y="14156"/>
                    <a:pt x="11915" y="14245"/>
                    <a:pt x="11306" y="14333"/>
                  </a:cubicBezTo>
                  <a:lnTo>
                    <a:pt x="9376" y="14615"/>
                  </a:lnTo>
                  <a:cubicBezTo>
                    <a:pt x="9195" y="14642"/>
                    <a:pt x="9001" y="14674"/>
                    <a:pt x="8869" y="14801"/>
                  </a:cubicBezTo>
                  <a:cubicBezTo>
                    <a:pt x="8704" y="14961"/>
                    <a:pt x="8687" y="15218"/>
                    <a:pt x="8585" y="15424"/>
                  </a:cubicBezTo>
                  <a:cubicBezTo>
                    <a:pt x="8462" y="15668"/>
                    <a:pt x="8225" y="15828"/>
                    <a:pt x="8022" y="16010"/>
                  </a:cubicBezTo>
                  <a:cubicBezTo>
                    <a:pt x="7963" y="16063"/>
                    <a:pt x="7907" y="16119"/>
                    <a:pt x="7856" y="16178"/>
                  </a:cubicBezTo>
                  <a:cubicBezTo>
                    <a:pt x="7675" y="16164"/>
                    <a:pt x="7493" y="16158"/>
                    <a:pt x="7311" y="16158"/>
                  </a:cubicBezTo>
                  <a:cubicBezTo>
                    <a:pt x="6554" y="16158"/>
                    <a:pt x="5801" y="16275"/>
                    <a:pt x="5079" y="16508"/>
                  </a:cubicBezTo>
                  <a:cubicBezTo>
                    <a:pt x="4946" y="16551"/>
                    <a:pt x="4809" y="16598"/>
                    <a:pt x="4672" y="16598"/>
                  </a:cubicBezTo>
                  <a:cubicBezTo>
                    <a:pt x="4639" y="16598"/>
                    <a:pt x="4606" y="16595"/>
                    <a:pt x="4573" y="16589"/>
                  </a:cubicBezTo>
                  <a:cubicBezTo>
                    <a:pt x="4307" y="16537"/>
                    <a:pt x="4115" y="16272"/>
                    <a:pt x="3846" y="16246"/>
                  </a:cubicBezTo>
                  <a:cubicBezTo>
                    <a:pt x="3838" y="16245"/>
                    <a:pt x="3831" y="16245"/>
                    <a:pt x="3823" y="16245"/>
                  </a:cubicBezTo>
                  <a:cubicBezTo>
                    <a:pt x="3732" y="16245"/>
                    <a:pt x="3630" y="16296"/>
                    <a:pt x="3637" y="16384"/>
                  </a:cubicBezTo>
                  <a:cubicBezTo>
                    <a:pt x="3643" y="16441"/>
                    <a:pt x="3694" y="16480"/>
                    <a:pt x="3741" y="16512"/>
                  </a:cubicBezTo>
                  <a:cubicBezTo>
                    <a:pt x="4109" y="16764"/>
                    <a:pt x="4507" y="16966"/>
                    <a:pt x="4926" y="17116"/>
                  </a:cubicBezTo>
                  <a:cubicBezTo>
                    <a:pt x="4821" y="17122"/>
                    <a:pt x="4719" y="17129"/>
                    <a:pt x="4613" y="17135"/>
                  </a:cubicBezTo>
                  <a:cubicBezTo>
                    <a:pt x="1889" y="17278"/>
                    <a:pt x="3741" y="18921"/>
                    <a:pt x="6560" y="20165"/>
                  </a:cubicBezTo>
                  <a:cubicBezTo>
                    <a:pt x="6603" y="20322"/>
                    <a:pt x="6479" y="20457"/>
                    <a:pt x="6338" y="20457"/>
                  </a:cubicBezTo>
                  <a:cubicBezTo>
                    <a:pt x="6297" y="20457"/>
                    <a:pt x="6254" y="20445"/>
                    <a:pt x="6214" y="20420"/>
                  </a:cubicBezTo>
                  <a:cubicBezTo>
                    <a:pt x="6167" y="20390"/>
                    <a:pt x="6133" y="20343"/>
                    <a:pt x="6090" y="20308"/>
                  </a:cubicBezTo>
                  <a:cubicBezTo>
                    <a:pt x="6058" y="20282"/>
                    <a:pt x="6017" y="20262"/>
                    <a:pt x="5978" y="20262"/>
                  </a:cubicBezTo>
                  <a:cubicBezTo>
                    <a:pt x="5963" y="20262"/>
                    <a:pt x="5949" y="20265"/>
                    <a:pt x="5935" y="20271"/>
                  </a:cubicBezTo>
                  <a:cubicBezTo>
                    <a:pt x="5864" y="20302"/>
                    <a:pt x="5859" y="20409"/>
                    <a:pt x="5906" y="20471"/>
                  </a:cubicBezTo>
                  <a:cubicBezTo>
                    <a:pt x="6028" y="20634"/>
                    <a:pt x="6315" y="20629"/>
                    <a:pt x="6478" y="20745"/>
                  </a:cubicBezTo>
                  <a:cubicBezTo>
                    <a:pt x="6634" y="20856"/>
                    <a:pt x="6757" y="20977"/>
                    <a:pt x="6964" y="20977"/>
                  </a:cubicBezTo>
                  <a:cubicBezTo>
                    <a:pt x="7103" y="20977"/>
                    <a:pt x="7242" y="20942"/>
                    <a:pt x="7381" y="20942"/>
                  </a:cubicBezTo>
                  <a:cubicBezTo>
                    <a:pt x="7398" y="20942"/>
                    <a:pt x="7414" y="20942"/>
                    <a:pt x="7431" y="20943"/>
                  </a:cubicBezTo>
                  <a:cubicBezTo>
                    <a:pt x="7688" y="20960"/>
                    <a:pt x="7909" y="21124"/>
                    <a:pt x="8130" y="21257"/>
                  </a:cubicBezTo>
                  <a:cubicBezTo>
                    <a:pt x="8646" y="21567"/>
                    <a:pt x="9249" y="21728"/>
                    <a:pt x="9851" y="21728"/>
                  </a:cubicBezTo>
                  <a:cubicBezTo>
                    <a:pt x="10121" y="21728"/>
                    <a:pt x="10390" y="21696"/>
                    <a:pt x="10652" y="21630"/>
                  </a:cubicBezTo>
                  <a:cubicBezTo>
                    <a:pt x="12451" y="22395"/>
                    <a:pt x="14019" y="23531"/>
                    <a:pt x="13176" y="24233"/>
                  </a:cubicBezTo>
                  <a:cubicBezTo>
                    <a:pt x="13129" y="24234"/>
                    <a:pt x="13083" y="24235"/>
                    <a:pt x="13036" y="24235"/>
                  </a:cubicBezTo>
                  <a:cubicBezTo>
                    <a:pt x="12838" y="24235"/>
                    <a:pt x="12642" y="24222"/>
                    <a:pt x="12450" y="24176"/>
                  </a:cubicBezTo>
                  <a:cubicBezTo>
                    <a:pt x="12153" y="24103"/>
                    <a:pt x="11874" y="23951"/>
                    <a:pt x="11569" y="23922"/>
                  </a:cubicBezTo>
                  <a:cubicBezTo>
                    <a:pt x="11519" y="23917"/>
                    <a:pt x="11467" y="23916"/>
                    <a:pt x="11415" y="23916"/>
                  </a:cubicBezTo>
                  <a:cubicBezTo>
                    <a:pt x="11333" y="23916"/>
                    <a:pt x="11250" y="23920"/>
                    <a:pt x="11168" y="23920"/>
                  </a:cubicBezTo>
                  <a:cubicBezTo>
                    <a:pt x="11004" y="23920"/>
                    <a:pt x="10845" y="23905"/>
                    <a:pt x="10710" y="23816"/>
                  </a:cubicBezTo>
                  <a:cubicBezTo>
                    <a:pt x="10636" y="23767"/>
                    <a:pt x="10577" y="23700"/>
                    <a:pt x="10505" y="23648"/>
                  </a:cubicBezTo>
                  <a:cubicBezTo>
                    <a:pt x="10452" y="23610"/>
                    <a:pt x="10387" y="23581"/>
                    <a:pt x="10322" y="23581"/>
                  </a:cubicBezTo>
                  <a:cubicBezTo>
                    <a:pt x="10300" y="23581"/>
                    <a:pt x="10278" y="23585"/>
                    <a:pt x="10257" y="23592"/>
                  </a:cubicBezTo>
                  <a:cubicBezTo>
                    <a:pt x="10173" y="23622"/>
                    <a:pt x="10123" y="23739"/>
                    <a:pt x="10183" y="23804"/>
                  </a:cubicBezTo>
                  <a:cubicBezTo>
                    <a:pt x="10208" y="23830"/>
                    <a:pt x="10242" y="23844"/>
                    <a:pt x="10278" y="23855"/>
                  </a:cubicBezTo>
                  <a:cubicBezTo>
                    <a:pt x="10535" y="23952"/>
                    <a:pt x="10799" y="24033"/>
                    <a:pt x="11060" y="24121"/>
                  </a:cubicBezTo>
                  <a:lnTo>
                    <a:pt x="12487" y="24608"/>
                  </a:lnTo>
                  <a:lnTo>
                    <a:pt x="12525" y="24621"/>
                  </a:lnTo>
                  <a:cubicBezTo>
                    <a:pt x="11418" y="25178"/>
                    <a:pt x="10211" y="25370"/>
                    <a:pt x="9075" y="25370"/>
                  </a:cubicBezTo>
                  <a:cubicBezTo>
                    <a:pt x="8263" y="25370"/>
                    <a:pt x="7487" y="25272"/>
                    <a:pt x="6808" y="25140"/>
                  </a:cubicBezTo>
                  <a:cubicBezTo>
                    <a:pt x="6805" y="25135"/>
                    <a:pt x="6802" y="25131"/>
                    <a:pt x="6799" y="25128"/>
                  </a:cubicBezTo>
                  <a:lnTo>
                    <a:pt x="6247" y="24427"/>
                  </a:lnTo>
                  <a:cubicBezTo>
                    <a:pt x="6075" y="24208"/>
                    <a:pt x="5900" y="23985"/>
                    <a:pt x="5676" y="23819"/>
                  </a:cubicBezTo>
                  <a:cubicBezTo>
                    <a:pt x="5539" y="23717"/>
                    <a:pt x="5382" y="23634"/>
                    <a:pt x="5288" y="23492"/>
                  </a:cubicBezTo>
                  <a:cubicBezTo>
                    <a:pt x="5202" y="23364"/>
                    <a:pt x="5181" y="23203"/>
                    <a:pt x="5148" y="23052"/>
                  </a:cubicBezTo>
                  <a:cubicBezTo>
                    <a:pt x="5113" y="22901"/>
                    <a:pt x="5057" y="22742"/>
                    <a:pt x="4929" y="22656"/>
                  </a:cubicBezTo>
                  <a:cubicBezTo>
                    <a:pt x="4871" y="22618"/>
                    <a:pt x="4806" y="22596"/>
                    <a:pt x="4745" y="22568"/>
                  </a:cubicBezTo>
                  <a:cubicBezTo>
                    <a:pt x="4573" y="22488"/>
                    <a:pt x="4436" y="22349"/>
                    <a:pt x="4358" y="22176"/>
                  </a:cubicBezTo>
                  <a:cubicBezTo>
                    <a:pt x="4322" y="22094"/>
                    <a:pt x="4299" y="22006"/>
                    <a:pt x="4255" y="21928"/>
                  </a:cubicBezTo>
                  <a:cubicBezTo>
                    <a:pt x="4211" y="21850"/>
                    <a:pt x="4137" y="21781"/>
                    <a:pt x="4048" y="21774"/>
                  </a:cubicBezTo>
                  <a:cubicBezTo>
                    <a:pt x="4043" y="21774"/>
                    <a:pt x="4039" y="21773"/>
                    <a:pt x="4034" y="21773"/>
                  </a:cubicBezTo>
                  <a:cubicBezTo>
                    <a:pt x="3918" y="21773"/>
                    <a:pt x="3820" y="21888"/>
                    <a:pt x="3809" y="22006"/>
                  </a:cubicBezTo>
                  <a:cubicBezTo>
                    <a:pt x="3798" y="22129"/>
                    <a:pt x="3859" y="22248"/>
                    <a:pt x="3936" y="22343"/>
                  </a:cubicBezTo>
                  <a:cubicBezTo>
                    <a:pt x="4013" y="22439"/>
                    <a:pt x="4107" y="22520"/>
                    <a:pt x="4182" y="22618"/>
                  </a:cubicBezTo>
                  <a:cubicBezTo>
                    <a:pt x="4439" y="22955"/>
                    <a:pt x="4424" y="23416"/>
                    <a:pt x="4535" y="23826"/>
                  </a:cubicBezTo>
                  <a:cubicBezTo>
                    <a:pt x="4537" y="23879"/>
                    <a:pt x="4549" y="23933"/>
                    <a:pt x="4568" y="23984"/>
                  </a:cubicBezTo>
                  <a:cubicBezTo>
                    <a:pt x="2282" y="21530"/>
                    <a:pt x="882" y="18239"/>
                    <a:pt x="882" y="14620"/>
                  </a:cubicBezTo>
                  <a:cubicBezTo>
                    <a:pt x="882" y="14620"/>
                    <a:pt x="883" y="14368"/>
                    <a:pt x="888" y="13893"/>
                  </a:cubicBezTo>
                  <a:cubicBezTo>
                    <a:pt x="914" y="13421"/>
                    <a:pt x="945" y="12721"/>
                    <a:pt x="1112" y="11847"/>
                  </a:cubicBezTo>
                  <a:cubicBezTo>
                    <a:pt x="1276" y="10975"/>
                    <a:pt x="1570" y="9929"/>
                    <a:pt x="2076" y="8793"/>
                  </a:cubicBezTo>
                  <a:cubicBezTo>
                    <a:pt x="2579" y="7660"/>
                    <a:pt x="3318" y="6448"/>
                    <a:pt x="4336" y="5300"/>
                  </a:cubicBezTo>
                  <a:cubicBezTo>
                    <a:pt x="5358" y="4159"/>
                    <a:pt x="6660" y="3084"/>
                    <a:pt x="8219" y="2260"/>
                  </a:cubicBezTo>
                  <a:cubicBezTo>
                    <a:pt x="9773" y="1434"/>
                    <a:pt x="11585" y="864"/>
                    <a:pt x="13508" y="709"/>
                  </a:cubicBezTo>
                  <a:cubicBezTo>
                    <a:pt x="13895" y="677"/>
                    <a:pt x="14285" y="661"/>
                    <a:pt x="14678" y="661"/>
                  </a:cubicBezTo>
                  <a:close/>
                  <a:moveTo>
                    <a:pt x="14620" y="1"/>
                  </a:moveTo>
                  <a:cubicBezTo>
                    <a:pt x="10715" y="1"/>
                    <a:pt x="7043" y="1522"/>
                    <a:pt x="4282" y="4284"/>
                  </a:cubicBezTo>
                  <a:cubicBezTo>
                    <a:pt x="1521" y="7045"/>
                    <a:pt x="0" y="10717"/>
                    <a:pt x="0" y="14621"/>
                  </a:cubicBezTo>
                  <a:cubicBezTo>
                    <a:pt x="0" y="18527"/>
                    <a:pt x="1521" y="22198"/>
                    <a:pt x="4282" y="24960"/>
                  </a:cubicBezTo>
                  <a:cubicBezTo>
                    <a:pt x="7043" y="27721"/>
                    <a:pt x="10715" y="29242"/>
                    <a:pt x="14620" y="29242"/>
                  </a:cubicBezTo>
                  <a:cubicBezTo>
                    <a:pt x="18526" y="29242"/>
                    <a:pt x="22197" y="27721"/>
                    <a:pt x="24958" y="24960"/>
                  </a:cubicBezTo>
                  <a:cubicBezTo>
                    <a:pt x="27719" y="22198"/>
                    <a:pt x="29240" y="18527"/>
                    <a:pt x="29240" y="14621"/>
                  </a:cubicBezTo>
                  <a:cubicBezTo>
                    <a:pt x="29240" y="10717"/>
                    <a:pt x="27719" y="7045"/>
                    <a:pt x="24958" y="4284"/>
                  </a:cubicBezTo>
                  <a:cubicBezTo>
                    <a:pt x="22197" y="1522"/>
                    <a:pt x="18526" y="1"/>
                    <a:pt x="14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3"/>
            <p:cNvSpPr/>
            <p:nvPr/>
          </p:nvSpPr>
          <p:spPr>
            <a:xfrm>
              <a:off x="5689638" y="533668"/>
              <a:ext cx="185044" cy="85413"/>
            </a:xfrm>
            <a:custGeom>
              <a:avLst/>
              <a:gdLst/>
              <a:ahLst/>
              <a:cxnLst/>
              <a:rect l="l" t="t" r="r" b="b"/>
              <a:pathLst>
                <a:path w="3462" h="1598" extrusionOk="0">
                  <a:moveTo>
                    <a:pt x="2634" y="10"/>
                  </a:moveTo>
                  <a:cubicBezTo>
                    <a:pt x="2498" y="10"/>
                    <a:pt x="2366" y="40"/>
                    <a:pt x="2081" y="103"/>
                  </a:cubicBezTo>
                  <a:cubicBezTo>
                    <a:pt x="1163" y="306"/>
                    <a:pt x="1151" y="192"/>
                    <a:pt x="1206" y="677"/>
                  </a:cubicBezTo>
                  <a:cubicBezTo>
                    <a:pt x="1261" y="1161"/>
                    <a:pt x="0" y="1517"/>
                    <a:pt x="592" y="1589"/>
                  </a:cubicBezTo>
                  <a:cubicBezTo>
                    <a:pt x="635" y="1595"/>
                    <a:pt x="678" y="1597"/>
                    <a:pt x="720" y="1597"/>
                  </a:cubicBezTo>
                  <a:cubicBezTo>
                    <a:pt x="1250" y="1597"/>
                    <a:pt x="1677" y="1187"/>
                    <a:pt x="2171" y="934"/>
                  </a:cubicBezTo>
                  <a:cubicBezTo>
                    <a:pt x="2703" y="660"/>
                    <a:pt x="3240" y="477"/>
                    <a:pt x="3350" y="239"/>
                  </a:cubicBezTo>
                  <a:cubicBezTo>
                    <a:pt x="3461" y="1"/>
                    <a:pt x="2997" y="48"/>
                    <a:pt x="2784" y="21"/>
                  </a:cubicBezTo>
                  <a:cubicBezTo>
                    <a:pt x="2729" y="14"/>
                    <a:pt x="2682" y="10"/>
                    <a:pt x="2634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3"/>
            <p:cNvSpPr/>
            <p:nvPr/>
          </p:nvSpPr>
          <p:spPr>
            <a:xfrm>
              <a:off x="6434591" y="829039"/>
              <a:ext cx="5131" cy="6414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6" y="0"/>
                  </a:moveTo>
                  <a:cubicBezTo>
                    <a:pt x="54" y="30"/>
                    <a:pt x="21" y="72"/>
                    <a:pt x="1" y="119"/>
                  </a:cubicBezTo>
                  <a:cubicBezTo>
                    <a:pt x="32" y="79"/>
                    <a:pt x="62" y="38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3"/>
            <p:cNvSpPr/>
            <p:nvPr/>
          </p:nvSpPr>
          <p:spPr>
            <a:xfrm>
              <a:off x="6087959" y="449055"/>
              <a:ext cx="367683" cy="154577"/>
            </a:xfrm>
            <a:custGeom>
              <a:avLst/>
              <a:gdLst/>
              <a:ahLst/>
              <a:cxnLst/>
              <a:rect l="l" t="t" r="r" b="b"/>
              <a:pathLst>
                <a:path w="6879" h="2892" extrusionOk="0">
                  <a:moveTo>
                    <a:pt x="854" y="0"/>
                  </a:moveTo>
                  <a:cubicBezTo>
                    <a:pt x="743" y="0"/>
                    <a:pt x="632" y="6"/>
                    <a:pt x="521" y="19"/>
                  </a:cubicBezTo>
                  <a:cubicBezTo>
                    <a:pt x="345" y="38"/>
                    <a:pt x="145" y="95"/>
                    <a:pt x="76" y="257"/>
                  </a:cubicBezTo>
                  <a:cubicBezTo>
                    <a:pt x="1" y="428"/>
                    <a:pt x="126" y="634"/>
                    <a:pt x="293" y="715"/>
                  </a:cubicBezTo>
                  <a:cubicBezTo>
                    <a:pt x="518" y="824"/>
                    <a:pt x="887" y="856"/>
                    <a:pt x="1138" y="891"/>
                  </a:cubicBezTo>
                  <a:cubicBezTo>
                    <a:pt x="1537" y="946"/>
                    <a:pt x="1931" y="993"/>
                    <a:pt x="2324" y="1086"/>
                  </a:cubicBezTo>
                  <a:cubicBezTo>
                    <a:pt x="3103" y="1271"/>
                    <a:pt x="3855" y="1561"/>
                    <a:pt x="4556" y="1949"/>
                  </a:cubicBezTo>
                  <a:cubicBezTo>
                    <a:pt x="5190" y="2300"/>
                    <a:pt x="5797" y="2738"/>
                    <a:pt x="6506" y="2878"/>
                  </a:cubicBezTo>
                  <a:cubicBezTo>
                    <a:pt x="6544" y="2886"/>
                    <a:pt x="6586" y="2892"/>
                    <a:pt x="6627" y="2892"/>
                  </a:cubicBezTo>
                  <a:cubicBezTo>
                    <a:pt x="6705" y="2892"/>
                    <a:pt x="6780" y="2872"/>
                    <a:pt x="6821" y="2809"/>
                  </a:cubicBezTo>
                  <a:cubicBezTo>
                    <a:pt x="6878" y="2725"/>
                    <a:pt x="6839" y="2611"/>
                    <a:pt x="6788" y="2523"/>
                  </a:cubicBezTo>
                  <a:cubicBezTo>
                    <a:pt x="6524" y="2066"/>
                    <a:pt x="6005" y="1830"/>
                    <a:pt x="5519" y="1622"/>
                  </a:cubicBezTo>
                  <a:lnTo>
                    <a:pt x="3325" y="683"/>
                  </a:lnTo>
                  <a:cubicBezTo>
                    <a:pt x="2534" y="345"/>
                    <a:pt x="1703" y="0"/>
                    <a:pt x="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3"/>
            <p:cNvSpPr/>
            <p:nvPr/>
          </p:nvSpPr>
          <p:spPr>
            <a:xfrm>
              <a:off x="5418372" y="652811"/>
              <a:ext cx="160243" cy="250360"/>
            </a:xfrm>
            <a:custGeom>
              <a:avLst/>
              <a:gdLst/>
              <a:ahLst/>
              <a:cxnLst/>
              <a:rect l="l" t="t" r="r" b="b"/>
              <a:pathLst>
                <a:path w="2998" h="4684" extrusionOk="0">
                  <a:moveTo>
                    <a:pt x="2817" y="0"/>
                  </a:moveTo>
                  <a:cubicBezTo>
                    <a:pt x="2773" y="0"/>
                    <a:pt x="2726" y="11"/>
                    <a:pt x="2685" y="26"/>
                  </a:cubicBezTo>
                  <a:cubicBezTo>
                    <a:pt x="2283" y="166"/>
                    <a:pt x="2037" y="517"/>
                    <a:pt x="1818" y="847"/>
                  </a:cubicBezTo>
                  <a:lnTo>
                    <a:pt x="827" y="2338"/>
                  </a:lnTo>
                  <a:cubicBezTo>
                    <a:pt x="423" y="2945"/>
                    <a:pt x="9" y="3588"/>
                    <a:pt x="2" y="4303"/>
                  </a:cubicBezTo>
                  <a:cubicBezTo>
                    <a:pt x="1" y="4433"/>
                    <a:pt x="27" y="4585"/>
                    <a:pt x="153" y="4653"/>
                  </a:cubicBezTo>
                  <a:cubicBezTo>
                    <a:pt x="192" y="4674"/>
                    <a:pt x="235" y="4684"/>
                    <a:pt x="278" y="4684"/>
                  </a:cubicBezTo>
                  <a:cubicBezTo>
                    <a:pt x="384" y="4684"/>
                    <a:pt x="493" y="4626"/>
                    <a:pt x="553" y="4546"/>
                  </a:cubicBezTo>
                  <a:cubicBezTo>
                    <a:pt x="665" y="4395"/>
                    <a:pt x="728" y="4130"/>
                    <a:pt x="781" y="3951"/>
                  </a:cubicBezTo>
                  <a:cubicBezTo>
                    <a:pt x="866" y="3667"/>
                    <a:pt x="944" y="3386"/>
                    <a:pt x="1060" y="3112"/>
                  </a:cubicBezTo>
                  <a:cubicBezTo>
                    <a:pt x="1293" y="2559"/>
                    <a:pt x="1607" y="2044"/>
                    <a:pt x="1993" y="1585"/>
                  </a:cubicBezTo>
                  <a:cubicBezTo>
                    <a:pt x="2344" y="1163"/>
                    <a:pt x="2764" y="771"/>
                    <a:pt x="2951" y="271"/>
                  </a:cubicBezTo>
                  <a:cubicBezTo>
                    <a:pt x="2981" y="192"/>
                    <a:pt x="2997" y="90"/>
                    <a:pt x="2925" y="33"/>
                  </a:cubicBezTo>
                  <a:cubicBezTo>
                    <a:pt x="2895" y="9"/>
                    <a:pt x="2857" y="0"/>
                    <a:pt x="2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3"/>
            <p:cNvSpPr/>
            <p:nvPr/>
          </p:nvSpPr>
          <p:spPr>
            <a:xfrm>
              <a:off x="5769548" y="803169"/>
              <a:ext cx="200063" cy="226254"/>
            </a:xfrm>
            <a:custGeom>
              <a:avLst/>
              <a:gdLst/>
              <a:ahLst/>
              <a:cxnLst/>
              <a:rect l="l" t="t" r="r" b="b"/>
              <a:pathLst>
                <a:path w="3743" h="4233" extrusionOk="0">
                  <a:moveTo>
                    <a:pt x="1743" y="0"/>
                  </a:moveTo>
                  <a:cubicBezTo>
                    <a:pt x="1688" y="0"/>
                    <a:pt x="1632" y="7"/>
                    <a:pt x="1580" y="19"/>
                  </a:cubicBezTo>
                  <a:cubicBezTo>
                    <a:pt x="1173" y="114"/>
                    <a:pt x="846" y="444"/>
                    <a:pt x="789" y="856"/>
                  </a:cubicBezTo>
                  <a:cubicBezTo>
                    <a:pt x="747" y="1158"/>
                    <a:pt x="624" y="1503"/>
                    <a:pt x="591" y="1829"/>
                  </a:cubicBezTo>
                  <a:cubicBezTo>
                    <a:pt x="425" y="2029"/>
                    <a:pt x="276" y="2246"/>
                    <a:pt x="181" y="2478"/>
                  </a:cubicBezTo>
                  <a:cubicBezTo>
                    <a:pt x="15" y="2887"/>
                    <a:pt x="0" y="3381"/>
                    <a:pt x="245" y="3748"/>
                  </a:cubicBezTo>
                  <a:cubicBezTo>
                    <a:pt x="452" y="4057"/>
                    <a:pt x="827" y="4232"/>
                    <a:pt x="1200" y="4232"/>
                  </a:cubicBezTo>
                  <a:cubicBezTo>
                    <a:pt x="1244" y="4232"/>
                    <a:pt x="1289" y="4230"/>
                    <a:pt x="1333" y="4225"/>
                  </a:cubicBezTo>
                  <a:cubicBezTo>
                    <a:pt x="1747" y="4178"/>
                    <a:pt x="2123" y="3922"/>
                    <a:pt x="2358" y="3579"/>
                  </a:cubicBezTo>
                  <a:cubicBezTo>
                    <a:pt x="2510" y="3354"/>
                    <a:pt x="2610" y="3088"/>
                    <a:pt x="2806" y="2900"/>
                  </a:cubicBezTo>
                  <a:cubicBezTo>
                    <a:pt x="3063" y="2655"/>
                    <a:pt x="3467" y="2557"/>
                    <a:pt x="3625" y="2240"/>
                  </a:cubicBezTo>
                  <a:cubicBezTo>
                    <a:pt x="3743" y="2005"/>
                    <a:pt x="3680" y="1706"/>
                    <a:pt x="3512" y="1503"/>
                  </a:cubicBezTo>
                  <a:cubicBezTo>
                    <a:pt x="3410" y="1379"/>
                    <a:pt x="3274" y="1288"/>
                    <a:pt x="3124" y="1224"/>
                  </a:cubicBezTo>
                  <a:cubicBezTo>
                    <a:pt x="3125" y="1223"/>
                    <a:pt x="3125" y="1222"/>
                    <a:pt x="3125" y="1222"/>
                  </a:cubicBezTo>
                  <a:cubicBezTo>
                    <a:pt x="3201" y="1050"/>
                    <a:pt x="3160" y="810"/>
                    <a:pt x="2988" y="733"/>
                  </a:cubicBezTo>
                  <a:cubicBezTo>
                    <a:pt x="2939" y="710"/>
                    <a:pt x="2884" y="702"/>
                    <a:pt x="2827" y="702"/>
                  </a:cubicBezTo>
                  <a:cubicBezTo>
                    <a:pt x="2715" y="702"/>
                    <a:pt x="2595" y="732"/>
                    <a:pt x="2488" y="732"/>
                  </a:cubicBezTo>
                  <a:cubicBezTo>
                    <a:pt x="2406" y="732"/>
                    <a:pt x="2332" y="714"/>
                    <a:pt x="2277" y="650"/>
                  </a:cubicBezTo>
                  <a:cubicBezTo>
                    <a:pt x="2185" y="541"/>
                    <a:pt x="2227" y="375"/>
                    <a:pt x="2178" y="241"/>
                  </a:cubicBezTo>
                  <a:cubicBezTo>
                    <a:pt x="2116" y="73"/>
                    <a:pt x="1929" y="0"/>
                    <a:pt x="1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3"/>
            <p:cNvSpPr/>
            <p:nvPr/>
          </p:nvSpPr>
          <p:spPr>
            <a:xfrm>
              <a:off x="6182514" y="672481"/>
              <a:ext cx="200972" cy="154257"/>
            </a:xfrm>
            <a:custGeom>
              <a:avLst/>
              <a:gdLst/>
              <a:ahLst/>
              <a:cxnLst/>
              <a:rect l="l" t="t" r="r" b="b"/>
              <a:pathLst>
                <a:path w="3760" h="2886" extrusionOk="0">
                  <a:moveTo>
                    <a:pt x="1000" y="0"/>
                  </a:moveTo>
                  <a:cubicBezTo>
                    <a:pt x="962" y="0"/>
                    <a:pt x="925" y="4"/>
                    <a:pt x="890" y="11"/>
                  </a:cubicBezTo>
                  <a:cubicBezTo>
                    <a:pt x="660" y="62"/>
                    <a:pt x="454" y="350"/>
                    <a:pt x="288" y="506"/>
                  </a:cubicBezTo>
                  <a:cubicBezTo>
                    <a:pt x="150" y="636"/>
                    <a:pt x="0" y="800"/>
                    <a:pt x="34" y="987"/>
                  </a:cubicBezTo>
                  <a:cubicBezTo>
                    <a:pt x="69" y="1188"/>
                    <a:pt x="304" y="1289"/>
                    <a:pt x="508" y="1299"/>
                  </a:cubicBezTo>
                  <a:cubicBezTo>
                    <a:pt x="533" y="1300"/>
                    <a:pt x="557" y="1301"/>
                    <a:pt x="581" y="1301"/>
                  </a:cubicBezTo>
                  <a:cubicBezTo>
                    <a:pt x="672" y="1301"/>
                    <a:pt x="763" y="1294"/>
                    <a:pt x="853" y="1294"/>
                  </a:cubicBezTo>
                  <a:cubicBezTo>
                    <a:pt x="944" y="1294"/>
                    <a:pt x="1033" y="1301"/>
                    <a:pt x="1119" y="1329"/>
                  </a:cubicBezTo>
                  <a:cubicBezTo>
                    <a:pt x="1516" y="1459"/>
                    <a:pt x="1641" y="1945"/>
                    <a:pt x="1881" y="2289"/>
                  </a:cubicBezTo>
                  <a:cubicBezTo>
                    <a:pt x="2135" y="2656"/>
                    <a:pt x="2576" y="2886"/>
                    <a:pt x="3022" y="2886"/>
                  </a:cubicBezTo>
                  <a:cubicBezTo>
                    <a:pt x="3034" y="2886"/>
                    <a:pt x="3046" y="2886"/>
                    <a:pt x="3059" y="2885"/>
                  </a:cubicBezTo>
                  <a:cubicBezTo>
                    <a:pt x="3312" y="2879"/>
                    <a:pt x="3591" y="2778"/>
                    <a:pt x="3690" y="2545"/>
                  </a:cubicBezTo>
                  <a:cubicBezTo>
                    <a:pt x="3760" y="2382"/>
                    <a:pt x="3723" y="2188"/>
                    <a:pt x="3635" y="2033"/>
                  </a:cubicBezTo>
                  <a:cubicBezTo>
                    <a:pt x="3548" y="1877"/>
                    <a:pt x="3416" y="1755"/>
                    <a:pt x="3285" y="1633"/>
                  </a:cubicBezTo>
                  <a:lnTo>
                    <a:pt x="2382" y="788"/>
                  </a:lnTo>
                  <a:cubicBezTo>
                    <a:pt x="2165" y="586"/>
                    <a:pt x="1946" y="382"/>
                    <a:pt x="1690" y="232"/>
                  </a:cubicBezTo>
                  <a:cubicBezTo>
                    <a:pt x="1512" y="128"/>
                    <a:pt x="1233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3"/>
            <p:cNvSpPr/>
            <p:nvPr/>
          </p:nvSpPr>
          <p:spPr>
            <a:xfrm>
              <a:off x="5445045" y="978863"/>
              <a:ext cx="143887" cy="142605"/>
            </a:xfrm>
            <a:custGeom>
              <a:avLst/>
              <a:gdLst/>
              <a:ahLst/>
              <a:cxnLst/>
              <a:rect l="l" t="t" r="r" b="b"/>
              <a:pathLst>
                <a:path w="2692" h="2668" extrusionOk="0">
                  <a:moveTo>
                    <a:pt x="1231" y="1"/>
                  </a:moveTo>
                  <a:cubicBezTo>
                    <a:pt x="1176" y="1"/>
                    <a:pt x="1121" y="7"/>
                    <a:pt x="1070" y="19"/>
                  </a:cubicBezTo>
                  <a:cubicBezTo>
                    <a:pt x="662" y="114"/>
                    <a:pt x="335" y="445"/>
                    <a:pt x="279" y="857"/>
                  </a:cubicBezTo>
                  <a:cubicBezTo>
                    <a:pt x="220" y="1278"/>
                    <a:pt x="0" y="1786"/>
                    <a:pt x="95" y="2206"/>
                  </a:cubicBezTo>
                  <a:cubicBezTo>
                    <a:pt x="144" y="2422"/>
                    <a:pt x="305" y="2624"/>
                    <a:pt x="523" y="2661"/>
                  </a:cubicBezTo>
                  <a:cubicBezTo>
                    <a:pt x="548" y="2665"/>
                    <a:pt x="573" y="2667"/>
                    <a:pt x="598" y="2667"/>
                  </a:cubicBezTo>
                  <a:cubicBezTo>
                    <a:pt x="798" y="2667"/>
                    <a:pt x="987" y="2539"/>
                    <a:pt x="1153" y="2417"/>
                  </a:cubicBezTo>
                  <a:lnTo>
                    <a:pt x="2229" y="1624"/>
                  </a:lnTo>
                  <a:cubicBezTo>
                    <a:pt x="2380" y="1514"/>
                    <a:pt x="2539" y="1395"/>
                    <a:pt x="2615" y="1222"/>
                  </a:cubicBezTo>
                  <a:cubicBezTo>
                    <a:pt x="2691" y="1051"/>
                    <a:pt x="2649" y="812"/>
                    <a:pt x="2478" y="733"/>
                  </a:cubicBezTo>
                  <a:cubicBezTo>
                    <a:pt x="2429" y="711"/>
                    <a:pt x="2375" y="703"/>
                    <a:pt x="2319" y="703"/>
                  </a:cubicBezTo>
                  <a:cubicBezTo>
                    <a:pt x="2206" y="703"/>
                    <a:pt x="2084" y="734"/>
                    <a:pt x="1977" y="734"/>
                  </a:cubicBezTo>
                  <a:cubicBezTo>
                    <a:pt x="1895" y="734"/>
                    <a:pt x="1821" y="715"/>
                    <a:pt x="1766" y="651"/>
                  </a:cubicBezTo>
                  <a:cubicBezTo>
                    <a:pt x="1675" y="543"/>
                    <a:pt x="1716" y="376"/>
                    <a:pt x="1668" y="243"/>
                  </a:cubicBezTo>
                  <a:cubicBezTo>
                    <a:pt x="1606" y="73"/>
                    <a:pt x="1418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3"/>
            <p:cNvSpPr/>
            <p:nvPr/>
          </p:nvSpPr>
          <p:spPr>
            <a:xfrm>
              <a:off x="5859080" y="545480"/>
              <a:ext cx="321341" cy="96477"/>
            </a:xfrm>
            <a:custGeom>
              <a:avLst/>
              <a:gdLst/>
              <a:ahLst/>
              <a:cxnLst/>
              <a:rect l="l" t="t" r="r" b="b"/>
              <a:pathLst>
                <a:path w="6012" h="1805" extrusionOk="0">
                  <a:moveTo>
                    <a:pt x="3469" y="1"/>
                  </a:moveTo>
                  <a:cubicBezTo>
                    <a:pt x="3431" y="1"/>
                    <a:pt x="3393" y="1"/>
                    <a:pt x="3356" y="2"/>
                  </a:cubicBezTo>
                  <a:cubicBezTo>
                    <a:pt x="2482" y="26"/>
                    <a:pt x="1623" y="221"/>
                    <a:pt x="1250" y="502"/>
                  </a:cubicBezTo>
                  <a:cubicBezTo>
                    <a:pt x="869" y="791"/>
                    <a:pt x="114" y="1122"/>
                    <a:pt x="39" y="1424"/>
                  </a:cubicBezTo>
                  <a:cubicBezTo>
                    <a:pt x="1" y="1580"/>
                    <a:pt x="196" y="1738"/>
                    <a:pt x="606" y="1788"/>
                  </a:cubicBezTo>
                  <a:cubicBezTo>
                    <a:pt x="703" y="1800"/>
                    <a:pt x="803" y="1805"/>
                    <a:pt x="907" y="1805"/>
                  </a:cubicBezTo>
                  <a:cubicBezTo>
                    <a:pt x="1268" y="1805"/>
                    <a:pt x="1662" y="1744"/>
                    <a:pt x="2019" y="1685"/>
                  </a:cubicBezTo>
                  <a:lnTo>
                    <a:pt x="4664" y="1247"/>
                  </a:lnTo>
                  <a:cubicBezTo>
                    <a:pt x="5036" y="1186"/>
                    <a:pt x="5425" y="1121"/>
                    <a:pt x="5686" y="1008"/>
                  </a:cubicBezTo>
                  <a:cubicBezTo>
                    <a:pt x="5945" y="896"/>
                    <a:pt x="6012" y="724"/>
                    <a:pt x="5719" y="651"/>
                  </a:cubicBezTo>
                  <a:cubicBezTo>
                    <a:pt x="5334" y="555"/>
                    <a:pt x="4550" y="666"/>
                    <a:pt x="4351" y="517"/>
                  </a:cubicBezTo>
                  <a:cubicBezTo>
                    <a:pt x="4236" y="432"/>
                    <a:pt x="4423" y="320"/>
                    <a:pt x="4409" y="222"/>
                  </a:cubicBezTo>
                  <a:cubicBezTo>
                    <a:pt x="4389" y="73"/>
                    <a:pt x="3922" y="1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3"/>
            <p:cNvSpPr/>
            <p:nvPr/>
          </p:nvSpPr>
          <p:spPr>
            <a:xfrm>
              <a:off x="5640196" y="726466"/>
              <a:ext cx="76808" cy="98989"/>
            </a:xfrm>
            <a:custGeom>
              <a:avLst/>
              <a:gdLst/>
              <a:ahLst/>
              <a:cxnLst/>
              <a:rect l="l" t="t" r="r" b="b"/>
              <a:pathLst>
                <a:path w="1437" h="1852" extrusionOk="0">
                  <a:moveTo>
                    <a:pt x="1237" y="1"/>
                  </a:moveTo>
                  <a:cubicBezTo>
                    <a:pt x="1188" y="1"/>
                    <a:pt x="1137" y="16"/>
                    <a:pt x="1091" y="34"/>
                  </a:cubicBezTo>
                  <a:cubicBezTo>
                    <a:pt x="669" y="205"/>
                    <a:pt x="254" y="633"/>
                    <a:pt x="91" y="1050"/>
                  </a:cubicBezTo>
                  <a:cubicBezTo>
                    <a:pt x="36" y="1188"/>
                    <a:pt x="1" y="1338"/>
                    <a:pt x="22" y="1485"/>
                  </a:cubicBezTo>
                  <a:cubicBezTo>
                    <a:pt x="43" y="1631"/>
                    <a:pt x="133" y="1774"/>
                    <a:pt x="271" y="1828"/>
                  </a:cubicBezTo>
                  <a:cubicBezTo>
                    <a:pt x="313" y="1844"/>
                    <a:pt x="357" y="1852"/>
                    <a:pt x="402" y="1852"/>
                  </a:cubicBezTo>
                  <a:cubicBezTo>
                    <a:pt x="484" y="1852"/>
                    <a:pt x="568" y="1826"/>
                    <a:pt x="641" y="1785"/>
                  </a:cubicBezTo>
                  <a:cubicBezTo>
                    <a:pt x="751" y="1722"/>
                    <a:pt x="840" y="1623"/>
                    <a:pt x="918" y="1522"/>
                  </a:cubicBezTo>
                  <a:cubicBezTo>
                    <a:pt x="1179" y="1180"/>
                    <a:pt x="1350" y="778"/>
                    <a:pt x="1418" y="354"/>
                  </a:cubicBezTo>
                  <a:cubicBezTo>
                    <a:pt x="1437" y="232"/>
                    <a:pt x="1433" y="79"/>
                    <a:pt x="1324" y="21"/>
                  </a:cubicBezTo>
                  <a:cubicBezTo>
                    <a:pt x="1297" y="6"/>
                    <a:pt x="1267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3"/>
            <p:cNvSpPr/>
            <p:nvPr/>
          </p:nvSpPr>
          <p:spPr>
            <a:xfrm>
              <a:off x="5345732" y="1137185"/>
              <a:ext cx="42760" cy="149981"/>
            </a:xfrm>
            <a:custGeom>
              <a:avLst/>
              <a:gdLst/>
              <a:ahLst/>
              <a:cxnLst/>
              <a:rect l="l" t="t" r="r" b="b"/>
              <a:pathLst>
                <a:path w="800" h="2806" extrusionOk="0">
                  <a:moveTo>
                    <a:pt x="305" y="0"/>
                  </a:moveTo>
                  <a:cubicBezTo>
                    <a:pt x="258" y="0"/>
                    <a:pt x="223" y="41"/>
                    <a:pt x="198" y="85"/>
                  </a:cubicBezTo>
                  <a:cubicBezTo>
                    <a:pt x="39" y="363"/>
                    <a:pt x="1" y="865"/>
                    <a:pt x="104" y="1284"/>
                  </a:cubicBezTo>
                  <a:cubicBezTo>
                    <a:pt x="137" y="1422"/>
                    <a:pt x="186" y="1566"/>
                    <a:pt x="267" y="1689"/>
                  </a:cubicBezTo>
                  <a:cubicBezTo>
                    <a:pt x="290" y="1722"/>
                    <a:pt x="315" y="1754"/>
                    <a:pt x="343" y="1784"/>
                  </a:cubicBezTo>
                  <a:cubicBezTo>
                    <a:pt x="337" y="1885"/>
                    <a:pt x="343" y="1988"/>
                    <a:pt x="358" y="2089"/>
                  </a:cubicBezTo>
                  <a:cubicBezTo>
                    <a:pt x="368" y="2171"/>
                    <a:pt x="385" y="2253"/>
                    <a:pt x="409" y="2333"/>
                  </a:cubicBezTo>
                  <a:cubicBezTo>
                    <a:pt x="440" y="2437"/>
                    <a:pt x="481" y="2537"/>
                    <a:pt x="534" y="2634"/>
                  </a:cubicBezTo>
                  <a:cubicBezTo>
                    <a:pt x="593" y="2740"/>
                    <a:pt x="650" y="2800"/>
                    <a:pt x="685" y="2805"/>
                  </a:cubicBezTo>
                  <a:cubicBezTo>
                    <a:pt x="687" y="2806"/>
                    <a:pt x="689" y="2806"/>
                    <a:pt x="691" y="2806"/>
                  </a:cubicBezTo>
                  <a:cubicBezTo>
                    <a:pt x="722" y="2806"/>
                    <a:pt x="735" y="2766"/>
                    <a:pt x="740" y="2715"/>
                  </a:cubicBezTo>
                  <a:cubicBezTo>
                    <a:pt x="756" y="2564"/>
                    <a:pt x="697" y="2239"/>
                    <a:pt x="594" y="1914"/>
                  </a:cubicBezTo>
                  <a:cubicBezTo>
                    <a:pt x="672" y="1907"/>
                    <a:pt x="730" y="1848"/>
                    <a:pt x="761" y="1767"/>
                  </a:cubicBezTo>
                  <a:cubicBezTo>
                    <a:pt x="794" y="1677"/>
                    <a:pt x="799" y="1564"/>
                    <a:pt x="795" y="1451"/>
                  </a:cubicBezTo>
                  <a:cubicBezTo>
                    <a:pt x="785" y="1072"/>
                    <a:pt x="694" y="661"/>
                    <a:pt x="534" y="268"/>
                  </a:cubicBezTo>
                  <a:cubicBezTo>
                    <a:pt x="488" y="154"/>
                    <a:pt x="415" y="20"/>
                    <a:pt x="325" y="3"/>
                  </a:cubicBezTo>
                  <a:cubicBezTo>
                    <a:pt x="318" y="1"/>
                    <a:pt x="312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3"/>
            <p:cNvSpPr/>
            <p:nvPr/>
          </p:nvSpPr>
          <p:spPr>
            <a:xfrm>
              <a:off x="6101428" y="903176"/>
              <a:ext cx="127264" cy="62697"/>
            </a:xfrm>
            <a:custGeom>
              <a:avLst/>
              <a:gdLst/>
              <a:ahLst/>
              <a:cxnLst/>
              <a:rect l="l" t="t" r="r" b="b"/>
              <a:pathLst>
                <a:path w="2381" h="1173" extrusionOk="0">
                  <a:moveTo>
                    <a:pt x="1082" y="0"/>
                  </a:moveTo>
                  <a:cubicBezTo>
                    <a:pt x="846" y="0"/>
                    <a:pt x="622" y="35"/>
                    <a:pt x="441" y="107"/>
                  </a:cubicBezTo>
                  <a:cubicBezTo>
                    <a:pt x="297" y="164"/>
                    <a:pt x="163" y="244"/>
                    <a:pt x="87" y="371"/>
                  </a:cubicBezTo>
                  <a:cubicBezTo>
                    <a:pt x="11" y="500"/>
                    <a:pt x="1" y="683"/>
                    <a:pt x="99" y="841"/>
                  </a:cubicBezTo>
                  <a:cubicBezTo>
                    <a:pt x="182" y="979"/>
                    <a:pt x="333" y="1079"/>
                    <a:pt x="483" y="1127"/>
                  </a:cubicBezTo>
                  <a:cubicBezTo>
                    <a:pt x="591" y="1161"/>
                    <a:pt x="701" y="1172"/>
                    <a:pt x="807" y="1172"/>
                  </a:cubicBezTo>
                  <a:cubicBezTo>
                    <a:pt x="847" y="1172"/>
                    <a:pt x="886" y="1171"/>
                    <a:pt x="925" y="1168"/>
                  </a:cubicBezTo>
                  <a:cubicBezTo>
                    <a:pt x="1401" y="1139"/>
                    <a:pt x="1839" y="985"/>
                    <a:pt x="2184" y="727"/>
                  </a:cubicBezTo>
                  <a:cubicBezTo>
                    <a:pt x="2282" y="652"/>
                    <a:pt x="2380" y="535"/>
                    <a:pt x="2315" y="398"/>
                  </a:cubicBezTo>
                  <a:cubicBezTo>
                    <a:pt x="2272" y="309"/>
                    <a:pt x="2173" y="248"/>
                    <a:pt x="2081" y="207"/>
                  </a:cubicBezTo>
                  <a:cubicBezTo>
                    <a:pt x="1777" y="70"/>
                    <a:pt x="1416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3"/>
            <p:cNvSpPr/>
            <p:nvPr/>
          </p:nvSpPr>
          <p:spPr>
            <a:xfrm>
              <a:off x="5938401" y="717754"/>
              <a:ext cx="59811" cy="28703"/>
            </a:xfrm>
            <a:custGeom>
              <a:avLst/>
              <a:gdLst/>
              <a:ahLst/>
              <a:cxnLst/>
              <a:rect l="l" t="t" r="r" b="b"/>
              <a:pathLst>
                <a:path w="1119" h="537" extrusionOk="0">
                  <a:moveTo>
                    <a:pt x="333" y="0"/>
                  </a:moveTo>
                  <a:cubicBezTo>
                    <a:pt x="276" y="0"/>
                    <a:pt x="223" y="6"/>
                    <a:pt x="178" y="17"/>
                  </a:cubicBezTo>
                  <a:cubicBezTo>
                    <a:pt x="114" y="34"/>
                    <a:pt x="55" y="63"/>
                    <a:pt x="28" y="116"/>
                  </a:cubicBezTo>
                  <a:cubicBezTo>
                    <a:pt x="1" y="169"/>
                    <a:pt x="8" y="252"/>
                    <a:pt x="64" y="330"/>
                  </a:cubicBezTo>
                  <a:cubicBezTo>
                    <a:pt x="115" y="399"/>
                    <a:pt x="184" y="453"/>
                    <a:pt x="263" y="486"/>
                  </a:cubicBezTo>
                  <a:cubicBezTo>
                    <a:pt x="329" y="514"/>
                    <a:pt x="401" y="529"/>
                    <a:pt x="473" y="533"/>
                  </a:cubicBezTo>
                  <a:cubicBezTo>
                    <a:pt x="505" y="535"/>
                    <a:pt x="537" y="536"/>
                    <a:pt x="568" y="536"/>
                  </a:cubicBezTo>
                  <a:cubicBezTo>
                    <a:pt x="752" y="536"/>
                    <a:pt x="913" y="494"/>
                    <a:pt x="1037" y="412"/>
                  </a:cubicBezTo>
                  <a:cubicBezTo>
                    <a:pt x="1080" y="384"/>
                    <a:pt x="1118" y="338"/>
                    <a:pt x="1079" y="271"/>
                  </a:cubicBezTo>
                  <a:cubicBezTo>
                    <a:pt x="1053" y="227"/>
                    <a:pt x="1003" y="194"/>
                    <a:pt x="956" y="169"/>
                  </a:cubicBezTo>
                  <a:cubicBezTo>
                    <a:pt x="758" y="61"/>
                    <a:pt x="520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3"/>
            <p:cNvSpPr/>
            <p:nvPr/>
          </p:nvSpPr>
          <p:spPr>
            <a:xfrm>
              <a:off x="6021198" y="1024884"/>
              <a:ext cx="62750" cy="30146"/>
            </a:xfrm>
            <a:custGeom>
              <a:avLst/>
              <a:gdLst/>
              <a:ahLst/>
              <a:cxnLst/>
              <a:rect l="l" t="t" r="r" b="b"/>
              <a:pathLst>
                <a:path w="1174" h="564" extrusionOk="0">
                  <a:moveTo>
                    <a:pt x="351" y="1"/>
                  </a:moveTo>
                  <a:cubicBezTo>
                    <a:pt x="290" y="1"/>
                    <a:pt x="235" y="7"/>
                    <a:pt x="187" y="20"/>
                  </a:cubicBezTo>
                  <a:cubicBezTo>
                    <a:pt x="119" y="36"/>
                    <a:pt x="58" y="66"/>
                    <a:pt x="29" y="122"/>
                  </a:cubicBezTo>
                  <a:cubicBezTo>
                    <a:pt x="0" y="178"/>
                    <a:pt x="7" y="266"/>
                    <a:pt x="66" y="348"/>
                  </a:cubicBezTo>
                  <a:cubicBezTo>
                    <a:pt x="120" y="419"/>
                    <a:pt x="193" y="475"/>
                    <a:pt x="275" y="510"/>
                  </a:cubicBezTo>
                  <a:cubicBezTo>
                    <a:pt x="345" y="540"/>
                    <a:pt x="420" y="556"/>
                    <a:pt x="496" y="560"/>
                  </a:cubicBezTo>
                  <a:cubicBezTo>
                    <a:pt x="530" y="563"/>
                    <a:pt x="563" y="564"/>
                    <a:pt x="596" y="564"/>
                  </a:cubicBezTo>
                  <a:cubicBezTo>
                    <a:pt x="788" y="564"/>
                    <a:pt x="958" y="519"/>
                    <a:pt x="1089" y="433"/>
                  </a:cubicBezTo>
                  <a:cubicBezTo>
                    <a:pt x="1134" y="404"/>
                    <a:pt x="1174" y="354"/>
                    <a:pt x="1132" y="284"/>
                  </a:cubicBezTo>
                  <a:cubicBezTo>
                    <a:pt x="1105" y="239"/>
                    <a:pt x="1052" y="203"/>
                    <a:pt x="1003" y="178"/>
                  </a:cubicBezTo>
                  <a:cubicBezTo>
                    <a:pt x="795" y="65"/>
                    <a:pt x="547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3"/>
            <p:cNvSpPr/>
            <p:nvPr/>
          </p:nvSpPr>
          <p:spPr>
            <a:xfrm>
              <a:off x="5629078" y="1667528"/>
              <a:ext cx="55748" cy="28435"/>
            </a:xfrm>
            <a:custGeom>
              <a:avLst/>
              <a:gdLst/>
              <a:ahLst/>
              <a:cxnLst/>
              <a:rect l="l" t="t" r="r" b="b"/>
              <a:pathLst>
                <a:path w="1043" h="532" extrusionOk="0">
                  <a:moveTo>
                    <a:pt x="168" y="0"/>
                  </a:moveTo>
                  <a:cubicBezTo>
                    <a:pt x="158" y="0"/>
                    <a:pt x="148" y="1"/>
                    <a:pt x="138" y="1"/>
                  </a:cubicBezTo>
                  <a:cubicBezTo>
                    <a:pt x="82" y="6"/>
                    <a:pt x="34" y="22"/>
                    <a:pt x="17" y="64"/>
                  </a:cubicBezTo>
                  <a:cubicBezTo>
                    <a:pt x="0" y="106"/>
                    <a:pt x="20" y="180"/>
                    <a:pt x="84" y="257"/>
                  </a:cubicBezTo>
                  <a:cubicBezTo>
                    <a:pt x="141" y="325"/>
                    <a:pt x="211" y="381"/>
                    <a:pt x="288" y="424"/>
                  </a:cubicBezTo>
                  <a:cubicBezTo>
                    <a:pt x="351" y="457"/>
                    <a:pt x="418" y="482"/>
                    <a:pt x="488" y="499"/>
                  </a:cubicBezTo>
                  <a:cubicBezTo>
                    <a:pt x="581" y="521"/>
                    <a:pt x="666" y="532"/>
                    <a:pt x="743" y="532"/>
                  </a:cubicBezTo>
                  <a:cubicBezTo>
                    <a:pt x="837" y="532"/>
                    <a:pt x="917" y="515"/>
                    <a:pt x="982" y="482"/>
                  </a:cubicBezTo>
                  <a:cubicBezTo>
                    <a:pt x="1015" y="464"/>
                    <a:pt x="1043" y="429"/>
                    <a:pt x="996" y="364"/>
                  </a:cubicBezTo>
                  <a:cubicBezTo>
                    <a:pt x="967" y="323"/>
                    <a:pt x="915" y="286"/>
                    <a:pt x="869" y="256"/>
                  </a:cubicBezTo>
                  <a:cubicBezTo>
                    <a:pt x="625" y="102"/>
                    <a:pt x="340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3"/>
            <p:cNvSpPr/>
            <p:nvPr/>
          </p:nvSpPr>
          <p:spPr>
            <a:xfrm>
              <a:off x="5779811" y="1667582"/>
              <a:ext cx="48372" cy="20792"/>
            </a:xfrm>
            <a:custGeom>
              <a:avLst/>
              <a:gdLst/>
              <a:ahLst/>
              <a:cxnLst/>
              <a:rect l="l" t="t" r="r" b="b"/>
              <a:pathLst>
                <a:path w="905" h="389" extrusionOk="0">
                  <a:moveTo>
                    <a:pt x="144" y="1"/>
                  </a:moveTo>
                  <a:cubicBezTo>
                    <a:pt x="119" y="1"/>
                    <a:pt x="94" y="3"/>
                    <a:pt x="70" y="6"/>
                  </a:cubicBezTo>
                  <a:cubicBezTo>
                    <a:pt x="3" y="19"/>
                    <a:pt x="1" y="53"/>
                    <a:pt x="13" y="79"/>
                  </a:cubicBezTo>
                  <a:cubicBezTo>
                    <a:pt x="57" y="168"/>
                    <a:pt x="166" y="254"/>
                    <a:pt x="330" y="324"/>
                  </a:cubicBezTo>
                  <a:cubicBezTo>
                    <a:pt x="386" y="348"/>
                    <a:pt x="445" y="366"/>
                    <a:pt x="505" y="378"/>
                  </a:cubicBezTo>
                  <a:cubicBezTo>
                    <a:pt x="549" y="385"/>
                    <a:pt x="592" y="389"/>
                    <a:pt x="636" y="389"/>
                  </a:cubicBezTo>
                  <a:cubicBezTo>
                    <a:pt x="669" y="389"/>
                    <a:pt x="703" y="386"/>
                    <a:pt x="736" y="382"/>
                  </a:cubicBezTo>
                  <a:cubicBezTo>
                    <a:pt x="822" y="369"/>
                    <a:pt x="878" y="337"/>
                    <a:pt x="891" y="305"/>
                  </a:cubicBezTo>
                  <a:cubicBezTo>
                    <a:pt x="904" y="274"/>
                    <a:pt x="880" y="242"/>
                    <a:pt x="846" y="213"/>
                  </a:cubicBezTo>
                  <a:cubicBezTo>
                    <a:pt x="742" y="125"/>
                    <a:pt x="480" y="38"/>
                    <a:pt x="217" y="6"/>
                  </a:cubicBezTo>
                  <a:cubicBezTo>
                    <a:pt x="193" y="3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3"/>
            <p:cNvSpPr/>
            <p:nvPr/>
          </p:nvSpPr>
          <p:spPr>
            <a:xfrm>
              <a:off x="5491975" y="1399631"/>
              <a:ext cx="59597" cy="42867"/>
            </a:xfrm>
            <a:custGeom>
              <a:avLst/>
              <a:gdLst/>
              <a:ahLst/>
              <a:cxnLst/>
              <a:rect l="l" t="t" r="r" b="b"/>
              <a:pathLst>
                <a:path w="1115" h="802" extrusionOk="0">
                  <a:moveTo>
                    <a:pt x="86" y="0"/>
                  </a:moveTo>
                  <a:cubicBezTo>
                    <a:pt x="14" y="0"/>
                    <a:pt x="0" y="38"/>
                    <a:pt x="5" y="74"/>
                  </a:cubicBezTo>
                  <a:cubicBezTo>
                    <a:pt x="24" y="214"/>
                    <a:pt x="135" y="375"/>
                    <a:pt x="324" y="540"/>
                  </a:cubicBezTo>
                  <a:cubicBezTo>
                    <a:pt x="389" y="597"/>
                    <a:pt x="459" y="646"/>
                    <a:pt x="535" y="687"/>
                  </a:cubicBezTo>
                  <a:cubicBezTo>
                    <a:pt x="631" y="738"/>
                    <a:pt x="735" y="774"/>
                    <a:pt x="842" y="793"/>
                  </a:cubicBezTo>
                  <a:cubicBezTo>
                    <a:pt x="876" y="799"/>
                    <a:pt x="907" y="801"/>
                    <a:pt x="935" y="801"/>
                  </a:cubicBezTo>
                  <a:cubicBezTo>
                    <a:pt x="1008" y="801"/>
                    <a:pt x="1059" y="784"/>
                    <a:pt x="1082" y="757"/>
                  </a:cubicBezTo>
                  <a:cubicBezTo>
                    <a:pt x="1115" y="721"/>
                    <a:pt x="1095" y="668"/>
                    <a:pt x="1063" y="615"/>
                  </a:cubicBezTo>
                  <a:cubicBezTo>
                    <a:pt x="962" y="452"/>
                    <a:pt x="649" y="223"/>
                    <a:pt x="310" y="66"/>
                  </a:cubicBezTo>
                  <a:cubicBezTo>
                    <a:pt x="249" y="37"/>
                    <a:pt x="177" y="9"/>
                    <a:pt x="114" y="2"/>
                  </a:cubicBezTo>
                  <a:cubicBezTo>
                    <a:pt x="103" y="1"/>
                    <a:pt x="94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3"/>
            <p:cNvSpPr/>
            <p:nvPr/>
          </p:nvSpPr>
          <p:spPr>
            <a:xfrm>
              <a:off x="5400520" y="1450784"/>
              <a:ext cx="41638" cy="55962"/>
            </a:xfrm>
            <a:custGeom>
              <a:avLst/>
              <a:gdLst/>
              <a:ahLst/>
              <a:cxnLst/>
              <a:rect l="l" t="t" r="r" b="b"/>
              <a:pathLst>
                <a:path w="779" h="1047" extrusionOk="0">
                  <a:moveTo>
                    <a:pt x="45" y="1"/>
                  </a:moveTo>
                  <a:cubicBezTo>
                    <a:pt x="27" y="1"/>
                    <a:pt x="19" y="14"/>
                    <a:pt x="17" y="29"/>
                  </a:cubicBezTo>
                  <a:cubicBezTo>
                    <a:pt x="0" y="131"/>
                    <a:pt x="54" y="296"/>
                    <a:pt x="172" y="503"/>
                  </a:cubicBezTo>
                  <a:cubicBezTo>
                    <a:pt x="212" y="576"/>
                    <a:pt x="258" y="645"/>
                    <a:pt x="311" y="710"/>
                  </a:cubicBezTo>
                  <a:cubicBezTo>
                    <a:pt x="379" y="795"/>
                    <a:pt x="455" y="873"/>
                    <a:pt x="539" y="942"/>
                  </a:cubicBezTo>
                  <a:cubicBezTo>
                    <a:pt x="626" y="1012"/>
                    <a:pt x="697" y="1046"/>
                    <a:pt x="735" y="1046"/>
                  </a:cubicBezTo>
                  <a:cubicBezTo>
                    <a:pt x="739" y="1046"/>
                    <a:pt x="742" y="1046"/>
                    <a:pt x="745" y="1045"/>
                  </a:cubicBezTo>
                  <a:cubicBezTo>
                    <a:pt x="779" y="1037"/>
                    <a:pt x="776" y="993"/>
                    <a:pt x="762" y="941"/>
                  </a:cubicBezTo>
                  <a:cubicBezTo>
                    <a:pt x="717" y="780"/>
                    <a:pt x="512" y="466"/>
                    <a:pt x="268" y="184"/>
                  </a:cubicBezTo>
                  <a:cubicBezTo>
                    <a:pt x="224" y="130"/>
                    <a:pt x="175" y="81"/>
                    <a:pt x="122" y="38"/>
                  </a:cubicBezTo>
                  <a:cubicBezTo>
                    <a:pt x="86" y="11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3"/>
            <p:cNvSpPr/>
            <p:nvPr/>
          </p:nvSpPr>
          <p:spPr>
            <a:xfrm>
              <a:off x="5662645" y="1043806"/>
              <a:ext cx="46448" cy="50083"/>
            </a:xfrm>
            <a:custGeom>
              <a:avLst/>
              <a:gdLst/>
              <a:ahLst/>
              <a:cxnLst/>
              <a:rect l="l" t="t" r="r" b="b"/>
              <a:pathLst>
                <a:path w="869" h="937" extrusionOk="0">
                  <a:moveTo>
                    <a:pt x="687" y="1"/>
                  </a:moveTo>
                  <a:cubicBezTo>
                    <a:pt x="645" y="1"/>
                    <a:pt x="601" y="16"/>
                    <a:pt x="559" y="36"/>
                  </a:cubicBezTo>
                  <a:cubicBezTo>
                    <a:pt x="368" y="127"/>
                    <a:pt x="151" y="396"/>
                    <a:pt x="38" y="684"/>
                  </a:cubicBezTo>
                  <a:cubicBezTo>
                    <a:pt x="17" y="736"/>
                    <a:pt x="1" y="796"/>
                    <a:pt x="9" y="850"/>
                  </a:cubicBezTo>
                  <a:cubicBezTo>
                    <a:pt x="21" y="918"/>
                    <a:pt x="69" y="937"/>
                    <a:pt x="115" y="937"/>
                  </a:cubicBezTo>
                  <a:cubicBezTo>
                    <a:pt x="123" y="937"/>
                    <a:pt x="130" y="936"/>
                    <a:pt x="137" y="935"/>
                  </a:cubicBezTo>
                  <a:cubicBezTo>
                    <a:pt x="320" y="913"/>
                    <a:pt x="505" y="813"/>
                    <a:pt x="672" y="649"/>
                  </a:cubicBezTo>
                  <a:cubicBezTo>
                    <a:pt x="728" y="596"/>
                    <a:pt x="774" y="536"/>
                    <a:pt x="809" y="468"/>
                  </a:cubicBezTo>
                  <a:cubicBezTo>
                    <a:pt x="849" y="388"/>
                    <a:pt x="868" y="299"/>
                    <a:pt x="863" y="208"/>
                  </a:cubicBezTo>
                  <a:cubicBezTo>
                    <a:pt x="855" y="107"/>
                    <a:pt x="804" y="36"/>
                    <a:pt x="746" y="12"/>
                  </a:cubicBezTo>
                  <a:cubicBezTo>
                    <a:pt x="727" y="4"/>
                    <a:pt x="707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3"/>
            <p:cNvSpPr/>
            <p:nvPr/>
          </p:nvSpPr>
          <p:spPr>
            <a:xfrm>
              <a:off x="5351772" y="948663"/>
              <a:ext cx="46769" cy="86001"/>
            </a:xfrm>
            <a:custGeom>
              <a:avLst/>
              <a:gdLst/>
              <a:ahLst/>
              <a:cxnLst/>
              <a:rect l="l" t="t" r="r" b="b"/>
              <a:pathLst>
                <a:path w="875" h="1609" extrusionOk="0">
                  <a:moveTo>
                    <a:pt x="541" y="1"/>
                  </a:moveTo>
                  <a:cubicBezTo>
                    <a:pt x="455" y="1"/>
                    <a:pt x="383" y="59"/>
                    <a:pt x="321" y="132"/>
                  </a:cubicBezTo>
                  <a:cubicBezTo>
                    <a:pt x="130" y="357"/>
                    <a:pt x="1" y="839"/>
                    <a:pt x="14" y="1291"/>
                  </a:cubicBezTo>
                  <a:cubicBezTo>
                    <a:pt x="16" y="1372"/>
                    <a:pt x="27" y="1463"/>
                    <a:pt x="66" y="1531"/>
                  </a:cubicBezTo>
                  <a:cubicBezTo>
                    <a:pt x="99" y="1588"/>
                    <a:pt x="141" y="1608"/>
                    <a:pt x="182" y="1608"/>
                  </a:cubicBezTo>
                  <a:cubicBezTo>
                    <a:pt x="215" y="1608"/>
                    <a:pt x="247" y="1596"/>
                    <a:pt x="274" y="1580"/>
                  </a:cubicBezTo>
                  <a:cubicBezTo>
                    <a:pt x="492" y="1453"/>
                    <a:pt x="672" y="1219"/>
                    <a:pt x="793" y="908"/>
                  </a:cubicBezTo>
                  <a:cubicBezTo>
                    <a:pt x="835" y="805"/>
                    <a:pt x="860" y="698"/>
                    <a:pt x="868" y="589"/>
                  </a:cubicBezTo>
                  <a:cubicBezTo>
                    <a:pt x="874" y="466"/>
                    <a:pt x="853" y="322"/>
                    <a:pt x="797" y="207"/>
                  </a:cubicBezTo>
                  <a:cubicBezTo>
                    <a:pt x="732" y="73"/>
                    <a:pt x="630" y="3"/>
                    <a:pt x="543" y="1"/>
                  </a:cubicBezTo>
                  <a:cubicBezTo>
                    <a:pt x="542" y="1"/>
                    <a:pt x="542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3"/>
            <p:cNvSpPr/>
            <p:nvPr/>
          </p:nvSpPr>
          <p:spPr>
            <a:xfrm>
              <a:off x="5507476" y="1144615"/>
              <a:ext cx="39446" cy="73921"/>
            </a:xfrm>
            <a:custGeom>
              <a:avLst/>
              <a:gdLst/>
              <a:ahLst/>
              <a:cxnLst/>
              <a:rect l="l" t="t" r="r" b="b"/>
              <a:pathLst>
                <a:path w="738" h="1383" extrusionOk="0">
                  <a:moveTo>
                    <a:pt x="407" y="1"/>
                  </a:moveTo>
                  <a:cubicBezTo>
                    <a:pt x="399" y="1"/>
                    <a:pt x="390" y="1"/>
                    <a:pt x="382" y="3"/>
                  </a:cubicBezTo>
                  <a:cubicBezTo>
                    <a:pt x="306" y="13"/>
                    <a:pt x="247" y="73"/>
                    <a:pt x="201" y="143"/>
                  </a:cubicBezTo>
                  <a:cubicBezTo>
                    <a:pt x="60" y="357"/>
                    <a:pt x="1" y="774"/>
                    <a:pt x="64" y="1145"/>
                  </a:cubicBezTo>
                  <a:cubicBezTo>
                    <a:pt x="75" y="1212"/>
                    <a:pt x="95" y="1286"/>
                    <a:pt x="138" y="1336"/>
                  </a:cubicBezTo>
                  <a:cubicBezTo>
                    <a:pt x="167" y="1370"/>
                    <a:pt x="198" y="1383"/>
                    <a:pt x="228" y="1383"/>
                  </a:cubicBezTo>
                  <a:cubicBezTo>
                    <a:pt x="264" y="1383"/>
                    <a:pt x="298" y="1365"/>
                    <a:pt x="325" y="1344"/>
                  </a:cubicBezTo>
                  <a:cubicBezTo>
                    <a:pt x="501" y="1207"/>
                    <a:pt x="632" y="987"/>
                    <a:pt x="703" y="712"/>
                  </a:cubicBezTo>
                  <a:cubicBezTo>
                    <a:pt x="728" y="623"/>
                    <a:pt x="738" y="530"/>
                    <a:pt x="733" y="438"/>
                  </a:cubicBezTo>
                  <a:cubicBezTo>
                    <a:pt x="725" y="336"/>
                    <a:pt x="689" y="219"/>
                    <a:pt x="627" y="134"/>
                  </a:cubicBezTo>
                  <a:cubicBezTo>
                    <a:pt x="562" y="45"/>
                    <a:pt x="479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3"/>
            <p:cNvSpPr/>
            <p:nvPr/>
          </p:nvSpPr>
          <p:spPr>
            <a:xfrm>
              <a:off x="6050115" y="665639"/>
              <a:ext cx="80603" cy="38644"/>
            </a:xfrm>
            <a:custGeom>
              <a:avLst/>
              <a:gdLst/>
              <a:ahLst/>
              <a:cxnLst/>
              <a:rect l="l" t="t" r="r" b="b"/>
              <a:pathLst>
                <a:path w="1508" h="723" extrusionOk="0">
                  <a:moveTo>
                    <a:pt x="1058" y="0"/>
                  </a:moveTo>
                  <a:cubicBezTo>
                    <a:pt x="806" y="0"/>
                    <a:pt x="487" y="82"/>
                    <a:pt x="220" y="226"/>
                  </a:cubicBezTo>
                  <a:cubicBezTo>
                    <a:pt x="158" y="260"/>
                    <a:pt x="90" y="306"/>
                    <a:pt x="54" y="364"/>
                  </a:cubicBezTo>
                  <a:cubicBezTo>
                    <a:pt x="1" y="453"/>
                    <a:pt x="53" y="518"/>
                    <a:pt x="110" y="554"/>
                  </a:cubicBezTo>
                  <a:cubicBezTo>
                    <a:pt x="278" y="665"/>
                    <a:pt x="497" y="722"/>
                    <a:pt x="744" y="722"/>
                  </a:cubicBezTo>
                  <a:cubicBezTo>
                    <a:pt x="785" y="722"/>
                    <a:pt x="827" y="721"/>
                    <a:pt x="869" y="717"/>
                  </a:cubicBezTo>
                  <a:cubicBezTo>
                    <a:pt x="967" y="713"/>
                    <a:pt x="1063" y="691"/>
                    <a:pt x="1154" y="653"/>
                  </a:cubicBezTo>
                  <a:cubicBezTo>
                    <a:pt x="1253" y="612"/>
                    <a:pt x="1357" y="537"/>
                    <a:pt x="1422" y="445"/>
                  </a:cubicBezTo>
                  <a:cubicBezTo>
                    <a:pt x="1497" y="339"/>
                    <a:pt x="1507" y="227"/>
                    <a:pt x="1469" y="156"/>
                  </a:cubicBezTo>
                  <a:cubicBezTo>
                    <a:pt x="1432" y="83"/>
                    <a:pt x="1354" y="46"/>
                    <a:pt x="1267" y="24"/>
                  </a:cubicBezTo>
                  <a:cubicBezTo>
                    <a:pt x="1206" y="8"/>
                    <a:pt x="1135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3"/>
            <p:cNvSpPr/>
            <p:nvPr/>
          </p:nvSpPr>
          <p:spPr>
            <a:xfrm>
              <a:off x="6377345" y="660133"/>
              <a:ext cx="68256" cy="49655"/>
            </a:xfrm>
            <a:custGeom>
              <a:avLst/>
              <a:gdLst/>
              <a:ahLst/>
              <a:cxnLst/>
              <a:rect l="l" t="t" r="r" b="b"/>
              <a:pathLst>
                <a:path w="1277" h="929" extrusionOk="0">
                  <a:moveTo>
                    <a:pt x="226" y="0"/>
                  </a:moveTo>
                  <a:cubicBezTo>
                    <a:pt x="172" y="0"/>
                    <a:pt x="114" y="8"/>
                    <a:pt x="72" y="40"/>
                  </a:cubicBezTo>
                  <a:cubicBezTo>
                    <a:pt x="1" y="96"/>
                    <a:pt x="21" y="185"/>
                    <a:pt x="54" y="250"/>
                  </a:cubicBezTo>
                  <a:cubicBezTo>
                    <a:pt x="169" y="482"/>
                    <a:pt x="362" y="681"/>
                    <a:pt x="609" y="825"/>
                  </a:cubicBezTo>
                  <a:cubicBezTo>
                    <a:pt x="684" y="869"/>
                    <a:pt x="763" y="907"/>
                    <a:pt x="856" y="923"/>
                  </a:cubicBezTo>
                  <a:cubicBezTo>
                    <a:pt x="879" y="926"/>
                    <a:pt x="903" y="928"/>
                    <a:pt x="928" y="928"/>
                  </a:cubicBezTo>
                  <a:cubicBezTo>
                    <a:pt x="1001" y="928"/>
                    <a:pt x="1078" y="911"/>
                    <a:pt x="1139" y="873"/>
                  </a:cubicBezTo>
                  <a:cubicBezTo>
                    <a:pt x="1225" y="820"/>
                    <a:pt x="1276" y="725"/>
                    <a:pt x="1272" y="624"/>
                  </a:cubicBezTo>
                  <a:cubicBezTo>
                    <a:pt x="1266" y="535"/>
                    <a:pt x="1214" y="456"/>
                    <a:pt x="1153" y="387"/>
                  </a:cubicBezTo>
                  <a:cubicBezTo>
                    <a:pt x="966" y="178"/>
                    <a:pt x="590" y="15"/>
                    <a:pt x="249" y="0"/>
                  </a:cubicBezTo>
                  <a:cubicBezTo>
                    <a:pt x="242" y="0"/>
                    <a:pt x="23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3"/>
            <p:cNvSpPr/>
            <p:nvPr/>
          </p:nvSpPr>
          <p:spPr>
            <a:xfrm>
              <a:off x="5923489" y="444458"/>
              <a:ext cx="69004" cy="33460"/>
            </a:xfrm>
            <a:custGeom>
              <a:avLst/>
              <a:gdLst/>
              <a:ahLst/>
              <a:cxnLst/>
              <a:rect l="l" t="t" r="r" b="b"/>
              <a:pathLst>
                <a:path w="1291" h="626" extrusionOk="0">
                  <a:moveTo>
                    <a:pt x="794" y="0"/>
                  </a:moveTo>
                  <a:cubicBezTo>
                    <a:pt x="641" y="0"/>
                    <a:pt x="482" y="27"/>
                    <a:pt x="348" y="81"/>
                  </a:cubicBezTo>
                  <a:cubicBezTo>
                    <a:pt x="260" y="116"/>
                    <a:pt x="173" y="163"/>
                    <a:pt x="107" y="232"/>
                  </a:cubicBezTo>
                  <a:cubicBezTo>
                    <a:pt x="42" y="301"/>
                    <a:pt x="0" y="397"/>
                    <a:pt x="20" y="476"/>
                  </a:cubicBezTo>
                  <a:cubicBezTo>
                    <a:pt x="38" y="545"/>
                    <a:pt x="99" y="591"/>
                    <a:pt x="168" y="610"/>
                  </a:cubicBezTo>
                  <a:cubicBezTo>
                    <a:pt x="205" y="621"/>
                    <a:pt x="245" y="625"/>
                    <a:pt x="285" y="625"/>
                  </a:cubicBezTo>
                  <a:cubicBezTo>
                    <a:pt x="321" y="625"/>
                    <a:pt x="358" y="622"/>
                    <a:pt x="394" y="617"/>
                  </a:cubicBezTo>
                  <a:cubicBezTo>
                    <a:pt x="662" y="581"/>
                    <a:pt x="919" y="488"/>
                    <a:pt x="1147" y="343"/>
                  </a:cubicBezTo>
                  <a:cubicBezTo>
                    <a:pt x="1215" y="301"/>
                    <a:pt x="1290" y="235"/>
                    <a:pt x="1282" y="168"/>
                  </a:cubicBezTo>
                  <a:cubicBezTo>
                    <a:pt x="1277" y="122"/>
                    <a:pt x="1237" y="94"/>
                    <a:pt x="1195" y="76"/>
                  </a:cubicBezTo>
                  <a:cubicBezTo>
                    <a:pt x="1083" y="25"/>
                    <a:pt x="941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UFOs &amp; Aliens Minitheme by Slidesgo">
  <a:themeElements>
    <a:clrScheme name="Simple Ligh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1265</Words>
  <Application>Microsoft Office PowerPoint</Application>
  <PresentationFormat>Экран (16:9)</PresentationFormat>
  <Paragraphs>173</Paragraphs>
  <Slides>21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Arial</vt:lpstr>
      <vt:lpstr>Segoe Script</vt:lpstr>
      <vt:lpstr>Roboto</vt:lpstr>
      <vt:lpstr>Bebas Neue</vt:lpstr>
      <vt:lpstr>Times New Roman</vt:lpstr>
      <vt:lpstr>Roboto Light</vt:lpstr>
      <vt:lpstr>Covered By Your Grace</vt:lpstr>
      <vt:lpstr>Arial Narrow</vt:lpstr>
      <vt:lpstr>Roboto Medium</vt:lpstr>
      <vt:lpstr>UFOs &amp; Aliens Minitheme by Slidesgo</vt:lpstr>
      <vt:lpstr>Artemis-I</vt:lpstr>
      <vt:lpstr>Состав команды «без названия»</vt:lpstr>
      <vt:lpstr>Введение</vt:lpstr>
      <vt:lpstr>Цели</vt:lpstr>
      <vt:lpstr>Задачи:</vt:lpstr>
      <vt:lpstr>Описание миссии</vt:lpstr>
      <vt:lpstr>Схема и План Полета «Artemis-I»</vt:lpstr>
      <vt:lpstr>Строение космического  корабля «Orion»</vt:lpstr>
      <vt:lpstr>Ракета-носитель Space Launch System (SLS) SLS — это современный аналог сверхтяжелой ракеты-носителя Saturn V, используемой в программе Apollo. NASA опирается на технологии Space Shuttle, используя двигатели RS-25 и твердотопливные ускорители.</vt:lpstr>
      <vt:lpstr>Ракета-носитель Space Launch System (SLS)</vt:lpstr>
      <vt:lpstr>Физическая модель полета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Программная реализация</vt:lpstr>
      <vt:lpstr>Презентация PowerPoint</vt:lpstr>
      <vt:lpstr>Результаты миссии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Artemis-I</dc:title>
  <dc:creator>YOJ</dc:creator>
  <cp:lastModifiedBy>YOJ</cp:lastModifiedBy>
  <cp:revision>99</cp:revision>
  <dcterms:modified xsi:type="dcterms:W3CDTF">2025-12-16T20:44:35Z</dcterms:modified>
</cp:coreProperties>
</file>